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lU6CKPZH6TujlLDEHWGQDn3lV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8313" y="261865"/>
            <a:ext cx="11353802" cy="1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715890" y="1701425"/>
            <a:ext cx="0" cy="5148262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39" name="Google Shape;39;p1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49" name="Google Shape;49;p1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5" name="Google Shape;55;p1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  <a:defRPr b="0" i="0" sz="4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994873" y="3736429"/>
            <a:ext cx="6347918" cy="2397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es-MX" sz="6600">
                <a:solidFill>
                  <a:schemeClr val="lt1"/>
                </a:solidFill>
              </a:rPr>
              <a:t>CABAÑA CONNECT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7449798" y="3736429"/>
            <a:ext cx="3633923" cy="2397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MX" sz="2000">
                <a:solidFill>
                  <a:schemeClr val="lt1"/>
                </a:solidFill>
              </a:rPr>
              <a:t>Equipo: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MX" sz="2000">
                <a:solidFill>
                  <a:schemeClr val="lt1"/>
                </a:solidFill>
              </a:rPr>
              <a:t>Carlo Anfossi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MX" sz="2000">
                <a:solidFill>
                  <a:schemeClr val="lt1"/>
                </a:solidFill>
              </a:rPr>
              <a:t>Javier Ortiz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MX" sz="2000">
                <a:solidFill>
                  <a:schemeClr val="lt1"/>
                </a:solidFill>
              </a:rPr>
              <a:t>Victor Sierpe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 amt="54000"/>
          </a:blip>
          <a:srcRect b="22200" l="0" r="0" t="49999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1"/>
            <a:ext cx="6050278" cy="3400925"/>
          </a:xfrm>
          <a:custGeom>
            <a:rect b="b" l="l" r="r" t="t"/>
            <a:pathLst>
              <a:path extrusionOk="0" h="3400925" w="6050278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140" y="643467"/>
            <a:ext cx="2435726" cy="2435726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6141722" y="1"/>
            <a:ext cx="6050278" cy="3400925"/>
          </a:xfrm>
          <a:custGeom>
            <a:rect b="b" l="l" r="r" t="t"/>
            <a:pathLst>
              <a:path extrusionOk="0" h="3400925" w="6050278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0" y="3489159"/>
            <a:ext cx="6050278" cy="3368841"/>
          </a:xfrm>
          <a:custGeom>
            <a:rect b="b" l="l" r="r" t="t"/>
            <a:pathLst>
              <a:path extrusionOk="0" h="3368841" w="6050278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67" y="4100825"/>
            <a:ext cx="2927072" cy="18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6141722" y="3489159"/>
            <a:ext cx="6050278" cy="3368841"/>
          </a:xfrm>
          <a:custGeom>
            <a:rect b="b" l="l" r="r" t="t"/>
            <a:pathLst>
              <a:path extrusionOk="0" h="3368841" w="6050278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983736" y="1918638"/>
            <a:ext cx="4224528" cy="3020725"/>
          </a:xfrm>
          <a:custGeom>
            <a:rect b="b" l="l" r="r" t="t"/>
            <a:pathLst>
              <a:path extrusionOk="0" h="3020725" w="4224528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18569" l="21431" r="44547" t="33190"/>
          <a:stretch/>
        </p:blipFill>
        <p:spPr>
          <a:xfrm>
            <a:off x="4605690" y="2240371"/>
            <a:ext cx="2980618" cy="2377259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74570" y="631704"/>
            <a:ext cx="2420851" cy="242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21460" y="3902436"/>
            <a:ext cx="2927071" cy="223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 amt="54000"/>
          </a:blip>
          <a:srcRect b="22200" l="0" r="0" t="49999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11760" l="12500" r="15307" t="25460"/>
          <a:stretch/>
        </p:blipFill>
        <p:spPr>
          <a:xfrm>
            <a:off x="960508" y="729336"/>
            <a:ext cx="10715676" cy="524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 amt="54000"/>
          </a:blip>
          <a:srcRect b="22200" l="0" r="0" t="49999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14648" l="12500" r="18884" t="23320"/>
          <a:stretch/>
        </p:blipFill>
        <p:spPr>
          <a:xfrm>
            <a:off x="996466" y="808139"/>
            <a:ext cx="10707854" cy="544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 amt="54000"/>
          </a:blip>
          <a:srcRect b="22200" l="0" r="0" t="49999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11765" l="12500" r="41499" t="27887"/>
          <a:stretch/>
        </p:blipFill>
        <p:spPr>
          <a:xfrm>
            <a:off x="2522806" y="808139"/>
            <a:ext cx="7718474" cy="56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2023-09-13T02:38:19Z</dcterms:created>
  <dc:creator>VICTOR . SIERPE LAUBREAUX</dc:creator>
</cp:coreProperties>
</file>