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96B83-BB31-4D00-ACB3-E3AE0E382956}" v="482" dt="2023-04-25T07:37:18.919"/>
    <p1510:client id="{5EBFBD60-2A1E-42AD-B00B-42844946043E}" v="3" dt="2023-04-25T06:03:00.395"/>
    <p1510:client id="{7112619F-36FE-4D51-98F9-AC46C5A5AB06}" v="10" dt="2023-04-24T06:03:32.417"/>
    <p1510:client id="{A2DF9EAB-2A14-4AB8-AADF-5C305B76ECC1}" v="280" dt="2023-04-24T06:44:05.541"/>
    <p1510:client id="{C9AF7D48-EE30-41B6-8CFD-EF4BA398001A}" v="263" dt="2023-04-25T10:18:10.502"/>
    <p1510:client id="{CDE22DFD-F41E-418F-9606-6DA9166299CB}" v="77" dt="2023-04-25T06:47:02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3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8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0A7E8C1-C94C-2023-9143-01B16A21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1" y="1139371"/>
            <a:ext cx="3836592" cy="2484101"/>
          </a:xfrm>
        </p:spPr>
        <p:txBody>
          <a:bodyPr>
            <a:normAutofit/>
          </a:bodyPr>
          <a:lstStyle/>
          <a:p>
            <a:r>
              <a:rPr lang="en-US"/>
              <a:t>Hey are you tired of finding </a:t>
            </a:r>
            <a:r>
              <a:rPr lang="en-US" err="1"/>
              <a:t>favourite</a:t>
            </a:r>
            <a:r>
              <a:rPr lang="en-US"/>
              <a:t> books online?</a:t>
            </a:r>
          </a:p>
        </p:txBody>
      </p:sp>
      <p:pic>
        <p:nvPicPr>
          <p:cNvPr id="4" name="Picture 4" descr="Clipart - Book Stack - Pile de livres">
            <a:extLst>
              <a:ext uri="{FF2B5EF4-FFF2-40B4-BE49-F238E27FC236}">
                <a16:creationId xmlns:a16="http://schemas.microsoft.com/office/drawing/2014/main" id="{A192350C-2F44-6580-D4E5-C37DB643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41" y="543855"/>
            <a:ext cx="6231718" cy="446021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737430"/>
            <a:ext cx="3836593" cy="1418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800">
                <a:latin typeface="Times New Roman"/>
                <a:cs typeface="Times New Roman"/>
              </a:rPr>
              <a:t>If yes , here we come with the solution.</a:t>
            </a:r>
            <a:r>
              <a:rPr lang="en-US" sz="280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chematic, radar chart&#10;&#10;Description automatically generated">
            <a:extLst>
              <a:ext uri="{FF2B5EF4-FFF2-40B4-BE49-F238E27FC236}">
                <a16:creationId xmlns:a16="http://schemas.microsoft.com/office/drawing/2014/main" id="{483A45C2-8E74-727A-79E2-C7DD0C891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31" r="15036" b="1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E86C-F1A1-39EC-B21F-D16E7116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065" y="498764"/>
            <a:ext cx="3726596" cy="14962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Our community brings you –"Book finder"</a:t>
            </a:r>
          </a:p>
        </p:txBody>
      </p:sp>
    </p:spTree>
    <p:extLst>
      <p:ext uri="{BB962C8B-B14F-4D97-AF65-F5344CB8AC3E}">
        <p14:creationId xmlns:p14="http://schemas.microsoft.com/office/powerpoint/2010/main" val="98257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9B8C1-48A5-BE38-1648-30674CBD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123" y="387759"/>
            <a:ext cx="6489764" cy="12382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2000" dirty="0"/>
            </a:br>
            <a:r>
              <a:rPr lang="en-US" sz="2800" dirty="0">
                <a:latin typeface="Arial Black"/>
              </a:rPr>
              <a:t>What is </a:t>
            </a:r>
            <a:br>
              <a:rPr lang="en-US" sz="2800" dirty="0">
                <a:latin typeface="Arial Black"/>
              </a:rPr>
            </a:br>
            <a:br>
              <a:rPr lang="en-US" sz="2800" dirty="0">
                <a:latin typeface="Arial Black"/>
              </a:rPr>
            </a:br>
            <a:r>
              <a:rPr lang="en-US" sz="2800" dirty="0">
                <a:latin typeface="Arial Black"/>
              </a:rPr>
              <a:t>" Book Finder"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495BA-6055-F057-F2C3-F96752BB18EB}"/>
              </a:ext>
            </a:extLst>
          </p:cNvPr>
          <p:cNvSpPr txBox="1"/>
          <p:nvPr/>
        </p:nvSpPr>
        <p:spPr>
          <a:xfrm>
            <a:off x="292508" y="2110044"/>
            <a:ext cx="5507586" cy="40842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Arial"/>
                <a:cs typeface="Arial"/>
              </a:rPr>
              <a:t>Book Finder is your go-to place for all kinds of book related searches, need to read a book but don't know where to find it?</a:t>
            </a:r>
            <a:br>
              <a:rPr lang="en-US" sz="2000" dirty="0">
                <a:latin typeface="Arial"/>
              </a:rPr>
            </a:br>
            <a:br>
              <a:rPr lang="en-US" sz="2000" dirty="0">
                <a:latin typeface="Arial"/>
              </a:rPr>
            </a:br>
            <a:r>
              <a:rPr lang="en-US" sz="2000" dirty="0">
                <a:latin typeface="Arial"/>
                <a:cs typeface="Arial"/>
              </a:rPr>
              <a:t>We got your back! Started in 2022, we are an open-source free search engine with over a million books and more to find out. Here you won't just be able to read books but also listen to them.</a:t>
            </a:r>
            <a:br>
              <a:rPr lang="en-US" sz="2000" dirty="0">
                <a:latin typeface="Arial"/>
              </a:rPr>
            </a:br>
            <a:br>
              <a:rPr lang="en-US" sz="2000" dirty="0">
                <a:latin typeface="Arial"/>
              </a:rPr>
            </a:br>
            <a:r>
              <a:rPr lang="en-US" sz="2000" dirty="0">
                <a:latin typeface="Arial"/>
                <a:cs typeface="Arial"/>
              </a:rPr>
              <a:t>So what are you waiting for? Search your </a:t>
            </a:r>
            <a:r>
              <a:rPr lang="en-US" sz="2000" dirty="0" err="1">
                <a:latin typeface="Arial"/>
                <a:cs typeface="Arial"/>
              </a:rPr>
              <a:t>favourite</a:t>
            </a:r>
            <a:r>
              <a:rPr lang="en-US" sz="2000" dirty="0">
                <a:latin typeface="Arial"/>
                <a:cs typeface="Arial"/>
              </a:rPr>
              <a:t> book right now!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30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30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300"/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3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3E0C37-32DD-8867-FC19-D4C580B2C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06" r="-2" b="10134"/>
          <a:stretch/>
        </p:blipFill>
        <p:spPr>
          <a:xfrm>
            <a:off x="4956510" y="1284005"/>
            <a:ext cx="7714814" cy="5180705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927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286F8-CD15-F3A7-21B3-EC1E7BD3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65" y="761999"/>
            <a:ext cx="5648254" cy="1257299"/>
          </a:xfrm>
        </p:spPr>
        <p:txBody>
          <a:bodyPr anchor="ctr">
            <a:normAutofit/>
          </a:bodyPr>
          <a:lstStyle/>
          <a:p>
            <a:r>
              <a:rPr lang="en-US" u="sng" dirty="0"/>
              <a:t>Feature  of  "Book Finder"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AA08-EA9C-EC8D-D8BE-81059829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5" y="1815076"/>
            <a:ext cx="7134943" cy="45021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dirty="0">
              <a:latin typeface="Arial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ea typeface="+mn-lt"/>
                <a:cs typeface="+mn-lt"/>
              </a:rPr>
              <a:t>With lots of e-books available here, you have ability to search through an entire book in seconds.</a:t>
            </a:r>
            <a:endParaRPr lang="en-US" sz="2000">
              <a:latin typeface="Arial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Arial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Times New Roman"/>
              </a:rPr>
              <a:t>Here, you </a:t>
            </a:r>
            <a:r>
              <a:rPr lang="en-US" sz="2000" dirty="0" err="1">
                <a:latin typeface="Arial"/>
                <a:cs typeface="Times New Roman"/>
              </a:rPr>
              <a:t>can  not</a:t>
            </a:r>
            <a:r>
              <a:rPr lang="en-US" sz="2000" dirty="0">
                <a:latin typeface="Arial"/>
                <a:cs typeface="Times New Roman"/>
              </a:rPr>
              <a:t> just read the book but we have the another super option which is you can  also listen the summary of book 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Arial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/>
                <a:cs typeface="Times New Roman"/>
              </a:rPr>
              <a:t>Our Book finder has two mode - light and dark mode for user comfortability and benefits.</a:t>
            </a:r>
            <a:endParaRPr lang="en-US" sz="2000" dirty="0">
              <a:latin typeface="Arial Black"/>
            </a:endParaRPr>
          </a:p>
          <a:p>
            <a:pPr>
              <a:lnSpc>
                <a:spcPct val="110000"/>
              </a:lnSpc>
            </a:pPr>
            <a:endParaRPr lang="en-US" sz="10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000"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000">
              <a:latin typeface="Times New Roman"/>
              <a:cs typeface="Times New Roman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F77724-263E-A732-4CA6-682AEAE9D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4" r="22183" b="-2"/>
          <a:stretch/>
        </p:blipFill>
        <p:spPr>
          <a:xfrm>
            <a:off x="7399052" y="1460296"/>
            <a:ext cx="4778791" cy="48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AEBF-1C38-93A6-5F52-6DC12836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55" y="2999"/>
            <a:ext cx="10096500" cy="916004"/>
          </a:xfrm>
        </p:spPr>
        <p:txBody>
          <a:bodyPr/>
          <a:lstStyle/>
          <a:p>
            <a:r>
              <a:rPr lang="en-US" dirty="0"/>
              <a:t>       Our book finder comes with two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6DCF6-C7E2-C320-ED3A-A55625096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059" y="1535158"/>
            <a:ext cx="4739628" cy="582117"/>
          </a:xfrm>
        </p:spPr>
        <p:txBody>
          <a:bodyPr/>
          <a:lstStyle/>
          <a:p>
            <a:r>
              <a:rPr lang="en-US" sz="2400" u="sng" dirty="0"/>
              <a:t>Dark mode</a:t>
            </a:r>
          </a:p>
        </p:txBody>
      </p:sp>
      <p:pic>
        <p:nvPicPr>
          <p:cNvPr id="7" name="Picture 7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7782BD6D-8F0B-FD0D-00B6-8B9A77493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78" y="2384848"/>
            <a:ext cx="5803150" cy="399831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0F51B-D05D-E86E-1CCA-F09D252BA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72943" y="1535158"/>
            <a:ext cx="4762970" cy="582117"/>
          </a:xfrm>
        </p:spPr>
        <p:txBody>
          <a:bodyPr/>
          <a:lstStyle/>
          <a:p>
            <a:r>
              <a:rPr lang="en-US" sz="2400" u="sng" dirty="0"/>
              <a:t>Light mode</a:t>
            </a:r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0889479-E23D-AB0C-6BA2-7A1DCA0541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4750" y="2380948"/>
            <a:ext cx="5803222" cy="4002840"/>
          </a:xfrm>
        </p:spPr>
      </p:pic>
    </p:spTree>
    <p:extLst>
      <p:ext uri="{BB962C8B-B14F-4D97-AF65-F5344CB8AC3E}">
        <p14:creationId xmlns:p14="http://schemas.microsoft.com/office/powerpoint/2010/main" val="317460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BF17D2-7E1F-654C-9B38-33387A5507F7}"/>
              </a:ext>
            </a:extLst>
          </p:cNvPr>
          <p:cNvSpPr txBox="1"/>
          <p:nvPr/>
        </p:nvSpPr>
        <p:spPr>
          <a:xfrm>
            <a:off x="3113385" y="4902856"/>
            <a:ext cx="583691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Arial Black"/>
              </a:rPr>
              <a:t>Book Finder</a:t>
            </a:r>
            <a:r>
              <a:rPr lang="en-US" sz="4400" dirty="0">
                <a:latin typeface="Arial Black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4D412-5F91-F224-87D8-0F8C76FADEF5}"/>
              </a:ext>
            </a:extLst>
          </p:cNvPr>
          <p:cNvSpPr txBox="1"/>
          <p:nvPr/>
        </p:nvSpPr>
        <p:spPr>
          <a:xfrm>
            <a:off x="3177785" y="5818731"/>
            <a:ext cx="82787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   Develop by</a:t>
            </a:r>
            <a:r>
              <a:rPr lang="en-US" dirty="0"/>
              <a:t>  </a:t>
            </a:r>
            <a:r>
              <a:rPr lang="en-US" u="sng" dirty="0"/>
              <a:t>DEVELOPER  COMMUNITY</a:t>
            </a:r>
            <a:endParaRPr lang="en-US" dirty="0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FAFCA317-33FB-C0BD-169E-11530567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0756" y="1330413"/>
            <a:ext cx="6233649" cy="39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6436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SwellVTI</vt:lpstr>
      <vt:lpstr>Hey are you tired of finding favourite books online?</vt:lpstr>
      <vt:lpstr>Our community brings you –"Book finder"</vt:lpstr>
      <vt:lpstr> What is   " Book Finder"</vt:lpstr>
      <vt:lpstr>Feature  of  "Book Finder"</vt:lpstr>
      <vt:lpstr>       Our book finder comes with two modes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230</cp:revision>
  <dcterms:created xsi:type="dcterms:W3CDTF">2023-04-24T06:00:26Z</dcterms:created>
  <dcterms:modified xsi:type="dcterms:W3CDTF">2023-04-25T10:19:00Z</dcterms:modified>
</cp:coreProperties>
</file>