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3709"/>
  </p:normalViewPr>
  <p:slideViewPr>
    <p:cSldViewPr snapToGrid="0" snapToObjects="1">
      <p:cViewPr varScale="1">
        <p:scale>
          <a:sx n="149" d="100"/>
          <a:sy n="14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2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3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7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4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7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7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6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27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0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4D32-B3FB-674C-AA27-A35D93424B91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C0C9-A510-7643-AEBE-9A1D56FF6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2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94357-D2CC-3342-8EF8-999A8806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62470"/>
            <a:ext cx="9448800" cy="1825096"/>
          </a:xfrm>
        </p:spPr>
        <p:txBody>
          <a:bodyPr/>
          <a:lstStyle/>
          <a:p>
            <a:pPr algn="ctr"/>
            <a:r>
              <a:rPr lang="fr-FR" dirty="0" err="1"/>
              <a:t>Openclassrooms</a:t>
            </a:r>
            <a:br>
              <a:rPr lang="fr-FR" dirty="0"/>
            </a:br>
            <a:r>
              <a:rPr lang="fr-FR" dirty="0"/>
              <a:t>DA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8BCCE7-69E3-3743-8D53-72E1F48A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dirty="0"/>
              <a:t>Projet 2</a:t>
            </a:r>
          </a:p>
          <a:p>
            <a:pPr algn="ctr"/>
            <a:r>
              <a:rPr lang="fr-FR" b="1" dirty="0"/>
              <a:t>Utilisez les bases de Python pour l'analyse de marché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21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4C0A3-6F74-6E47-BC46-12EA2615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1F727-6226-7248-A69B-D6405DDA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 projet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Pas évident</a:t>
            </a:r>
          </a:p>
          <a:p>
            <a:r>
              <a:rPr lang="fr-FR" dirty="0"/>
              <a:t>Intéressant </a:t>
            </a:r>
          </a:p>
          <a:p>
            <a:r>
              <a:rPr lang="fr-FR" dirty="0"/>
              <a:t>Stimulant </a:t>
            </a:r>
          </a:p>
          <a:p>
            <a:r>
              <a:rPr lang="fr-FR" dirty="0"/>
              <a:t>Motivant</a:t>
            </a:r>
          </a:p>
          <a:p>
            <a:r>
              <a:rPr lang="fr-FR" dirty="0"/>
              <a:t>Lancement du terminal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9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4C03-C66D-5F4E-BC07-7E07C173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/>
          </a:bodyPr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8219D-55BE-3D4F-94FB-50532150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Contexte du projet (résumé de ce qui était attendu)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Prise en main du projet (la lecture du CDC, l’implicite)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L’environnement de développement (</a:t>
            </a:r>
            <a:r>
              <a:rPr lang="fr-FR" dirty="0" err="1"/>
              <a:t>venv</a:t>
            </a:r>
            <a:r>
              <a:rPr lang="fr-FR" dirty="0"/>
              <a:t>; </a:t>
            </a:r>
            <a:r>
              <a:rPr lang="fr-FR" dirty="0" err="1"/>
              <a:t>requierement.txt</a:t>
            </a:r>
            <a:r>
              <a:rPr lang="fr-FR" dirty="0"/>
              <a:t>, git)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étapes du projet et qualité du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difficultés rencontrées et leurs résolutions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1B3D4-C50D-9A4B-809F-F1381C5D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23167-D287-264D-9A89-5EC0F0E6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28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Dans ce projet il a été question d’analyser un marché en utilisant les bases de Python.</a:t>
            </a:r>
          </a:p>
          <a:p>
            <a:pPr marL="0" indent="0">
              <a:buNone/>
            </a:pPr>
            <a:r>
              <a:rPr lang="fr-FR" sz="1800" dirty="0"/>
              <a:t>Et pour cela il fallait :</a:t>
            </a:r>
          </a:p>
          <a:p>
            <a:r>
              <a:rPr lang="fr-FR" sz="1800" dirty="0"/>
              <a:t>Scraper les données caractéristiques d’un livre à partir du </a:t>
            </a:r>
            <a:r>
              <a:rPr lang="fr-FR" sz="1800" dirty="0" err="1"/>
              <a:t>sit</a:t>
            </a:r>
            <a:r>
              <a:rPr lang="fr-FR" sz="1800" dirty="0"/>
              <a:t> « www. </a:t>
            </a:r>
            <a:r>
              <a:rPr lang="fr-FR" sz="1800" dirty="0" err="1"/>
              <a:t>booktoscrap.com</a:t>
            </a:r>
            <a:r>
              <a:rPr lang="fr-FR" sz="1800" dirty="0"/>
              <a:t> »</a:t>
            </a:r>
          </a:p>
          <a:p>
            <a:r>
              <a:rPr lang="fr-FR" sz="1800" dirty="0"/>
              <a:t>Ensuite faire de même pour toutes les autres catégories de livres</a:t>
            </a:r>
          </a:p>
          <a:p>
            <a:r>
              <a:rPr lang="fr-FR" sz="1800" dirty="0"/>
              <a:t>Scraper entièrement le site « </a:t>
            </a:r>
            <a:r>
              <a:rPr lang="fr-FR" sz="1800" dirty="0" err="1"/>
              <a:t>booktoscrap.com</a:t>
            </a:r>
            <a:r>
              <a:rPr lang="fr-FR" sz="1800" dirty="0"/>
              <a:t> » pour y extraire toutes les catégories de livres disponibles ainsi que les informations produit.</a:t>
            </a:r>
          </a:p>
          <a:p>
            <a:r>
              <a:rPr lang="fr-FR" sz="1800" dirty="0"/>
              <a:t>Et bien entendu répertorier le tout dans un fichier CSV.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31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3D721-A88A-5D41-8A70-FE3239A4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2900"/>
            <a:ext cx="8610600" cy="1293028"/>
          </a:xfrm>
        </p:spPr>
        <p:txBody>
          <a:bodyPr/>
          <a:lstStyle/>
          <a:p>
            <a:r>
              <a:rPr lang="fr-FR" dirty="0"/>
              <a:t>Prise en main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BAF74-0CE5-4142-BB10-F1FF0EF2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55" y="2322747"/>
            <a:ext cx="10820400" cy="4024125"/>
          </a:xfrm>
        </p:spPr>
        <p:txBody>
          <a:bodyPr/>
          <a:lstStyle/>
          <a:p>
            <a:r>
              <a:rPr lang="fr-FR" dirty="0"/>
              <a:t>Installation de l’IDE</a:t>
            </a:r>
          </a:p>
          <a:p>
            <a:r>
              <a:rPr lang="fr-FR" dirty="0"/>
              <a:t>Version 3.9 de python</a:t>
            </a:r>
          </a:p>
          <a:p>
            <a:r>
              <a:rPr lang="fr-FR" dirty="0"/>
              <a:t>Installation des bibliothèques spécifiques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D7B8AF-46EE-3749-B5AD-ABCC4797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78" y="3315228"/>
            <a:ext cx="849238" cy="849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18D34E-DA9C-AC44-AD23-5B632AAC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76" y="1468977"/>
            <a:ext cx="980721" cy="9807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3F3A8CF-73F5-9E43-BDF1-A94F3480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879" y="1836805"/>
            <a:ext cx="1760537" cy="9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26FFE-A5E7-674A-8F84-FEDE8797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L’environnement de développement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190F27F-9B5F-434D-85D7-F24D4102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3716" y="2673614"/>
            <a:ext cx="3402341" cy="19240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EB9055-6E2A-1B45-9DFC-C1661A89E578}"/>
              </a:ext>
            </a:extLst>
          </p:cNvPr>
          <p:cNvSpPr txBox="1"/>
          <p:nvPr/>
        </p:nvSpPr>
        <p:spPr>
          <a:xfrm>
            <a:off x="1013745" y="3356361"/>
            <a:ext cx="672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l’environnement virtuel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Répertoire des bibliothèque ==&gt; REQUIREMENTS.TXT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02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762E0-04D5-F84E-A271-A5C86533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314" y="969472"/>
            <a:ext cx="3780802" cy="1293028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étapes du projets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la qualité du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BCA543-FE32-174F-B31B-E4256033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8845" cy="69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955767-DBBA-5E4C-BDD2-DDF00792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213"/>
            <a:ext cx="8088992" cy="607178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1124392-6063-344C-BB9F-CED7A122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325" y="2200066"/>
            <a:ext cx="3780802" cy="1293028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étapes du projets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la qualité du code</a:t>
            </a:r>
          </a:p>
        </p:txBody>
      </p:sp>
    </p:spTree>
    <p:extLst>
      <p:ext uri="{BB962C8B-B14F-4D97-AF65-F5344CB8AC3E}">
        <p14:creationId xmlns:p14="http://schemas.microsoft.com/office/powerpoint/2010/main" val="195738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C81A1E5-F8D7-174E-AF78-8B5E4F2E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4041"/>
            <a:ext cx="7597211" cy="690204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53E40C6-9195-4B41-90BC-7FEE0C7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76" y="2029150"/>
            <a:ext cx="3780802" cy="1293028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étapes du projets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la qualité du code</a:t>
            </a:r>
          </a:p>
        </p:txBody>
      </p:sp>
    </p:spTree>
    <p:extLst>
      <p:ext uri="{BB962C8B-B14F-4D97-AF65-F5344CB8AC3E}">
        <p14:creationId xmlns:p14="http://schemas.microsoft.com/office/powerpoint/2010/main" val="97418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2BB4B-94DA-3849-8372-691199E7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248" y="639315"/>
            <a:ext cx="8610600" cy="1293028"/>
          </a:xfrm>
        </p:spPr>
        <p:txBody>
          <a:bodyPr/>
          <a:lstStyle/>
          <a:p>
            <a:r>
              <a:rPr lang="fr-FR" dirty="0"/>
              <a:t>Les difficultés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BE7DC-9F14-B343-8349-6EF4C375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des URL relatives en URL absolues</a:t>
            </a:r>
          </a:p>
          <a:p>
            <a:r>
              <a:rPr lang="fr-FR" dirty="0"/>
              <a:t>Conversion de « </a:t>
            </a:r>
            <a:r>
              <a:rPr lang="fr-FR" dirty="0" err="1"/>
              <a:t>number_available</a:t>
            </a:r>
            <a:r>
              <a:rPr lang="fr-FR" dirty="0"/>
              <a:t> » en entier</a:t>
            </a:r>
          </a:p>
          <a:p>
            <a:r>
              <a:rPr lang="fr-FR" dirty="0"/>
              <a:t>Compréhension de l’instruction « </a:t>
            </a:r>
            <a:r>
              <a:rPr lang="fr-FR" dirty="0" err="1"/>
              <a:t>yield</a:t>
            </a:r>
            <a:r>
              <a:rPr lang="fr-FR" dirty="0"/>
              <a:t> »</a:t>
            </a:r>
          </a:p>
          <a:p>
            <a:r>
              <a:rPr lang="fr-FR" dirty="0"/>
              <a:t>L’extraction des données d’une bibliothèque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51697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{7DF63768-7C3A-F349-B304-07A77B2E02B0}tf10001079</Template>
  <TotalTime>6109</TotalTime>
  <Words>262</Words>
  <Application>Microsoft Macintosh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Traînée de condensation</vt:lpstr>
      <vt:lpstr>Openclassrooms DA python</vt:lpstr>
      <vt:lpstr>Sommaire </vt:lpstr>
      <vt:lpstr>Contexte du projet</vt:lpstr>
      <vt:lpstr>Prise en main du projet</vt:lpstr>
      <vt:lpstr>L’environnement de développement </vt:lpstr>
      <vt:lpstr>Les étapes du projets et  la qualité du code</vt:lpstr>
      <vt:lpstr>Les étapes du projets et  la qualité du code</vt:lpstr>
      <vt:lpstr>Les étapes du projets et  la qualité du code</vt:lpstr>
      <vt:lpstr>Les difficultés du projet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Microsoft Office User</dc:creator>
  <cp:lastModifiedBy>Microsoft Office User</cp:lastModifiedBy>
  <cp:revision>17</cp:revision>
  <dcterms:created xsi:type="dcterms:W3CDTF">2021-07-08T18:05:40Z</dcterms:created>
  <dcterms:modified xsi:type="dcterms:W3CDTF">2021-07-15T17:02:41Z</dcterms:modified>
</cp:coreProperties>
</file>