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4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402B-A05F-063F-6D83-94340B826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AFDA1-E6A1-8913-2269-DB1EC239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7E6B-CDF1-8D3A-FE27-CF3AD71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9881-2AD5-E986-228E-C5D40FB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E7F1-64B7-79A5-343C-B8ACE84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CB68-D552-27CD-CBB0-2E4AE5D1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ABC5A-BF60-809C-9C47-F879899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6825-CDC8-6F19-432B-D1BD273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B47B-32FE-494D-A29C-12B057CD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9A6A3-1BD0-D1A0-AB26-75DD5797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05804-8DCF-E82D-2A6C-EE29217A7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ED8B-E0C7-2CBC-AC7C-1E961B56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F2E6-7EFF-6DFE-AC66-CA440686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58A9-A849-543A-26AF-CE44415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9AE4-AE62-7CBA-C945-65E0D4D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86A6-CC62-332D-49B5-AFFEEFDC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7E3E-11A0-ABB1-CB31-1DD77BF6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E34A-3263-B6B8-B042-6805FA4E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D130-3465-5450-63C8-62121D9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6D35-438B-4415-8320-47A365CD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8C4-C11D-7CA4-5F19-62F03357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6BD8-56D9-CA1B-3AA4-95BA66C4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3510-B2D5-B406-9170-39776F45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5792-43E8-3A3E-8B36-04DA1541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513-57AB-B824-082D-5F80A401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9390-3ECD-A28A-EE34-938F5D1C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C2C8-3F37-E9E0-803E-91B3B44B3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4DD6-5285-4442-7412-D8A87247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EC36E-B0A2-5970-A448-513F61CB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E9CF0-90D0-469C-C396-6E0E3630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475-4FC7-ADC3-0178-662F8FEF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C83-418B-FB9A-09C3-22856854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1487-3FC6-259F-7E37-E9FD8AF8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B6B22-1277-41FC-434F-640BF375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F4EF-781D-AEA3-5361-4BF176E6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DC84C-E52D-7F40-6AB9-6E084F5C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12E00-B0E8-4AB2-372B-3FF5DF5B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FD6CC-1AEC-4BE7-78C3-BC64304F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0FC6F-B3D6-9D70-7F66-2A69C28E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E0C8-3661-7324-AF5C-8419C94C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2D8DA-E1C6-3608-D22A-9D6578D9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4880-A3A0-0099-B6FC-43018E5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20180-FF5D-2BDF-C0AD-0689B2AE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FBD5A-3387-2DC7-FB98-980D107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DCEEC-0550-8D97-1AED-5A8377BC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67F50-5E7B-20EC-F678-67AB1A3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70D0-A380-B1F8-901C-9BB288CF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CABB-61E0-809C-38AC-60F270DB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5A48-EFD3-DC9D-9F3C-03C4A834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16F1D-7439-910A-B021-F7F55AD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21AC-ADCA-B371-1C6E-917ECCD4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D07C-FB28-2F17-CB54-53793FAE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0488-A3CE-CDE8-DB00-E1CAF053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3783-2DA4-97BC-2136-3B7167A94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603DF-2687-C82E-1BBE-2882A9C5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D7822-4854-69F3-A6DA-A8CA88EC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AE8A6-AF87-7498-F68D-B365B71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A024-1228-8560-26EF-1B6A2AA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AC78C-0F5C-67F4-9099-1F0AEB5E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9E77-5B61-D448-C26B-1FB11E69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D98A-A641-5679-A653-82134A687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4E25C-8122-1F42-8020-BBC55495795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46FA-A25B-9343-2089-44852DDB3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5D33-ABC4-7361-1A24-6C270048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725E7-950D-2345-8DF8-05078BC40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FC01D99-4CE5-6B64-7B4A-017CC1770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76"/>
          <a:stretch/>
        </p:blipFill>
        <p:spPr>
          <a:xfrm>
            <a:off x="3168301" y="1261739"/>
            <a:ext cx="5645069" cy="2788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1F986-A943-91BE-9D78-14D6F796E94B}"/>
              </a:ext>
            </a:extLst>
          </p:cNvPr>
          <p:cNvSpPr txBox="1"/>
          <p:nvPr/>
        </p:nvSpPr>
        <p:spPr>
          <a:xfrm>
            <a:off x="848139" y="304800"/>
            <a:ext cx="1065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SIT725 Applied Software Engineering</a:t>
            </a:r>
            <a:endParaRPr lang="en-SG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Task 1.3P: Design Your Service</a:t>
            </a:r>
            <a:r>
              <a:rPr lang="en-SG" dirty="0">
                <a:effectLst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94D36-2C81-3B14-7628-1CD44D6833EF}"/>
              </a:ext>
            </a:extLst>
          </p:cNvPr>
          <p:cNvSpPr txBox="1"/>
          <p:nvPr/>
        </p:nvSpPr>
        <p:spPr>
          <a:xfrm>
            <a:off x="499640" y="5245417"/>
            <a:ext cx="111927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a Cybersecurity Analyst, I would like to build a tight-knitted cybersecurity community that provides opportunity for learning, collaboration and knowledge sharing through gamification in a safe environment. The integration of gamification elements will allow for a more engaging and enjoyable user experience. </a:t>
            </a:r>
            <a:endParaRPr lang="en-SG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SG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 website will provide the platform where users are able to create a profile and earn rewards for challenges completed. Challenges can be created by any users and may be completed by any other users as well. Challenges may be simulated real-world cybersecurity incidents where users have to identify and investigate the vulnerabilities or solve cryptographic puzzles. I hope to showcase difficult challenges through my expertise and provide this as a shared learning experience for all. This would also help other users seek feedback and advice from others when they are facing their real-world incident.</a:t>
            </a:r>
            <a:endParaRPr lang="en-SG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FEA7E-2F4F-3419-B0DD-EB3B85425F1A}"/>
              </a:ext>
            </a:extLst>
          </p:cNvPr>
          <p:cNvSpPr/>
          <p:nvPr/>
        </p:nvSpPr>
        <p:spPr>
          <a:xfrm>
            <a:off x="1552881" y="1120039"/>
            <a:ext cx="8875909" cy="3358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ands holding a controller and playing a video game&#10;&#10;Description automatically generated">
            <a:extLst>
              <a:ext uri="{FF2B5EF4-FFF2-40B4-BE49-F238E27FC236}">
                <a16:creationId xmlns:a16="http://schemas.microsoft.com/office/drawing/2014/main" id="{DA2E6D8F-3DEF-EAA6-57F2-084BA98A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47" y1="71482" x2="50066" y2="73921"/>
                        <a14:foregroundMark x1="35480" y1="75235" x2="35480" y2="75235"/>
                        <a14:foregroundMark x1="35217" y1="74859" x2="43364" y2="73921"/>
                        <a14:foregroundMark x1="41919" y1="73171" x2="56373" y2="73171"/>
                        <a14:foregroundMark x1="59001" y1="74859" x2="61367" y2="75235"/>
                        <a14:foregroundMark x1="62812" y1="74296" x2="48620" y2="75235"/>
                        <a14:foregroundMark x1="34954" y1="74672" x2="45466" y2="74859"/>
                        <a14:foregroundMark x1="36137" y1="66041" x2="36137" y2="51782"/>
                        <a14:foregroundMark x1="36137" y1="51782" x2="36662" y2="49156"/>
                        <a14:foregroundMark x1="36662" y1="48968" x2="52694" y2="49156"/>
                        <a14:foregroundMark x1="51774" y1="48593" x2="35874" y2="48968"/>
                        <a14:foregroundMark x1="36137" y1="48593" x2="39816" y2="67730"/>
                        <a14:foregroundMark x1="35742" y1="51595" x2="48226" y2="49156"/>
                        <a14:foregroundMark x1="38371" y1="49156" x2="36925" y2="74296"/>
                        <a14:foregroundMark x1="33114" y1="75610" x2="48883" y2="74296"/>
                        <a14:foregroundMark x1="57030" y1="72795" x2="65177" y2="74859"/>
                        <a14:foregroundMark x1="60578" y1="45403" x2="64915" y2="48968"/>
                        <a14:foregroundMark x1="40867" y1="64916" x2="57030" y2="65103"/>
                        <a14:backgroundMark x1="42444" y1="60600" x2="56505" y2="60788"/>
                        <a14:backgroundMark x1="53219" y1="58912" x2="55585" y2="607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9783" y="2300986"/>
            <a:ext cx="4826000" cy="33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00171-A14A-522B-4B7D-BAA1FA7BE0B8}"/>
              </a:ext>
            </a:extLst>
          </p:cNvPr>
          <p:cNvSpPr txBox="1"/>
          <p:nvPr/>
        </p:nvSpPr>
        <p:spPr>
          <a:xfrm>
            <a:off x="5450899" y="4063358"/>
            <a:ext cx="120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Cyber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9EE9C-9020-A887-818E-549E72E4C0D9}"/>
              </a:ext>
            </a:extLst>
          </p:cNvPr>
          <p:cNvSpPr txBox="1"/>
          <p:nvPr/>
        </p:nvSpPr>
        <p:spPr>
          <a:xfrm>
            <a:off x="5450899" y="4201857"/>
            <a:ext cx="120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9D223-782F-29C6-5F8E-D807F3C4100F}"/>
              </a:ext>
            </a:extLst>
          </p:cNvPr>
          <p:cNvSpPr txBox="1"/>
          <p:nvPr/>
        </p:nvSpPr>
        <p:spPr>
          <a:xfrm>
            <a:off x="9019197" y="2465506"/>
            <a:ext cx="120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thestranger</a:t>
            </a:r>
            <a:endParaRPr lang="en-US" sz="1200" b="1" dirty="0"/>
          </a:p>
          <a:p>
            <a:pPr algn="ctr"/>
            <a:r>
              <a:rPr lang="en-US" sz="1200" b="1" dirty="0"/>
              <a:t>Level: 13</a:t>
            </a:r>
          </a:p>
        </p:txBody>
      </p:sp>
      <p:pic>
        <p:nvPicPr>
          <p:cNvPr id="16" name="Picture 15" descr="A logo of a person in a hood&#10;&#10;Description automatically generated">
            <a:extLst>
              <a:ext uri="{FF2B5EF4-FFF2-40B4-BE49-F238E27FC236}">
                <a16:creationId xmlns:a16="http://schemas.microsoft.com/office/drawing/2014/main" id="{39643BA2-A8A4-96E2-43FF-DFA141CA4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4667" l="4911" r="96875">
                        <a14:foregroundMark x1="4911" y1="36889" x2="16964" y2="48000"/>
                        <a14:foregroundMark x1="45982" y1="6667" x2="57589" y2="15556"/>
                        <a14:foregroundMark x1="46875" y1="2667" x2="46875" y2="11556"/>
                        <a14:foregroundMark x1="71429" y1="31111" x2="92411" y2="37778"/>
                        <a14:foregroundMark x1="36607" y1="66222" x2="53571" y2="94667"/>
                        <a14:foregroundMark x1="82143" y1="36889" x2="96875" y2="3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9196" y="1261739"/>
            <a:ext cx="1203767" cy="1203767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1E22711-78B8-03F1-DE5B-6214AB1B0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66367"/>
              </p:ext>
            </p:extLst>
          </p:nvPr>
        </p:nvGraphicFramePr>
        <p:xfrm>
          <a:off x="1587606" y="1261738"/>
          <a:ext cx="1615419" cy="278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19">
                  <a:extLst>
                    <a:ext uri="{9D8B030D-6E8A-4147-A177-3AD203B41FA5}">
                      <a16:colId xmlns:a16="http://schemas.microsoft.com/office/drawing/2014/main" val="3095871201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Community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54231"/>
                  </a:ext>
                </a:extLst>
              </a:tr>
              <a:tr h="398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#announcements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862105"/>
                  </a:ext>
                </a:extLst>
              </a:tr>
              <a:tr h="398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</a:t>
                      </a:r>
                      <a:r>
                        <a:rPr lang="en-US" sz="1400" dirty="0" err="1"/>
                        <a:t>newchallenge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20648"/>
                  </a:ext>
                </a:extLst>
              </a:tr>
              <a:tr h="398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</a:t>
                      </a:r>
                      <a:r>
                        <a:rPr lang="en-US" sz="1400" dirty="0" err="1"/>
                        <a:t>cyberhelp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39638"/>
                  </a:ext>
                </a:extLst>
              </a:tr>
              <a:tr h="398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#cyberbuddies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206543"/>
                  </a:ext>
                </a:extLst>
              </a:tr>
              <a:tr h="3984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48940"/>
                  </a:ext>
                </a:extLst>
              </a:tr>
              <a:tr h="3984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27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CAMILLE ANG</dc:creator>
  <cp:lastModifiedBy>CAMILLE ANG</cp:lastModifiedBy>
  <cp:revision>7</cp:revision>
  <dcterms:created xsi:type="dcterms:W3CDTF">2024-07-11T06:58:52Z</dcterms:created>
  <dcterms:modified xsi:type="dcterms:W3CDTF">2024-07-11T07:13:19Z</dcterms:modified>
</cp:coreProperties>
</file>