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9"/>
  </p:notesMasterIdLst>
  <p:sldIdLst>
    <p:sldId id="256" r:id="rId5"/>
    <p:sldId id="257" r:id="rId6"/>
    <p:sldId id="258" r:id="rId7"/>
    <p:sldId id="259" r:id="rId8"/>
    <p:sldId id="260" r:id="rId9"/>
    <p:sldId id="261" r:id="rId10"/>
    <p:sldId id="262" r:id="rId11"/>
    <p:sldId id="263" r:id="rId12"/>
    <p:sldId id="269" r:id="rId13"/>
    <p:sldId id="264" r:id="rId14"/>
    <p:sldId id="265" r:id="rId15"/>
    <p:sldId id="266" r:id="rId16"/>
    <p:sldId id="267" r:id="rId17"/>
    <p:sldId id="268" r:id="rId18"/>
  </p:sldIdLst>
  <p:sldSz cx="9144000" cy="5143500" type="screen16x9"/>
  <p:notesSz cx="6858000" cy="9144000"/>
  <p:embeddedFontLst>
    <p:embeddedFont>
      <p:font typeface="Lato" panose="020F0502020204030203" pitchFamily="34" charset="0"/>
      <p:regular r:id="rId20"/>
      <p:bold r:id="rId21"/>
      <p:italic r:id="rId22"/>
      <p:boldItalic r:id="rId23"/>
    </p:embeddedFont>
    <p:embeddedFont>
      <p:font typeface="Raleway"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BFC4FD-F33C-4328-8124-6B372C621D5F}" v="2" dt="2023-03-16T10:08:16.286"/>
    <p1510:client id="{278C6CE6-5568-427B-8D99-85CB45938F70}" v="3" dt="2023-03-14T05:05:47.196"/>
    <p1510:client id="{602CA6F5-39DE-4679-A8D6-18C24CD89477}" v="2" dt="2023-03-17T00:36:53.222"/>
    <p1510:client id="{63F0643B-E2DC-4543-A418-804CEFEA6870}" v="1" dt="2023-03-15T14:46:52.968"/>
    <p1510:client id="{6D940485-B74A-47A6-9752-B495F75AE6E1}" v="8" dt="2023-03-17T03:29:26.114"/>
    <p1510:client id="{76016E32-B8B5-45D0-B29B-C9BC12C5CF88}" v="1" dt="2023-07-09T23:43:00.587"/>
    <p1510:client id="{817300FB-2247-46B4-B4B6-86869437AF31}" v="9" dt="2023-03-14T09:48:02.100"/>
    <p1510:client id="{90EA9BEA-1D98-4362-BB95-1D94D99A3F58}" v="1" dt="2023-03-15T02:43:02.894"/>
    <p1510:client id="{9823EA81-34FF-4936-ADCA-E06C75112B53}" v="21" dt="2023-03-14T10:34:18.330"/>
    <p1510:client id="{9AC6A002-EFDB-BA4C-8948-F10539348E5C}" v="1" dt="2022-10-27T01:58:57.129"/>
    <p1510:client id="{B2C57FB2-94C2-408F-8763-6A4C4883D7F8}" v="1" dt="2023-03-15T10:58:20.830"/>
    <p1510:client id="{C3E3F7DB-6BAB-42F5-AD40-C20C205C3286}" v="2" dt="2023-03-12T11:20:14.222"/>
    <p1510:client id="{CF7F257C-B6C9-428A-A15B-C66C3A2E70EF}" v="1" dt="2023-03-16T02:56:41.817"/>
    <p1510:client id="{F7C4FDC4-E4F6-4C92-90DD-F718053EF610}" v="1" dt="2023-03-15T02:47:40.312"/>
    <p1510:client id="{FAA8D5CB-BB12-4499-AE63-4B91A6366CE0}" v="4" dt="2023-03-17T01:21:18.6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urieh Khalajzadeh" userId="03e05eff-2a3e-47e1-840a-810a97e2ce9d" providerId="ADAL" clId="{9AC6A002-EFDB-BA4C-8948-F10539348E5C}"/>
    <pc:docChg chg="undo custSel modSld">
      <pc:chgData name="Hourieh Khalajzadeh" userId="03e05eff-2a3e-47e1-840a-810a97e2ce9d" providerId="ADAL" clId="{9AC6A002-EFDB-BA4C-8948-F10539348E5C}" dt="2022-10-27T02:08:05.596" v="146" actId="1076"/>
      <pc:docMkLst>
        <pc:docMk/>
      </pc:docMkLst>
      <pc:sldChg chg="delSp mod">
        <pc:chgData name="Hourieh Khalajzadeh" userId="03e05eff-2a3e-47e1-840a-810a97e2ce9d" providerId="ADAL" clId="{9AC6A002-EFDB-BA4C-8948-F10539348E5C}" dt="2022-10-24T00:48:09.614" v="0" actId="478"/>
        <pc:sldMkLst>
          <pc:docMk/>
          <pc:sldMk cId="0" sldId="256"/>
        </pc:sldMkLst>
        <pc:spChg chg="del">
          <ac:chgData name="Hourieh Khalajzadeh" userId="03e05eff-2a3e-47e1-840a-810a97e2ce9d" providerId="ADAL" clId="{9AC6A002-EFDB-BA4C-8948-F10539348E5C}" dt="2022-10-24T00:48:09.614" v="0" actId="478"/>
          <ac:spMkLst>
            <pc:docMk/>
            <pc:sldMk cId="0" sldId="256"/>
            <ac:spMk id="3" creationId="{0C9EDECF-B712-F120-3ABE-E2F5EA3FD126}"/>
          </ac:spMkLst>
        </pc:spChg>
      </pc:sldChg>
      <pc:sldChg chg="modSp mod">
        <pc:chgData name="Hourieh Khalajzadeh" userId="03e05eff-2a3e-47e1-840a-810a97e2ce9d" providerId="ADAL" clId="{9AC6A002-EFDB-BA4C-8948-F10539348E5C}" dt="2022-10-26T23:18:00.348" v="2"/>
        <pc:sldMkLst>
          <pc:docMk/>
          <pc:sldMk cId="0" sldId="260"/>
        </pc:sldMkLst>
        <pc:spChg chg="mod">
          <ac:chgData name="Hourieh Khalajzadeh" userId="03e05eff-2a3e-47e1-840a-810a97e2ce9d" providerId="ADAL" clId="{9AC6A002-EFDB-BA4C-8948-F10539348E5C}" dt="2022-10-26T23:18:00.348" v="2"/>
          <ac:spMkLst>
            <pc:docMk/>
            <pc:sldMk cId="0" sldId="260"/>
            <ac:spMk id="112" creationId="{00000000-0000-0000-0000-000000000000}"/>
          </ac:spMkLst>
        </pc:spChg>
      </pc:sldChg>
      <pc:sldChg chg="addSp modSp mod modNotes">
        <pc:chgData name="Hourieh Khalajzadeh" userId="03e05eff-2a3e-47e1-840a-810a97e2ce9d" providerId="ADAL" clId="{9AC6A002-EFDB-BA4C-8948-F10539348E5C}" dt="2022-10-27T02:08:05.596" v="146" actId="1076"/>
        <pc:sldMkLst>
          <pc:docMk/>
          <pc:sldMk cId="0" sldId="262"/>
        </pc:sldMkLst>
        <pc:spChg chg="add mod">
          <ac:chgData name="Hourieh Khalajzadeh" userId="03e05eff-2a3e-47e1-840a-810a97e2ce9d" providerId="ADAL" clId="{9AC6A002-EFDB-BA4C-8948-F10539348E5C}" dt="2022-10-27T02:08:00.564" v="145" actId="1076"/>
          <ac:spMkLst>
            <pc:docMk/>
            <pc:sldMk cId="0" sldId="262"/>
            <ac:spMk id="2" creationId="{2CFB5122-C96B-F81B-A0B4-F01CFAECDEE2}"/>
          </ac:spMkLst>
        </pc:spChg>
        <pc:spChg chg="mod">
          <ac:chgData name="Hourieh Khalajzadeh" userId="03e05eff-2a3e-47e1-840a-810a97e2ce9d" providerId="ADAL" clId="{9AC6A002-EFDB-BA4C-8948-F10539348E5C}" dt="2022-10-27T02:07:54.814" v="143" actId="1076"/>
          <ac:spMkLst>
            <pc:docMk/>
            <pc:sldMk cId="0" sldId="262"/>
            <ac:spMk id="125" creationId="{00000000-0000-0000-0000-000000000000}"/>
          </ac:spMkLst>
        </pc:spChg>
        <pc:spChg chg="mod">
          <ac:chgData name="Hourieh Khalajzadeh" userId="03e05eff-2a3e-47e1-840a-810a97e2ce9d" providerId="ADAL" clId="{9AC6A002-EFDB-BA4C-8948-F10539348E5C}" dt="2022-10-27T02:07:57.416" v="144" actId="1076"/>
          <ac:spMkLst>
            <pc:docMk/>
            <pc:sldMk cId="0" sldId="262"/>
            <ac:spMk id="126" creationId="{00000000-0000-0000-0000-000000000000}"/>
          </ac:spMkLst>
        </pc:spChg>
        <pc:picChg chg="mod">
          <ac:chgData name="Hourieh Khalajzadeh" userId="03e05eff-2a3e-47e1-840a-810a97e2ce9d" providerId="ADAL" clId="{9AC6A002-EFDB-BA4C-8948-F10539348E5C}" dt="2022-10-27T02:08:05.596" v="146" actId="1076"/>
          <ac:picMkLst>
            <pc:docMk/>
            <pc:sldMk cId="0" sldId="262"/>
            <ac:picMk id="127" creationId="{00000000-0000-0000-0000-000000000000}"/>
          </ac:picMkLst>
        </pc:picChg>
      </pc:sldChg>
      <pc:sldChg chg="modSp mod">
        <pc:chgData name="Hourieh Khalajzadeh" userId="03e05eff-2a3e-47e1-840a-810a97e2ce9d" providerId="ADAL" clId="{9AC6A002-EFDB-BA4C-8948-F10539348E5C}" dt="2022-10-27T01:58:57.170" v="4" actId="27636"/>
        <pc:sldMkLst>
          <pc:docMk/>
          <pc:sldMk cId="0" sldId="263"/>
        </pc:sldMkLst>
        <pc:spChg chg="mod">
          <ac:chgData name="Hourieh Khalajzadeh" userId="03e05eff-2a3e-47e1-840a-810a97e2ce9d" providerId="ADAL" clId="{9AC6A002-EFDB-BA4C-8948-F10539348E5C}" dt="2022-10-27T01:58:57.170" v="4" actId="27636"/>
          <ac:spMkLst>
            <pc:docMk/>
            <pc:sldMk cId="0" sldId="263"/>
            <ac:spMk id="133" creationId="{00000000-0000-0000-0000-000000000000}"/>
          </ac:spMkLst>
        </pc:spChg>
      </pc:sldChg>
      <pc:sldChg chg="modSp mod">
        <pc:chgData name="Hourieh Khalajzadeh" userId="03e05eff-2a3e-47e1-840a-810a97e2ce9d" providerId="ADAL" clId="{9AC6A002-EFDB-BA4C-8948-F10539348E5C}" dt="2022-10-27T01:58:57.213" v="5" actId="27636"/>
        <pc:sldMkLst>
          <pc:docMk/>
          <pc:sldMk cId="0" sldId="264"/>
        </pc:sldMkLst>
        <pc:spChg chg="mod">
          <ac:chgData name="Hourieh Khalajzadeh" userId="03e05eff-2a3e-47e1-840a-810a97e2ce9d" providerId="ADAL" clId="{9AC6A002-EFDB-BA4C-8948-F10539348E5C}" dt="2022-10-27T01:58:57.213" v="5" actId="27636"/>
          <ac:spMkLst>
            <pc:docMk/>
            <pc:sldMk cId="0" sldId="264"/>
            <ac:spMk id="140" creationId="{00000000-0000-0000-0000-000000000000}"/>
          </ac:spMkLst>
        </pc:spChg>
      </pc:sldChg>
    </pc:docChg>
  </pc:docChgLst>
  <pc:docChgLst>
    <pc:chgData name="Valeh Moghaddam" userId="S::valeh.moghaddam@deakin.edu.au::e068f8f2-3d37-496b-8805-4bf16cdd00a8" providerId="AD" clId="Web-{76016E32-B8B5-45D0-B29B-C9BC12C5CF88}"/>
    <pc:docChg chg="modSld">
      <pc:chgData name="Valeh Moghaddam" userId="S::valeh.moghaddam@deakin.edu.au::e068f8f2-3d37-496b-8805-4bf16cdd00a8" providerId="AD" clId="Web-{76016E32-B8B5-45D0-B29B-C9BC12C5CF88}" dt="2023-07-09T23:43:00.587" v="0" actId="1076"/>
      <pc:docMkLst>
        <pc:docMk/>
      </pc:docMkLst>
      <pc:sldChg chg="modSp">
        <pc:chgData name="Valeh Moghaddam" userId="S::valeh.moghaddam@deakin.edu.au::e068f8f2-3d37-496b-8805-4bf16cdd00a8" providerId="AD" clId="Web-{76016E32-B8B5-45D0-B29B-C9BC12C5CF88}" dt="2023-07-09T23:43:00.587" v="0" actId="1076"/>
        <pc:sldMkLst>
          <pc:docMk/>
          <pc:sldMk cId="0" sldId="265"/>
        </pc:sldMkLst>
        <pc:spChg chg="mod">
          <ac:chgData name="Valeh Moghaddam" userId="S::valeh.moghaddam@deakin.edu.au::e068f8f2-3d37-496b-8805-4bf16cdd00a8" providerId="AD" clId="Web-{76016E32-B8B5-45D0-B29B-C9BC12C5CF88}" dt="2023-07-09T23:43:00.587" v="0" actId="1076"/>
          <ac:spMkLst>
            <pc:docMk/>
            <pc:sldMk cId="0" sldId="265"/>
            <ac:spMk id="148" creationId="{00000000-0000-0000-0000-000000000000}"/>
          </ac:spMkLst>
        </pc:spChg>
      </pc:sldChg>
    </pc:docChg>
  </pc:docChgLst>
  <pc:docChgLst>
    <pc:chgData name="AMEET LOHANA" userId="S::s222332999@deakin.edu.au::241c2cd1-2a2c-479b-a8fc-027e88a048f8" providerId="AD" clId="Web-{602CA6F5-39DE-4679-A8D6-18C24CD89477}"/>
    <pc:docChg chg="modSld">
      <pc:chgData name="AMEET LOHANA" userId="S::s222332999@deakin.edu.au::241c2cd1-2a2c-479b-a8fc-027e88a048f8" providerId="AD" clId="Web-{602CA6F5-39DE-4679-A8D6-18C24CD89477}" dt="2023-03-17T00:36:53.222" v="1" actId="1076"/>
      <pc:docMkLst>
        <pc:docMk/>
      </pc:docMkLst>
      <pc:sldChg chg="modSp">
        <pc:chgData name="AMEET LOHANA" userId="S::s222332999@deakin.edu.au::241c2cd1-2a2c-479b-a8fc-027e88a048f8" providerId="AD" clId="Web-{602CA6F5-39DE-4679-A8D6-18C24CD89477}" dt="2023-03-17T00:36:53.222" v="1" actId="1076"/>
        <pc:sldMkLst>
          <pc:docMk/>
          <pc:sldMk cId="0" sldId="265"/>
        </pc:sldMkLst>
        <pc:spChg chg="mod">
          <ac:chgData name="AMEET LOHANA" userId="S::s222332999@deakin.edu.au::241c2cd1-2a2c-479b-a8fc-027e88a048f8" providerId="AD" clId="Web-{602CA6F5-39DE-4679-A8D6-18C24CD89477}" dt="2023-03-17T00:36:53.222" v="1" actId="1076"/>
          <ac:spMkLst>
            <pc:docMk/>
            <pc:sldMk cId="0" sldId="265"/>
            <ac:spMk id="148" creationId="{00000000-0000-0000-0000-000000000000}"/>
          </ac:spMkLst>
        </pc:spChg>
      </pc:sldChg>
    </pc:docChg>
  </pc:docChgLst>
  <pc:docChgLst>
    <pc:chgData name="SUBRAMANYA N S" userId="S::s223113345@deakin.edu.au::c834b401-fbc0-46cd-a249-ff0df0c3940e" providerId="AD" clId="Web-{9823EA81-34FF-4936-ADCA-E06C75112B53}"/>
    <pc:docChg chg="modSld">
      <pc:chgData name="SUBRAMANYA N S" userId="S::s223113345@deakin.edu.au::c834b401-fbc0-46cd-a249-ff0df0c3940e" providerId="AD" clId="Web-{9823EA81-34FF-4936-ADCA-E06C75112B53}" dt="2023-03-14T10:34:18.314" v="18" actId="20577"/>
      <pc:docMkLst>
        <pc:docMk/>
      </pc:docMkLst>
      <pc:sldChg chg="modSp">
        <pc:chgData name="SUBRAMANYA N S" userId="S::s223113345@deakin.edu.au::c834b401-fbc0-46cd-a249-ff0df0c3940e" providerId="AD" clId="Web-{9823EA81-34FF-4936-ADCA-E06C75112B53}" dt="2023-03-14T10:24:05.218" v="11" actId="14100"/>
        <pc:sldMkLst>
          <pc:docMk/>
          <pc:sldMk cId="0" sldId="264"/>
        </pc:sldMkLst>
        <pc:picChg chg="mod">
          <ac:chgData name="SUBRAMANYA N S" userId="S::s223113345@deakin.edu.au::c834b401-fbc0-46cd-a249-ff0df0c3940e" providerId="AD" clId="Web-{9823EA81-34FF-4936-ADCA-E06C75112B53}" dt="2023-03-14T10:24:05.218" v="11" actId="14100"/>
          <ac:picMkLst>
            <pc:docMk/>
            <pc:sldMk cId="0" sldId="264"/>
            <ac:picMk id="141" creationId="{00000000-0000-0000-0000-000000000000}"/>
          </ac:picMkLst>
        </pc:picChg>
      </pc:sldChg>
      <pc:sldChg chg="modSp">
        <pc:chgData name="SUBRAMANYA N S" userId="S::s223113345@deakin.edu.au::c834b401-fbc0-46cd-a249-ff0df0c3940e" providerId="AD" clId="Web-{9823EA81-34FF-4936-ADCA-E06C75112B53}" dt="2023-03-14T10:34:18.314" v="18" actId="20577"/>
        <pc:sldMkLst>
          <pc:docMk/>
          <pc:sldMk cId="0" sldId="265"/>
        </pc:sldMkLst>
        <pc:spChg chg="mod">
          <ac:chgData name="SUBRAMANYA N S" userId="S::s223113345@deakin.edu.au::c834b401-fbc0-46cd-a249-ff0df0c3940e" providerId="AD" clId="Web-{9823EA81-34FF-4936-ADCA-E06C75112B53}" dt="2023-03-14T10:34:18.314" v="18" actId="20577"/>
          <ac:spMkLst>
            <pc:docMk/>
            <pc:sldMk cId="0" sldId="265"/>
            <ac:spMk id="148" creationId="{00000000-0000-0000-0000-000000000000}"/>
          </ac:spMkLst>
        </pc:spChg>
      </pc:sldChg>
      <pc:sldChg chg="modSp">
        <pc:chgData name="SUBRAMANYA N S" userId="S::s223113345@deakin.edu.au::c834b401-fbc0-46cd-a249-ff0df0c3940e" providerId="AD" clId="Web-{9823EA81-34FF-4936-ADCA-E06C75112B53}" dt="2023-03-14T09:49:03.010" v="6" actId="1076"/>
        <pc:sldMkLst>
          <pc:docMk/>
          <pc:sldMk cId="0" sldId="266"/>
        </pc:sldMkLst>
        <pc:spChg chg="mod">
          <ac:chgData name="SUBRAMANYA N S" userId="S::s223113345@deakin.edu.au::c834b401-fbc0-46cd-a249-ff0df0c3940e" providerId="AD" clId="Web-{9823EA81-34FF-4936-ADCA-E06C75112B53}" dt="2023-03-14T09:49:03.010" v="6" actId="1076"/>
          <ac:spMkLst>
            <pc:docMk/>
            <pc:sldMk cId="0" sldId="266"/>
            <ac:spMk id="155" creationId="{00000000-0000-0000-0000-000000000000}"/>
          </ac:spMkLst>
        </pc:spChg>
      </pc:sldChg>
    </pc:docChg>
  </pc:docChgLst>
  <pc:docChgLst>
    <pc:chgData name="SUBRAMANYA N S" userId="S::s223113345@deakin.edu.au::c834b401-fbc0-46cd-a249-ff0df0c3940e" providerId="AD" clId="Web-{817300FB-2247-46B4-B4B6-86869437AF31}"/>
    <pc:docChg chg="modSld">
      <pc:chgData name="SUBRAMANYA N S" userId="S::s223113345@deakin.edu.au::c834b401-fbc0-46cd-a249-ff0df0c3940e" providerId="AD" clId="Web-{817300FB-2247-46B4-B4B6-86869437AF31}" dt="2023-03-14T09:48:02.100" v="8" actId="14100"/>
      <pc:docMkLst>
        <pc:docMk/>
      </pc:docMkLst>
      <pc:sldChg chg="modSp">
        <pc:chgData name="SUBRAMANYA N S" userId="S::s223113345@deakin.edu.au::c834b401-fbc0-46cd-a249-ff0df0c3940e" providerId="AD" clId="Web-{817300FB-2247-46B4-B4B6-86869437AF31}" dt="2023-03-14T09:05:14.933" v="2" actId="14100"/>
        <pc:sldMkLst>
          <pc:docMk/>
          <pc:sldMk cId="0" sldId="265"/>
        </pc:sldMkLst>
        <pc:spChg chg="mod">
          <ac:chgData name="SUBRAMANYA N S" userId="S::s223113345@deakin.edu.au::c834b401-fbc0-46cd-a249-ff0df0c3940e" providerId="AD" clId="Web-{817300FB-2247-46B4-B4B6-86869437AF31}" dt="2023-03-14T09:05:14.933" v="2" actId="14100"/>
          <ac:spMkLst>
            <pc:docMk/>
            <pc:sldMk cId="0" sldId="265"/>
            <ac:spMk id="148" creationId="{00000000-0000-0000-0000-000000000000}"/>
          </ac:spMkLst>
        </pc:spChg>
      </pc:sldChg>
      <pc:sldChg chg="modSp">
        <pc:chgData name="SUBRAMANYA N S" userId="S::s223113345@deakin.edu.au::c834b401-fbc0-46cd-a249-ff0df0c3940e" providerId="AD" clId="Web-{817300FB-2247-46B4-B4B6-86869437AF31}" dt="2023-03-14T09:48:02.100" v="8" actId="14100"/>
        <pc:sldMkLst>
          <pc:docMk/>
          <pc:sldMk cId="0" sldId="266"/>
        </pc:sldMkLst>
        <pc:spChg chg="mod">
          <ac:chgData name="SUBRAMANYA N S" userId="S::s223113345@deakin.edu.au::c834b401-fbc0-46cd-a249-ff0df0c3940e" providerId="AD" clId="Web-{817300FB-2247-46B4-B4B6-86869437AF31}" dt="2023-03-14T09:42:35.575" v="3" actId="14100"/>
          <ac:spMkLst>
            <pc:docMk/>
            <pc:sldMk cId="0" sldId="266"/>
            <ac:spMk id="154" creationId="{00000000-0000-0000-0000-000000000000}"/>
          </ac:spMkLst>
        </pc:spChg>
        <pc:spChg chg="mod">
          <ac:chgData name="SUBRAMANYA N S" userId="S::s223113345@deakin.edu.au::c834b401-fbc0-46cd-a249-ff0df0c3940e" providerId="AD" clId="Web-{817300FB-2247-46B4-B4B6-86869437AF31}" dt="2023-03-14T09:48:02.100" v="8" actId="14100"/>
          <ac:spMkLst>
            <pc:docMk/>
            <pc:sldMk cId="0" sldId="266"/>
            <ac:spMk id="155" creationId="{00000000-0000-0000-0000-000000000000}"/>
          </ac:spMkLst>
        </pc:spChg>
      </pc:sldChg>
    </pc:docChg>
  </pc:docChgLst>
  <pc:docChgLst>
    <pc:chgData name="SURAJ KUWAR" userId="S::s223183442@deakin.edu.au::6ebc47dc-b0ce-4927-a8b5-0da27541c086" providerId="AD" clId="Web-{CF7F257C-B6C9-428A-A15B-C66C3A2E70EF}"/>
    <pc:docChg chg="modSld">
      <pc:chgData name="SURAJ KUWAR" userId="S::s223183442@deakin.edu.au::6ebc47dc-b0ce-4927-a8b5-0da27541c086" providerId="AD" clId="Web-{CF7F257C-B6C9-428A-A15B-C66C3A2E70EF}" dt="2023-03-16T02:56:41.817" v="0" actId="14100"/>
      <pc:docMkLst>
        <pc:docMk/>
      </pc:docMkLst>
      <pc:sldChg chg="modSp">
        <pc:chgData name="SURAJ KUWAR" userId="S::s223183442@deakin.edu.au::6ebc47dc-b0ce-4927-a8b5-0da27541c086" providerId="AD" clId="Web-{CF7F257C-B6C9-428A-A15B-C66C3A2E70EF}" dt="2023-03-16T02:56:41.817" v="0" actId="14100"/>
        <pc:sldMkLst>
          <pc:docMk/>
          <pc:sldMk cId="0" sldId="265"/>
        </pc:sldMkLst>
        <pc:spChg chg="mod">
          <ac:chgData name="SURAJ KUWAR" userId="S::s223183442@deakin.edu.au::6ebc47dc-b0ce-4927-a8b5-0da27541c086" providerId="AD" clId="Web-{CF7F257C-B6C9-428A-A15B-C66C3A2E70EF}" dt="2023-03-16T02:56:41.817" v="0" actId="14100"/>
          <ac:spMkLst>
            <pc:docMk/>
            <pc:sldMk cId="0" sldId="265"/>
            <ac:spMk id="148" creationId="{00000000-0000-0000-0000-000000000000}"/>
          </ac:spMkLst>
        </pc:spChg>
      </pc:sldChg>
    </pc:docChg>
  </pc:docChgLst>
  <pc:docChgLst>
    <pc:chgData name="AMEET LOHANA" userId="S::s222332999@deakin.edu.au::241c2cd1-2a2c-479b-a8fc-027e88a048f8" providerId="AD" clId="Web-{FAA8D5CB-BB12-4499-AE63-4B91A6366CE0}"/>
    <pc:docChg chg="modSld">
      <pc:chgData name="AMEET LOHANA" userId="S::s222332999@deakin.edu.au::241c2cd1-2a2c-479b-a8fc-027e88a048f8" providerId="AD" clId="Web-{FAA8D5CB-BB12-4499-AE63-4B91A6366CE0}" dt="2023-03-17T01:21:18.634" v="3" actId="1076"/>
      <pc:docMkLst>
        <pc:docMk/>
      </pc:docMkLst>
      <pc:sldChg chg="modSp">
        <pc:chgData name="AMEET LOHANA" userId="S::s222332999@deakin.edu.au::241c2cd1-2a2c-479b-a8fc-027e88a048f8" providerId="AD" clId="Web-{FAA8D5CB-BB12-4499-AE63-4B91A6366CE0}" dt="2023-03-17T01:21:18.634" v="3" actId="1076"/>
        <pc:sldMkLst>
          <pc:docMk/>
          <pc:sldMk cId="0" sldId="265"/>
        </pc:sldMkLst>
        <pc:spChg chg="mod">
          <ac:chgData name="AMEET LOHANA" userId="S::s222332999@deakin.edu.au::241c2cd1-2a2c-479b-a8fc-027e88a048f8" providerId="AD" clId="Web-{FAA8D5CB-BB12-4499-AE63-4B91A6366CE0}" dt="2023-03-17T01:21:18.634" v="3" actId="1076"/>
          <ac:spMkLst>
            <pc:docMk/>
            <pc:sldMk cId="0" sldId="265"/>
            <ac:spMk id="148" creationId="{00000000-0000-0000-0000-000000000000}"/>
          </ac:spMkLst>
        </pc:spChg>
      </pc:sldChg>
    </pc:docChg>
  </pc:docChgLst>
  <pc:docChgLst>
    <pc:chgData name="SURAJ KUWAR" userId="S::s223183442@deakin.edu.au::6ebc47dc-b0ce-4927-a8b5-0da27541c086" providerId="AD" clId="Web-{B2C57FB2-94C2-408F-8763-6A4C4883D7F8}"/>
    <pc:docChg chg="addSld">
      <pc:chgData name="SURAJ KUWAR" userId="S::s223183442@deakin.edu.au::6ebc47dc-b0ce-4927-a8b5-0da27541c086" providerId="AD" clId="Web-{B2C57FB2-94C2-408F-8763-6A4C4883D7F8}" dt="2023-03-15T10:58:20.830" v="0"/>
      <pc:docMkLst>
        <pc:docMk/>
      </pc:docMkLst>
      <pc:sldChg chg="new">
        <pc:chgData name="SURAJ KUWAR" userId="S::s223183442@deakin.edu.au::6ebc47dc-b0ce-4927-a8b5-0da27541c086" providerId="AD" clId="Web-{B2C57FB2-94C2-408F-8763-6A4C4883D7F8}" dt="2023-03-15T10:58:20.830" v="0"/>
        <pc:sldMkLst>
          <pc:docMk/>
          <pc:sldMk cId="1068961088" sldId="269"/>
        </pc:sldMkLst>
      </pc:sldChg>
    </pc:docChg>
  </pc:docChgLst>
  <pc:docChgLst>
    <pc:chgData name="SOMANSH AHUJA" userId="S::s223150516@deakin.edu.au::2cc41bd5-9c01-4798-afc6-61cd94ac54ea" providerId="AD" clId="Web-{6D940485-B74A-47A6-9752-B495F75AE6E1}"/>
    <pc:docChg chg="modSld">
      <pc:chgData name="SOMANSH AHUJA" userId="S::s223150516@deakin.edu.au::2cc41bd5-9c01-4798-afc6-61cd94ac54ea" providerId="AD" clId="Web-{6D940485-B74A-47A6-9752-B495F75AE6E1}" dt="2023-03-17T03:29:26.114" v="8" actId="20577"/>
      <pc:docMkLst>
        <pc:docMk/>
      </pc:docMkLst>
      <pc:sldChg chg="modSp">
        <pc:chgData name="SOMANSH AHUJA" userId="S::s223150516@deakin.edu.au::2cc41bd5-9c01-4798-afc6-61cd94ac54ea" providerId="AD" clId="Web-{6D940485-B74A-47A6-9752-B495F75AE6E1}" dt="2023-03-17T03:28:57.503" v="4" actId="1076"/>
        <pc:sldMkLst>
          <pc:docMk/>
          <pc:sldMk cId="0" sldId="265"/>
        </pc:sldMkLst>
        <pc:spChg chg="mod">
          <ac:chgData name="SOMANSH AHUJA" userId="S::s223150516@deakin.edu.au::2cc41bd5-9c01-4798-afc6-61cd94ac54ea" providerId="AD" clId="Web-{6D940485-B74A-47A6-9752-B495F75AE6E1}" dt="2023-03-17T03:28:57.503" v="4" actId="1076"/>
          <ac:spMkLst>
            <pc:docMk/>
            <pc:sldMk cId="0" sldId="265"/>
            <ac:spMk id="148" creationId="{00000000-0000-0000-0000-000000000000}"/>
          </ac:spMkLst>
        </pc:spChg>
      </pc:sldChg>
      <pc:sldChg chg="modSp">
        <pc:chgData name="SOMANSH AHUJA" userId="S::s223150516@deakin.edu.au::2cc41bd5-9c01-4798-afc6-61cd94ac54ea" providerId="AD" clId="Web-{6D940485-B74A-47A6-9752-B495F75AE6E1}" dt="2023-03-17T03:29:26.114" v="8" actId="20577"/>
        <pc:sldMkLst>
          <pc:docMk/>
          <pc:sldMk cId="0" sldId="266"/>
        </pc:sldMkLst>
        <pc:spChg chg="mod">
          <ac:chgData name="SOMANSH AHUJA" userId="S::s223150516@deakin.edu.au::2cc41bd5-9c01-4798-afc6-61cd94ac54ea" providerId="AD" clId="Web-{6D940485-B74A-47A6-9752-B495F75AE6E1}" dt="2023-03-17T03:29:26.114" v="8" actId="20577"/>
          <ac:spMkLst>
            <pc:docMk/>
            <pc:sldMk cId="0" sldId="266"/>
            <ac:spMk id="155" creationId="{00000000-0000-0000-0000-000000000000}"/>
          </ac:spMkLst>
        </pc:spChg>
      </pc:sldChg>
    </pc:docChg>
  </pc:docChgLst>
  <pc:docChgLst>
    <pc:chgData name="TIM ZHENG" userId="S::s222196793@deakin.edu.au::5c1d53f7-ab04-4ce1-92dd-517e03651f8b" providerId="AD" clId="Web-{C3E3F7DB-6BAB-42F5-AD40-C20C205C3286}"/>
    <pc:docChg chg="modSld">
      <pc:chgData name="TIM ZHENG" userId="S::s222196793@deakin.edu.au::5c1d53f7-ab04-4ce1-92dd-517e03651f8b" providerId="AD" clId="Web-{C3E3F7DB-6BAB-42F5-AD40-C20C205C3286}" dt="2023-03-12T11:20:14.222" v="1" actId="1076"/>
      <pc:docMkLst>
        <pc:docMk/>
      </pc:docMkLst>
      <pc:sldChg chg="modSp">
        <pc:chgData name="TIM ZHENG" userId="S::s222196793@deakin.edu.au::5c1d53f7-ab04-4ce1-92dd-517e03651f8b" providerId="AD" clId="Web-{C3E3F7DB-6BAB-42F5-AD40-C20C205C3286}" dt="2023-03-12T11:20:14.222" v="1" actId="1076"/>
        <pc:sldMkLst>
          <pc:docMk/>
          <pc:sldMk cId="0" sldId="264"/>
        </pc:sldMkLst>
        <pc:picChg chg="mod">
          <ac:chgData name="TIM ZHENG" userId="S::s222196793@deakin.edu.au::5c1d53f7-ab04-4ce1-92dd-517e03651f8b" providerId="AD" clId="Web-{C3E3F7DB-6BAB-42F5-AD40-C20C205C3286}" dt="2023-03-12T11:20:14.222" v="1" actId="1076"/>
          <ac:picMkLst>
            <pc:docMk/>
            <pc:sldMk cId="0" sldId="264"/>
            <ac:picMk id="141" creationId="{00000000-0000-0000-0000-000000000000}"/>
          </ac:picMkLst>
        </pc:picChg>
      </pc:sldChg>
    </pc:docChg>
  </pc:docChgLst>
  <pc:docChgLst>
    <pc:chgData name="POORNA DABARE" userId="S::s222431648@deakin.edu.au::8e92474b-1cf3-4749-9b96-cf02310c80d0" providerId="AD" clId="Web-{90EA9BEA-1D98-4362-BB95-1D94D99A3F58}"/>
    <pc:docChg chg="modSld">
      <pc:chgData name="POORNA DABARE" userId="S::s222431648@deakin.edu.au::8e92474b-1cf3-4749-9b96-cf02310c80d0" providerId="AD" clId="Web-{90EA9BEA-1D98-4362-BB95-1D94D99A3F58}" dt="2023-03-15T02:43:02.894" v="0" actId="1076"/>
      <pc:docMkLst>
        <pc:docMk/>
      </pc:docMkLst>
      <pc:sldChg chg="modSp">
        <pc:chgData name="POORNA DABARE" userId="S::s222431648@deakin.edu.au::8e92474b-1cf3-4749-9b96-cf02310c80d0" providerId="AD" clId="Web-{90EA9BEA-1D98-4362-BB95-1D94D99A3F58}" dt="2023-03-15T02:43:02.894" v="0" actId="1076"/>
        <pc:sldMkLst>
          <pc:docMk/>
          <pc:sldMk cId="0" sldId="264"/>
        </pc:sldMkLst>
        <pc:picChg chg="mod">
          <ac:chgData name="POORNA DABARE" userId="S::s222431648@deakin.edu.au::8e92474b-1cf3-4749-9b96-cf02310c80d0" providerId="AD" clId="Web-{90EA9BEA-1D98-4362-BB95-1D94D99A3F58}" dt="2023-03-15T02:43:02.894" v="0" actId="1076"/>
          <ac:picMkLst>
            <pc:docMk/>
            <pc:sldMk cId="0" sldId="264"/>
            <ac:picMk id="141" creationId="{00000000-0000-0000-0000-000000000000}"/>
          </ac:picMkLst>
        </pc:picChg>
      </pc:sldChg>
    </pc:docChg>
  </pc:docChgLst>
  <pc:docChgLst>
    <pc:chgData name="SURAJ KUWAR" userId="S::s223183442@deakin.edu.au::6ebc47dc-b0ce-4927-a8b5-0da27541c086" providerId="AD" clId="Web-{1BBFC4FD-F33C-4328-8124-6B372C621D5F}"/>
    <pc:docChg chg="modSld">
      <pc:chgData name="SURAJ KUWAR" userId="S::s223183442@deakin.edu.au::6ebc47dc-b0ce-4927-a8b5-0da27541c086" providerId="AD" clId="Web-{1BBFC4FD-F33C-4328-8124-6B372C621D5F}" dt="2023-03-16T10:08:16.286" v="1" actId="14100"/>
      <pc:docMkLst>
        <pc:docMk/>
      </pc:docMkLst>
      <pc:sldChg chg="modSp">
        <pc:chgData name="SURAJ KUWAR" userId="S::s223183442@deakin.edu.au::6ebc47dc-b0ce-4927-a8b5-0da27541c086" providerId="AD" clId="Web-{1BBFC4FD-F33C-4328-8124-6B372C621D5F}" dt="2023-03-16T10:08:16.286" v="1" actId="14100"/>
        <pc:sldMkLst>
          <pc:docMk/>
          <pc:sldMk cId="0" sldId="265"/>
        </pc:sldMkLst>
        <pc:spChg chg="mod">
          <ac:chgData name="SURAJ KUWAR" userId="S::s223183442@deakin.edu.au::6ebc47dc-b0ce-4927-a8b5-0da27541c086" providerId="AD" clId="Web-{1BBFC4FD-F33C-4328-8124-6B372C621D5F}" dt="2023-03-16T10:08:16.286" v="1" actId="14100"/>
          <ac:spMkLst>
            <pc:docMk/>
            <pc:sldMk cId="0" sldId="265"/>
            <ac:spMk id="148" creationId="{00000000-0000-0000-0000-000000000000}"/>
          </ac:spMkLst>
        </pc:spChg>
      </pc:sldChg>
    </pc:docChg>
  </pc:docChgLst>
  <pc:docChgLst>
    <pc:chgData name="SUBRAMANYA N S" userId="S::s223113345@deakin.edu.au::c834b401-fbc0-46cd-a249-ff0df0c3940e" providerId="AD" clId="Web-{278C6CE6-5568-427B-8D99-85CB45938F70}"/>
    <pc:docChg chg="modSld">
      <pc:chgData name="SUBRAMANYA N S" userId="S::s223113345@deakin.edu.au::c834b401-fbc0-46cd-a249-ff0df0c3940e" providerId="AD" clId="Web-{278C6CE6-5568-427B-8D99-85CB45938F70}" dt="2023-03-14T05:05:47.196" v="3" actId="20577"/>
      <pc:docMkLst>
        <pc:docMk/>
      </pc:docMkLst>
      <pc:sldChg chg="modSp">
        <pc:chgData name="SUBRAMANYA N S" userId="S::s223113345@deakin.edu.au::c834b401-fbc0-46cd-a249-ff0df0c3940e" providerId="AD" clId="Web-{278C6CE6-5568-427B-8D99-85CB45938F70}" dt="2023-03-14T05:05:47.196" v="3" actId="20577"/>
        <pc:sldMkLst>
          <pc:docMk/>
          <pc:sldMk cId="0" sldId="265"/>
        </pc:sldMkLst>
        <pc:spChg chg="mod">
          <ac:chgData name="SUBRAMANYA N S" userId="S::s223113345@deakin.edu.au::c834b401-fbc0-46cd-a249-ff0df0c3940e" providerId="AD" clId="Web-{278C6CE6-5568-427B-8D99-85CB45938F70}" dt="2023-03-14T05:05:47.196" v="3" actId="20577"/>
          <ac:spMkLst>
            <pc:docMk/>
            <pc:sldMk cId="0" sldId="265"/>
            <ac:spMk id="148" creationId="{00000000-0000-0000-0000-000000000000}"/>
          </ac:spMkLst>
        </pc:spChg>
      </pc:sldChg>
    </pc:docChg>
  </pc:docChgLst>
  <pc:docChgLst>
    <pc:chgData name="UCHE AJOKU" userId="S::uajoku@deakin.edu.au::2fd01bb6-f19f-49ed-a543-6ae165e1c2d3" providerId="AD" clId="Web-{63F0643B-E2DC-4543-A418-804CEFEA6870}"/>
    <pc:docChg chg="modSld">
      <pc:chgData name="UCHE AJOKU" userId="S::uajoku@deakin.edu.au::2fd01bb6-f19f-49ed-a543-6ae165e1c2d3" providerId="AD" clId="Web-{63F0643B-E2DC-4543-A418-804CEFEA6870}" dt="2023-03-15T14:46:52.968" v="0" actId="14100"/>
      <pc:docMkLst>
        <pc:docMk/>
      </pc:docMkLst>
      <pc:sldChg chg="modSp">
        <pc:chgData name="UCHE AJOKU" userId="S::uajoku@deakin.edu.au::2fd01bb6-f19f-49ed-a543-6ae165e1c2d3" providerId="AD" clId="Web-{63F0643B-E2DC-4543-A418-804CEFEA6870}" dt="2023-03-15T14:46:52.968" v="0" actId="14100"/>
        <pc:sldMkLst>
          <pc:docMk/>
          <pc:sldMk cId="0" sldId="265"/>
        </pc:sldMkLst>
        <pc:spChg chg="mod">
          <ac:chgData name="UCHE AJOKU" userId="S::uajoku@deakin.edu.au::2fd01bb6-f19f-49ed-a543-6ae165e1c2d3" providerId="AD" clId="Web-{63F0643B-E2DC-4543-A418-804CEFEA6870}" dt="2023-03-15T14:46:52.968" v="0" actId="14100"/>
          <ac:spMkLst>
            <pc:docMk/>
            <pc:sldMk cId="0" sldId="265"/>
            <ac:spMk id="148" creationId="{00000000-0000-0000-0000-000000000000}"/>
          </ac:spMkLst>
        </pc:spChg>
      </pc:sldChg>
    </pc:docChg>
  </pc:docChgLst>
  <pc:docChgLst>
    <pc:chgData name="MANSHEEN KAUR" userId="S::s223026486@deakin.edu.au::f6e481dd-21ba-48e3-b3a6-e0b292aac9a2" providerId="AD" clId="Web-{F7C4FDC4-E4F6-4C92-90DD-F718053EF610}"/>
    <pc:docChg chg="modSld">
      <pc:chgData name="MANSHEEN KAUR" userId="S::s223026486@deakin.edu.au::f6e481dd-21ba-48e3-b3a6-e0b292aac9a2" providerId="AD" clId="Web-{F7C4FDC4-E4F6-4C92-90DD-F718053EF610}" dt="2023-03-15T02:47:40.312" v="0" actId="1076"/>
      <pc:docMkLst>
        <pc:docMk/>
      </pc:docMkLst>
      <pc:sldChg chg="modSp">
        <pc:chgData name="MANSHEEN KAUR" userId="S::s223026486@deakin.edu.au::f6e481dd-21ba-48e3-b3a6-e0b292aac9a2" providerId="AD" clId="Web-{F7C4FDC4-E4F6-4C92-90DD-F718053EF610}" dt="2023-03-15T02:47:40.312" v="0" actId="1076"/>
        <pc:sldMkLst>
          <pc:docMk/>
          <pc:sldMk cId="0" sldId="266"/>
        </pc:sldMkLst>
        <pc:spChg chg="mod">
          <ac:chgData name="MANSHEEN KAUR" userId="S::s223026486@deakin.edu.au::f6e481dd-21ba-48e3-b3a6-e0b292aac9a2" providerId="AD" clId="Web-{F7C4FDC4-E4F6-4C92-90DD-F718053EF610}" dt="2023-03-15T02:47:40.312" v="0" actId="1076"/>
          <ac:spMkLst>
            <pc:docMk/>
            <pc:sldMk cId="0" sldId="266"/>
            <ac:spMk id="15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6c28620a6_2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f6c28620a6_2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f6c28620a6_2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f6c28620a6_2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f6c28620a6_2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f6c28620a6_2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6c28620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f6c28620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5fa347d19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5fa347d1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6c28620a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6c28620a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f6c28620a6_2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f6c28620a6_2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f6c28620a6_2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f6c28620a6_2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6c28620a6_2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f6c28620a6_2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f6c28620a6_2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f6c28620a6_2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6c28620a6_2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6c28620a6_2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6c28620a6_2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f6c28620a6_2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marketplace.visualstudio.com/items?itemName=ritwickdey.LiveServer"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ocs.github.com/en/authentication/connecting-to-github-with-ssh"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new"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SIT 725 Prac 1</a:t>
            </a:r>
            <a:endParaRPr/>
          </a:p>
          <a:p>
            <a:pPr marL="0" lvl="0" indent="0" algn="l" rtl="0">
              <a:spcBef>
                <a:spcPts val="0"/>
              </a:spcBef>
              <a:spcAft>
                <a:spcPts val="0"/>
              </a:spcAft>
              <a:buNone/>
            </a:pPr>
            <a:r>
              <a:rPr lang="en-GB"/>
              <a:t>Basics of Programming and GIT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Creating a Basic Javascript application</a:t>
            </a:r>
            <a:endParaRPr/>
          </a:p>
        </p:txBody>
      </p:sp>
      <p:sp>
        <p:nvSpPr>
          <p:cNvPr id="140" name="Google Shape;140;p21"/>
          <p:cNvSpPr txBox="1">
            <a:spLocks noGrp="1"/>
          </p:cNvSpPr>
          <p:nvPr>
            <p:ph type="body" idx="1"/>
          </p:nvPr>
        </p:nvSpPr>
        <p:spPr>
          <a:xfrm>
            <a:off x="729450" y="2078875"/>
            <a:ext cx="4650000" cy="2878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200"/>
              <a:t>A simple javascript project has a a few files that help us control our javascript application. These files include:</a:t>
            </a:r>
            <a:endParaRPr sz="1200"/>
          </a:p>
          <a:p>
            <a:pPr marL="457200" lvl="0" indent="-304800" algn="just" rtl="0">
              <a:spcBef>
                <a:spcPts val="1200"/>
              </a:spcBef>
              <a:spcAft>
                <a:spcPts val="0"/>
              </a:spcAft>
              <a:buSzPts val="1200"/>
              <a:buChar char="●"/>
            </a:pPr>
            <a:r>
              <a:rPr lang="en-GB" sz="1200"/>
              <a:t>Index.html: This file holds all the static code that needs to be displayed on the web browser</a:t>
            </a:r>
            <a:endParaRPr sz="1200"/>
          </a:p>
          <a:p>
            <a:pPr marL="457200" lvl="0" indent="-304800" algn="just" rtl="0">
              <a:spcBef>
                <a:spcPts val="0"/>
              </a:spcBef>
              <a:spcAft>
                <a:spcPts val="0"/>
              </a:spcAft>
              <a:buSzPts val="1200"/>
              <a:buChar char="●"/>
            </a:pPr>
            <a:r>
              <a:rPr lang="en-GB" sz="1200"/>
              <a:t>styles.css: This file is responsible for styling our web page created by index.html</a:t>
            </a:r>
            <a:endParaRPr sz="1200"/>
          </a:p>
          <a:p>
            <a:pPr marL="457200" lvl="0" indent="-304800" algn="just" rtl="0">
              <a:spcBef>
                <a:spcPts val="0"/>
              </a:spcBef>
              <a:spcAft>
                <a:spcPts val="0"/>
              </a:spcAft>
              <a:buSzPts val="1200"/>
              <a:buChar char="●"/>
            </a:pPr>
            <a:r>
              <a:rPr lang="en-GB" sz="1200"/>
              <a:t>scripts.js: This file is responsible to provide the dynamic changes in our static web page being created by the index.html</a:t>
            </a:r>
            <a:endParaRPr sz="1200"/>
          </a:p>
          <a:p>
            <a:pPr marL="0" lvl="0" indent="0" algn="just" rtl="0">
              <a:spcBef>
                <a:spcPts val="1200"/>
              </a:spcBef>
              <a:spcAft>
                <a:spcPts val="0"/>
              </a:spcAft>
              <a:buNone/>
            </a:pPr>
            <a:r>
              <a:rPr lang="en-GB" sz="1200"/>
              <a:t>The folder structure of a simple javascript file looks something like this.</a:t>
            </a:r>
            <a:endParaRPr sz="1200"/>
          </a:p>
          <a:p>
            <a:pPr marL="0" lvl="0" indent="0" algn="just" rtl="0">
              <a:spcBef>
                <a:spcPts val="1200"/>
              </a:spcBef>
              <a:spcAft>
                <a:spcPts val="1200"/>
              </a:spcAft>
              <a:buNone/>
            </a:pPr>
            <a:endParaRPr sz="1200"/>
          </a:p>
        </p:txBody>
      </p:sp>
      <p:pic>
        <p:nvPicPr>
          <p:cNvPr id="141" name="Google Shape;141;p21"/>
          <p:cNvPicPr preferRelativeResize="0"/>
          <p:nvPr/>
        </p:nvPicPr>
        <p:blipFill>
          <a:blip r:embed="rId3">
            <a:alphaModFix/>
          </a:blip>
          <a:stretch>
            <a:fillRect/>
          </a:stretch>
        </p:blipFill>
        <p:spPr>
          <a:xfrm>
            <a:off x="5616468" y="2628663"/>
            <a:ext cx="3056982" cy="183116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729450" y="1318650"/>
            <a:ext cx="7046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Creating a Basic Javascript application Cont ...</a:t>
            </a:r>
            <a:endParaRPr/>
          </a:p>
        </p:txBody>
      </p:sp>
      <p:sp>
        <p:nvSpPr>
          <p:cNvPr id="147" name="Google Shape;147;p22"/>
          <p:cNvSpPr txBox="1">
            <a:spLocks noGrp="1"/>
          </p:cNvSpPr>
          <p:nvPr>
            <p:ph type="body" idx="1"/>
          </p:nvPr>
        </p:nvSpPr>
        <p:spPr>
          <a:xfrm>
            <a:off x="729450" y="2078875"/>
            <a:ext cx="3176400" cy="2878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200"/>
              <a:t>Now let's add some code to our files. First we start with index.html</a:t>
            </a:r>
            <a:endParaRPr sz="1200"/>
          </a:p>
          <a:p>
            <a:pPr marL="0" lvl="0" indent="0" algn="just" rtl="0">
              <a:spcBef>
                <a:spcPts val="1200"/>
              </a:spcBef>
              <a:spcAft>
                <a:spcPts val="0"/>
              </a:spcAft>
              <a:buNone/>
            </a:pPr>
            <a:endParaRPr sz="1200"/>
          </a:p>
          <a:p>
            <a:pPr marL="0" lvl="0" indent="0" algn="just" rtl="0">
              <a:spcBef>
                <a:spcPts val="1200"/>
              </a:spcBef>
              <a:spcAft>
                <a:spcPts val="1200"/>
              </a:spcAft>
              <a:buNone/>
            </a:pPr>
            <a:endParaRPr sz="1200"/>
          </a:p>
        </p:txBody>
      </p:sp>
      <p:sp>
        <p:nvSpPr>
          <p:cNvPr id="148" name="Google Shape;148;p22"/>
          <p:cNvSpPr txBox="1"/>
          <p:nvPr/>
        </p:nvSpPr>
        <p:spPr>
          <a:xfrm>
            <a:off x="424813" y="2689877"/>
            <a:ext cx="7843753" cy="3199307"/>
          </a:xfrm>
          <a:prstGeom prst="rect">
            <a:avLst/>
          </a:prstGeom>
          <a:solidFill>
            <a:schemeClr val="dk2"/>
          </a:solidFill>
          <a:ln>
            <a:noFill/>
          </a:ln>
        </p:spPr>
        <p:txBody>
          <a:bodyPr spcFirstLastPara="1" wrap="square" lIns="91425" tIns="91425" rIns="91425" bIns="91425" anchor="t" anchorCtr="0">
            <a:spAutoFit/>
          </a:bodyPr>
          <a:lstStyle/>
          <a:p>
            <a:pPr>
              <a:lnSpc>
                <a:spcPct val="135714"/>
              </a:lnSpc>
            </a:pPr>
            <a:r>
              <a:rPr lang="en-GB" sz="400">
                <a:solidFill>
                  <a:srgbClr val="808080"/>
                </a:solidFill>
                <a:latin typeface="Courier New"/>
                <a:cs typeface="Courier New"/>
              </a:rPr>
              <a:t>&lt;!</a:t>
            </a:r>
            <a:r>
              <a:rPr lang="en-GB" sz="400">
                <a:solidFill>
                  <a:srgbClr val="569CD6"/>
                </a:solidFill>
                <a:latin typeface="Courier New"/>
                <a:cs typeface="Courier New"/>
              </a:rPr>
              <a:t>doctype</a:t>
            </a:r>
            <a:r>
              <a:rPr lang="en-GB" sz="400">
                <a:solidFill>
                  <a:srgbClr val="D4D4D4"/>
                </a:solidFill>
                <a:latin typeface="Courier New"/>
                <a:cs typeface="Courier New"/>
              </a:rPr>
              <a:t> </a:t>
            </a:r>
            <a:r>
              <a:rPr lang="en-GB" sz="400">
                <a:solidFill>
                  <a:srgbClr val="9CDCFE"/>
                </a:solidFill>
                <a:latin typeface="Courier New"/>
                <a:cs typeface="Courier New"/>
              </a:rPr>
              <a:t>html</a:t>
            </a:r>
            <a:r>
              <a:rPr lang="en-GB" sz="400">
                <a:solidFill>
                  <a:srgbClr val="808080"/>
                </a:solidFill>
                <a:latin typeface="Courier New"/>
                <a:cs typeface="Courier New"/>
              </a:rPr>
              <a:t>&gt;</a:t>
            </a:r>
            <a:endParaRPr lang="en-US" sz="400">
              <a:solidFill>
                <a:srgbClr val="808080"/>
              </a:solidFill>
              <a:latin typeface="Courier New"/>
              <a:cs typeface="Courier New"/>
            </a:endParaRPr>
          </a:p>
          <a:p>
            <a:pPr>
              <a:lnSpc>
                <a:spcPct val="135714"/>
              </a:lnSpc>
            </a:pPr>
            <a:endParaRPr lang="en-GB" sz="400">
              <a:solidFill>
                <a:srgbClr val="D4D4D4"/>
              </a:solidFill>
              <a:latin typeface="Courier New"/>
              <a:cs typeface="Courier New"/>
            </a:endParaRPr>
          </a:p>
          <a:p>
            <a:pPr>
              <a:lnSpc>
                <a:spcPct val="135714"/>
              </a:lnSpc>
            </a:pPr>
            <a:r>
              <a:rPr lang="en-GB" sz="400">
                <a:solidFill>
                  <a:srgbClr val="808080"/>
                </a:solidFill>
                <a:latin typeface="Courier New"/>
                <a:cs typeface="Courier New"/>
              </a:rPr>
              <a:t>&lt;</a:t>
            </a:r>
            <a:r>
              <a:rPr lang="en-GB" sz="400">
                <a:solidFill>
                  <a:srgbClr val="569CD6"/>
                </a:solidFill>
                <a:latin typeface="Courier New"/>
                <a:cs typeface="Courier New"/>
              </a:rPr>
              <a:t>html</a:t>
            </a:r>
            <a:r>
              <a:rPr lang="en-GB" sz="400">
                <a:solidFill>
                  <a:srgbClr val="D4D4D4"/>
                </a:solidFill>
                <a:latin typeface="Courier New"/>
                <a:cs typeface="Courier New"/>
              </a:rPr>
              <a:t> </a:t>
            </a:r>
            <a:r>
              <a:rPr lang="en-GB" sz="400">
                <a:solidFill>
                  <a:srgbClr val="9CDCFE"/>
                </a:solidFill>
                <a:latin typeface="Courier New"/>
                <a:cs typeface="Courier New"/>
              </a:rPr>
              <a:t>lang</a:t>
            </a:r>
            <a:r>
              <a:rPr lang="en-GB" sz="400">
                <a:solidFill>
                  <a:srgbClr val="D4D4D4"/>
                </a:solidFill>
                <a:latin typeface="Courier New"/>
                <a:cs typeface="Courier New"/>
              </a:rPr>
              <a:t>=</a:t>
            </a:r>
            <a:r>
              <a:rPr lang="en-GB" sz="400">
                <a:solidFill>
                  <a:srgbClr val="CE9178"/>
                </a:solidFill>
                <a:latin typeface="Courier New"/>
                <a:cs typeface="Courier New"/>
              </a:rPr>
              <a:t>"</a:t>
            </a:r>
            <a:r>
              <a:rPr lang="en-GB" sz="400" err="1">
                <a:solidFill>
                  <a:srgbClr val="CE9178"/>
                </a:solidFill>
                <a:latin typeface="Courier New"/>
                <a:cs typeface="Courier New"/>
              </a:rPr>
              <a:t>en</a:t>
            </a:r>
            <a:r>
              <a:rPr lang="en-GB" sz="400">
                <a:solidFill>
                  <a:srgbClr val="CE9178"/>
                </a:solidFill>
                <a:latin typeface="Courier New"/>
                <a:cs typeface="Courier New"/>
              </a:rPr>
              <a:t>"</a:t>
            </a:r>
            <a:r>
              <a:rPr lang="en-GB" sz="400">
                <a:solidFill>
                  <a:srgbClr val="808080"/>
                </a:solidFill>
                <a:latin typeface="Courier New"/>
                <a:cs typeface="Courier New"/>
              </a:rPr>
              <a:t>&gt;</a:t>
            </a:r>
            <a:endParaRPr lang="en-GB"/>
          </a:p>
          <a:p>
            <a:pPr>
              <a:lnSpc>
                <a:spcPct val="135714"/>
              </a:lnSpc>
            </a:pPr>
            <a:r>
              <a:rPr lang="en-GB" sz="400">
                <a:solidFill>
                  <a:srgbClr val="808080"/>
                </a:solidFill>
                <a:latin typeface="Courier New"/>
                <a:cs typeface="Courier New"/>
              </a:rPr>
              <a:t>&lt;</a:t>
            </a:r>
            <a:r>
              <a:rPr lang="en-GB" sz="400">
                <a:solidFill>
                  <a:srgbClr val="569CD6"/>
                </a:solidFill>
                <a:latin typeface="Courier New"/>
                <a:cs typeface="Courier New"/>
              </a:rPr>
              <a:t>head</a:t>
            </a:r>
            <a:r>
              <a:rPr lang="en-GB" sz="400">
                <a:solidFill>
                  <a:srgbClr val="808080"/>
                </a:solidFill>
                <a:latin typeface="Courier New"/>
                <a:cs typeface="Courier New"/>
              </a:rPr>
              <a:t>&gt;</a:t>
            </a:r>
            <a:endParaRPr lang="en-GB"/>
          </a:p>
          <a:p>
            <a:pPr>
              <a:lnSpc>
                <a:spcPct val="135714"/>
              </a:lnSpc>
            </a:pPr>
            <a:r>
              <a:rPr lang="en-GB" sz="400">
                <a:solidFill>
                  <a:srgbClr val="D4D4D4"/>
                </a:solidFill>
                <a:latin typeface="Courier New"/>
                <a:cs typeface="Courier New"/>
              </a:rPr>
              <a:t>  </a:t>
            </a:r>
            <a:r>
              <a:rPr lang="en-GB" sz="400">
                <a:solidFill>
                  <a:srgbClr val="808080"/>
                </a:solidFill>
                <a:latin typeface="Courier New"/>
                <a:cs typeface="Courier New"/>
              </a:rPr>
              <a:t>&lt;</a:t>
            </a:r>
            <a:r>
              <a:rPr lang="en-GB" sz="400">
                <a:solidFill>
                  <a:srgbClr val="569CD6"/>
                </a:solidFill>
                <a:latin typeface="Courier New"/>
                <a:cs typeface="Courier New"/>
              </a:rPr>
              <a:t>meta</a:t>
            </a:r>
            <a:r>
              <a:rPr lang="en-GB" sz="400">
                <a:solidFill>
                  <a:srgbClr val="D4D4D4"/>
                </a:solidFill>
                <a:latin typeface="Courier New"/>
                <a:cs typeface="Courier New"/>
              </a:rPr>
              <a:t> </a:t>
            </a:r>
            <a:r>
              <a:rPr lang="en-GB" sz="400">
                <a:solidFill>
                  <a:srgbClr val="9CDCFE"/>
                </a:solidFill>
                <a:latin typeface="Courier New"/>
                <a:cs typeface="Courier New"/>
              </a:rPr>
              <a:t>charset</a:t>
            </a:r>
            <a:r>
              <a:rPr lang="en-GB" sz="400">
                <a:solidFill>
                  <a:srgbClr val="D4D4D4"/>
                </a:solidFill>
                <a:latin typeface="Courier New"/>
                <a:cs typeface="Courier New"/>
              </a:rPr>
              <a:t>=</a:t>
            </a:r>
            <a:r>
              <a:rPr lang="en-GB" sz="400">
                <a:solidFill>
                  <a:srgbClr val="CE9178"/>
                </a:solidFill>
                <a:latin typeface="Courier New"/>
                <a:cs typeface="Courier New"/>
              </a:rPr>
              <a:t>"utf-8"</a:t>
            </a:r>
            <a:r>
              <a:rPr lang="en-GB" sz="400">
                <a:solidFill>
                  <a:srgbClr val="808080"/>
                </a:solidFill>
                <a:latin typeface="Courier New"/>
                <a:cs typeface="Courier New"/>
              </a:rPr>
              <a:t>&gt;</a:t>
            </a:r>
            <a:endParaRPr lang="en-GB"/>
          </a:p>
          <a:p>
            <a:pPr>
              <a:lnSpc>
                <a:spcPct val="135714"/>
              </a:lnSpc>
            </a:pPr>
            <a:r>
              <a:rPr lang="en-GB" sz="400">
                <a:solidFill>
                  <a:srgbClr val="D4D4D4"/>
                </a:solidFill>
                <a:latin typeface="Courier New"/>
                <a:cs typeface="Courier New"/>
              </a:rPr>
              <a:t>  </a:t>
            </a:r>
            <a:r>
              <a:rPr lang="en-GB" sz="400">
                <a:solidFill>
                  <a:srgbClr val="808080"/>
                </a:solidFill>
                <a:latin typeface="Courier New"/>
                <a:cs typeface="Courier New"/>
              </a:rPr>
              <a:t>&lt;</a:t>
            </a:r>
            <a:r>
              <a:rPr lang="en-GB" sz="400">
                <a:solidFill>
                  <a:srgbClr val="569CD6"/>
                </a:solidFill>
                <a:latin typeface="Courier New"/>
                <a:cs typeface="Courier New"/>
              </a:rPr>
              <a:t>meta</a:t>
            </a:r>
            <a:r>
              <a:rPr lang="en-GB" sz="400">
                <a:solidFill>
                  <a:srgbClr val="D4D4D4"/>
                </a:solidFill>
                <a:latin typeface="Courier New"/>
                <a:cs typeface="Courier New"/>
              </a:rPr>
              <a:t> </a:t>
            </a:r>
            <a:r>
              <a:rPr lang="en-GB" sz="400">
                <a:solidFill>
                  <a:srgbClr val="9CDCFE"/>
                </a:solidFill>
                <a:latin typeface="Courier New"/>
                <a:cs typeface="Courier New"/>
              </a:rPr>
              <a:t>name</a:t>
            </a:r>
            <a:r>
              <a:rPr lang="en-GB" sz="400">
                <a:solidFill>
                  <a:srgbClr val="D4D4D4"/>
                </a:solidFill>
                <a:latin typeface="Courier New"/>
                <a:cs typeface="Courier New"/>
              </a:rPr>
              <a:t>=</a:t>
            </a:r>
            <a:r>
              <a:rPr lang="en-GB" sz="400">
                <a:solidFill>
                  <a:srgbClr val="CE9178"/>
                </a:solidFill>
                <a:latin typeface="Courier New"/>
                <a:cs typeface="Courier New"/>
              </a:rPr>
              <a:t>"viewport"</a:t>
            </a:r>
            <a:r>
              <a:rPr lang="en-GB" sz="400">
                <a:solidFill>
                  <a:srgbClr val="D4D4D4"/>
                </a:solidFill>
                <a:latin typeface="Courier New"/>
                <a:cs typeface="Courier New"/>
              </a:rPr>
              <a:t> </a:t>
            </a:r>
            <a:r>
              <a:rPr lang="en-GB" sz="400">
                <a:solidFill>
                  <a:srgbClr val="9CDCFE"/>
                </a:solidFill>
                <a:latin typeface="Courier New"/>
                <a:cs typeface="Courier New"/>
              </a:rPr>
              <a:t>content</a:t>
            </a:r>
            <a:r>
              <a:rPr lang="en-GB" sz="400">
                <a:solidFill>
                  <a:srgbClr val="D4D4D4"/>
                </a:solidFill>
                <a:latin typeface="Courier New"/>
                <a:cs typeface="Courier New"/>
              </a:rPr>
              <a:t>=</a:t>
            </a:r>
            <a:r>
              <a:rPr lang="en-GB" sz="400">
                <a:solidFill>
                  <a:srgbClr val="CE9178"/>
                </a:solidFill>
                <a:latin typeface="Courier New"/>
                <a:cs typeface="Courier New"/>
              </a:rPr>
              <a:t>"width=device-width, initial-scale=1"</a:t>
            </a:r>
            <a:r>
              <a:rPr lang="en-GB" sz="400">
                <a:solidFill>
                  <a:srgbClr val="808080"/>
                </a:solidFill>
                <a:latin typeface="Courier New"/>
                <a:cs typeface="Courier New"/>
              </a:rPr>
              <a:t>&gt;</a:t>
            </a:r>
            <a:endParaRPr lang="en-GB"/>
          </a:p>
          <a:p>
            <a:pPr>
              <a:lnSpc>
                <a:spcPct val="135714"/>
              </a:lnSpc>
            </a:pPr>
            <a:endParaRPr lang="en-GB" sz="400">
              <a:solidFill>
                <a:srgbClr val="D4D4D4"/>
              </a:solidFill>
              <a:latin typeface="Courier New"/>
              <a:cs typeface="Courier New"/>
            </a:endParaRPr>
          </a:p>
          <a:p>
            <a:pPr>
              <a:lnSpc>
                <a:spcPct val="135714"/>
              </a:lnSpc>
            </a:pPr>
            <a:r>
              <a:rPr lang="en-GB" sz="400">
                <a:solidFill>
                  <a:srgbClr val="D4D4D4"/>
                </a:solidFill>
                <a:latin typeface="Courier New"/>
                <a:cs typeface="Courier New"/>
              </a:rPr>
              <a:t>  </a:t>
            </a:r>
            <a:r>
              <a:rPr lang="en-GB" sz="400">
                <a:solidFill>
                  <a:srgbClr val="808080"/>
                </a:solidFill>
                <a:latin typeface="Courier New"/>
                <a:cs typeface="Courier New"/>
              </a:rPr>
              <a:t>&lt;</a:t>
            </a:r>
            <a:r>
              <a:rPr lang="en-GB" sz="400">
                <a:solidFill>
                  <a:srgbClr val="569CD6"/>
                </a:solidFill>
                <a:latin typeface="Courier New"/>
                <a:cs typeface="Courier New"/>
              </a:rPr>
              <a:t>title</a:t>
            </a:r>
            <a:r>
              <a:rPr lang="en-GB" sz="400">
                <a:solidFill>
                  <a:srgbClr val="808080"/>
                </a:solidFill>
                <a:latin typeface="Courier New"/>
                <a:cs typeface="Courier New"/>
              </a:rPr>
              <a:t>&gt;</a:t>
            </a:r>
            <a:r>
              <a:rPr lang="en-GB" sz="400">
                <a:solidFill>
                  <a:srgbClr val="D4D4D4"/>
                </a:solidFill>
                <a:latin typeface="Courier New"/>
                <a:cs typeface="Courier New"/>
              </a:rPr>
              <a:t>SIT 725 </a:t>
            </a:r>
            <a:r>
              <a:rPr lang="en-GB" sz="400" err="1">
                <a:solidFill>
                  <a:srgbClr val="D4D4D4"/>
                </a:solidFill>
                <a:latin typeface="Courier New"/>
                <a:cs typeface="Courier New"/>
              </a:rPr>
              <a:t>Prac</a:t>
            </a:r>
            <a:r>
              <a:rPr lang="en-GB" sz="400">
                <a:solidFill>
                  <a:srgbClr val="D4D4D4"/>
                </a:solidFill>
                <a:latin typeface="Courier New"/>
                <a:cs typeface="Courier New"/>
              </a:rPr>
              <a:t> 1</a:t>
            </a:r>
            <a:r>
              <a:rPr lang="en-GB" sz="400">
                <a:solidFill>
                  <a:srgbClr val="808080"/>
                </a:solidFill>
                <a:latin typeface="Courier New"/>
                <a:cs typeface="Courier New"/>
              </a:rPr>
              <a:t>&lt;/</a:t>
            </a:r>
            <a:r>
              <a:rPr lang="en-GB" sz="400">
                <a:solidFill>
                  <a:srgbClr val="569CD6"/>
                </a:solidFill>
                <a:latin typeface="Courier New"/>
                <a:cs typeface="Courier New"/>
              </a:rPr>
              <a:t>title</a:t>
            </a:r>
            <a:r>
              <a:rPr lang="en-GB" sz="400">
                <a:solidFill>
                  <a:srgbClr val="808080"/>
                </a:solidFill>
                <a:latin typeface="Courier New"/>
                <a:cs typeface="Courier New"/>
              </a:rPr>
              <a:t>&gt;</a:t>
            </a:r>
            <a:endParaRPr lang="en-GB"/>
          </a:p>
          <a:p>
            <a:pPr>
              <a:lnSpc>
                <a:spcPct val="135714"/>
              </a:lnSpc>
            </a:pPr>
            <a:r>
              <a:rPr lang="en-GB" sz="400">
                <a:solidFill>
                  <a:srgbClr val="D4D4D4"/>
                </a:solidFill>
                <a:latin typeface="Courier New"/>
                <a:cs typeface="Courier New"/>
              </a:rPr>
              <a:t>  </a:t>
            </a:r>
            <a:r>
              <a:rPr lang="en-GB" sz="400">
                <a:solidFill>
                  <a:srgbClr val="808080"/>
                </a:solidFill>
                <a:latin typeface="Courier New"/>
                <a:cs typeface="Courier New"/>
              </a:rPr>
              <a:t>&lt;</a:t>
            </a:r>
            <a:r>
              <a:rPr lang="en-GB" sz="400">
                <a:solidFill>
                  <a:srgbClr val="569CD6"/>
                </a:solidFill>
                <a:latin typeface="Courier New"/>
                <a:cs typeface="Courier New"/>
              </a:rPr>
              <a:t>meta</a:t>
            </a:r>
            <a:r>
              <a:rPr lang="en-GB" sz="400">
                <a:solidFill>
                  <a:srgbClr val="D4D4D4"/>
                </a:solidFill>
                <a:latin typeface="Courier New"/>
                <a:cs typeface="Courier New"/>
              </a:rPr>
              <a:t> </a:t>
            </a:r>
            <a:r>
              <a:rPr lang="en-GB" sz="400">
                <a:solidFill>
                  <a:srgbClr val="9CDCFE"/>
                </a:solidFill>
                <a:latin typeface="Courier New"/>
                <a:cs typeface="Courier New"/>
              </a:rPr>
              <a:t>name</a:t>
            </a:r>
            <a:r>
              <a:rPr lang="en-GB" sz="400">
                <a:solidFill>
                  <a:srgbClr val="D4D4D4"/>
                </a:solidFill>
                <a:latin typeface="Courier New"/>
                <a:cs typeface="Courier New"/>
              </a:rPr>
              <a:t>=</a:t>
            </a:r>
            <a:r>
              <a:rPr lang="en-GB" sz="400">
                <a:solidFill>
                  <a:srgbClr val="CE9178"/>
                </a:solidFill>
                <a:latin typeface="Courier New"/>
                <a:cs typeface="Courier New"/>
              </a:rPr>
              <a:t>"description"</a:t>
            </a:r>
            <a:r>
              <a:rPr lang="en-GB" sz="400">
                <a:solidFill>
                  <a:srgbClr val="D4D4D4"/>
                </a:solidFill>
                <a:latin typeface="Courier New"/>
                <a:cs typeface="Courier New"/>
              </a:rPr>
              <a:t> </a:t>
            </a:r>
            <a:r>
              <a:rPr lang="en-GB" sz="400">
                <a:solidFill>
                  <a:srgbClr val="9CDCFE"/>
                </a:solidFill>
                <a:latin typeface="Courier New"/>
                <a:cs typeface="Courier New"/>
              </a:rPr>
              <a:t>content</a:t>
            </a:r>
            <a:r>
              <a:rPr lang="en-GB" sz="400">
                <a:solidFill>
                  <a:srgbClr val="D4D4D4"/>
                </a:solidFill>
                <a:latin typeface="Courier New"/>
                <a:cs typeface="Courier New"/>
              </a:rPr>
              <a:t>=</a:t>
            </a:r>
            <a:r>
              <a:rPr lang="en-GB" sz="400">
                <a:solidFill>
                  <a:srgbClr val="CE9178"/>
                </a:solidFill>
                <a:latin typeface="Courier New"/>
                <a:cs typeface="Courier New"/>
              </a:rPr>
              <a:t>"basic template for SIT 725 </a:t>
            </a:r>
            <a:r>
              <a:rPr lang="en-GB" sz="400" err="1">
                <a:solidFill>
                  <a:srgbClr val="CE9178"/>
                </a:solidFill>
                <a:latin typeface="Courier New"/>
                <a:cs typeface="Courier New"/>
              </a:rPr>
              <a:t>Prac</a:t>
            </a:r>
            <a:r>
              <a:rPr lang="en-GB" sz="400">
                <a:solidFill>
                  <a:srgbClr val="CE9178"/>
                </a:solidFill>
                <a:latin typeface="Courier New"/>
                <a:cs typeface="Courier New"/>
              </a:rPr>
              <a:t> 1"</a:t>
            </a:r>
            <a:r>
              <a:rPr lang="en-GB" sz="400">
                <a:solidFill>
                  <a:srgbClr val="808080"/>
                </a:solidFill>
                <a:latin typeface="Courier New"/>
                <a:cs typeface="Courier New"/>
              </a:rPr>
              <a:t>&gt;</a:t>
            </a:r>
            <a:endParaRPr lang="en-GB"/>
          </a:p>
          <a:p>
            <a:pPr>
              <a:lnSpc>
                <a:spcPct val="135714"/>
              </a:lnSpc>
            </a:pPr>
            <a:r>
              <a:rPr lang="en-GB" sz="400">
                <a:solidFill>
                  <a:srgbClr val="D4D4D4"/>
                </a:solidFill>
                <a:latin typeface="Courier New"/>
                <a:cs typeface="Courier New"/>
              </a:rPr>
              <a:t>  </a:t>
            </a:r>
            <a:r>
              <a:rPr lang="en-GB" sz="400">
                <a:solidFill>
                  <a:srgbClr val="808080"/>
                </a:solidFill>
                <a:latin typeface="Courier New"/>
                <a:cs typeface="Courier New"/>
              </a:rPr>
              <a:t>&lt;</a:t>
            </a:r>
            <a:r>
              <a:rPr lang="en-GB" sz="400">
                <a:solidFill>
                  <a:srgbClr val="569CD6"/>
                </a:solidFill>
                <a:latin typeface="Courier New"/>
                <a:cs typeface="Courier New"/>
              </a:rPr>
              <a:t>meta</a:t>
            </a:r>
            <a:r>
              <a:rPr lang="en-GB" sz="400">
                <a:solidFill>
                  <a:srgbClr val="D4D4D4"/>
                </a:solidFill>
                <a:latin typeface="Courier New"/>
                <a:cs typeface="Courier New"/>
              </a:rPr>
              <a:t> </a:t>
            </a:r>
            <a:r>
              <a:rPr lang="en-GB" sz="400">
                <a:solidFill>
                  <a:srgbClr val="9CDCFE"/>
                </a:solidFill>
                <a:latin typeface="Courier New"/>
                <a:cs typeface="Courier New"/>
              </a:rPr>
              <a:t>name</a:t>
            </a:r>
            <a:r>
              <a:rPr lang="en-GB" sz="400">
                <a:solidFill>
                  <a:srgbClr val="D4D4D4"/>
                </a:solidFill>
                <a:latin typeface="Courier New"/>
                <a:cs typeface="Courier New"/>
              </a:rPr>
              <a:t>=</a:t>
            </a:r>
            <a:r>
              <a:rPr lang="en-GB" sz="400">
                <a:solidFill>
                  <a:srgbClr val="CE9178"/>
                </a:solidFill>
                <a:latin typeface="Courier New"/>
                <a:cs typeface="Courier New"/>
              </a:rPr>
              <a:t>"author"</a:t>
            </a:r>
            <a:r>
              <a:rPr lang="en-GB" sz="400">
                <a:solidFill>
                  <a:srgbClr val="D4D4D4"/>
                </a:solidFill>
                <a:latin typeface="Courier New"/>
                <a:cs typeface="Courier New"/>
              </a:rPr>
              <a:t> </a:t>
            </a:r>
            <a:r>
              <a:rPr lang="en-GB" sz="400">
                <a:solidFill>
                  <a:srgbClr val="9CDCFE"/>
                </a:solidFill>
                <a:latin typeface="Courier New"/>
                <a:cs typeface="Courier New"/>
              </a:rPr>
              <a:t>content</a:t>
            </a:r>
            <a:r>
              <a:rPr lang="en-GB" sz="400">
                <a:solidFill>
                  <a:srgbClr val="D4D4D4"/>
                </a:solidFill>
                <a:latin typeface="Courier New"/>
                <a:cs typeface="Courier New"/>
              </a:rPr>
              <a:t>=</a:t>
            </a:r>
            <a:r>
              <a:rPr lang="en-GB" sz="400">
                <a:solidFill>
                  <a:srgbClr val="CE9178"/>
                </a:solidFill>
                <a:latin typeface="Courier New"/>
                <a:cs typeface="Courier New"/>
              </a:rPr>
              <a:t>"</a:t>
            </a:r>
            <a:r>
              <a:rPr lang="en-GB" sz="400" err="1">
                <a:solidFill>
                  <a:srgbClr val="CE9178"/>
                </a:solidFill>
                <a:latin typeface="Courier New"/>
                <a:cs typeface="Courier New"/>
              </a:rPr>
              <a:t>SitePoint</a:t>
            </a:r>
            <a:r>
              <a:rPr lang="en-GB" sz="400">
                <a:solidFill>
                  <a:srgbClr val="CE9178"/>
                </a:solidFill>
                <a:latin typeface="Courier New"/>
                <a:cs typeface="Courier New"/>
              </a:rPr>
              <a:t>"</a:t>
            </a:r>
            <a:r>
              <a:rPr lang="en-GB" sz="400">
                <a:solidFill>
                  <a:srgbClr val="808080"/>
                </a:solidFill>
                <a:latin typeface="Courier New"/>
                <a:cs typeface="Courier New"/>
              </a:rPr>
              <a:t>&gt;</a:t>
            </a:r>
            <a:endParaRPr lang="en-GB"/>
          </a:p>
          <a:p>
            <a:pPr>
              <a:lnSpc>
                <a:spcPct val="135714"/>
              </a:lnSpc>
            </a:pPr>
            <a:endParaRPr lang="en-GB" sz="400">
              <a:solidFill>
                <a:srgbClr val="D4D4D4"/>
              </a:solidFill>
              <a:latin typeface="Courier New"/>
              <a:cs typeface="Courier New"/>
            </a:endParaRPr>
          </a:p>
          <a:p>
            <a:pPr>
              <a:lnSpc>
                <a:spcPct val="135714"/>
              </a:lnSpc>
            </a:pPr>
            <a:r>
              <a:rPr lang="en-GB" sz="400">
                <a:solidFill>
                  <a:srgbClr val="D4D4D4"/>
                </a:solidFill>
                <a:latin typeface="Courier New"/>
                <a:cs typeface="Courier New"/>
              </a:rPr>
              <a:t>  </a:t>
            </a:r>
            <a:r>
              <a:rPr lang="en-GB" sz="400">
                <a:solidFill>
                  <a:srgbClr val="808080"/>
                </a:solidFill>
                <a:latin typeface="Courier New"/>
                <a:cs typeface="Courier New"/>
              </a:rPr>
              <a:t>&lt;</a:t>
            </a:r>
            <a:r>
              <a:rPr lang="en-GB" sz="400">
                <a:solidFill>
                  <a:srgbClr val="569CD6"/>
                </a:solidFill>
                <a:latin typeface="Courier New"/>
                <a:cs typeface="Courier New"/>
              </a:rPr>
              <a:t>meta</a:t>
            </a:r>
            <a:r>
              <a:rPr lang="en-GB" sz="400">
                <a:solidFill>
                  <a:srgbClr val="D4D4D4"/>
                </a:solidFill>
                <a:latin typeface="Courier New"/>
                <a:cs typeface="Courier New"/>
              </a:rPr>
              <a:t> </a:t>
            </a:r>
            <a:r>
              <a:rPr lang="en-GB" sz="400">
                <a:solidFill>
                  <a:srgbClr val="9CDCFE"/>
                </a:solidFill>
                <a:latin typeface="Courier New"/>
                <a:cs typeface="Courier New"/>
              </a:rPr>
              <a:t>property</a:t>
            </a:r>
            <a:r>
              <a:rPr lang="en-GB" sz="400">
                <a:solidFill>
                  <a:srgbClr val="D4D4D4"/>
                </a:solidFill>
                <a:latin typeface="Courier New"/>
                <a:cs typeface="Courier New"/>
              </a:rPr>
              <a:t>=</a:t>
            </a:r>
            <a:r>
              <a:rPr lang="en-GB" sz="400">
                <a:solidFill>
                  <a:srgbClr val="CE9178"/>
                </a:solidFill>
                <a:latin typeface="Courier New"/>
                <a:cs typeface="Courier New"/>
              </a:rPr>
              <a:t>"</a:t>
            </a:r>
            <a:r>
              <a:rPr lang="en-GB" sz="400" err="1">
                <a:solidFill>
                  <a:srgbClr val="CE9178"/>
                </a:solidFill>
                <a:latin typeface="Courier New"/>
                <a:cs typeface="Courier New"/>
              </a:rPr>
              <a:t>og:title</a:t>
            </a:r>
            <a:r>
              <a:rPr lang="en-GB" sz="400">
                <a:solidFill>
                  <a:srgbClr val="CE9178"/>
                </a:solidFill>
                <a:latin typeface="Courier New"/>
                <a:cs typeface="Courier New"/>
              </a:rPr>
              <a:t>"</a:t>
            </a:r>
            <a:r>
              <a:rPr lang="en-GB" sz="400">
                <a:solidFill>
                  <a:srgbClr val="D4D4D4"/>
                </a:solidFill>
                <a:latin typeface="Courier New"/>
                <a:cs typeface="Courier New"/>
              </a:rPr>
              <a:t> </a:t>
            </a:r>
            <a:r>
              <a:rPr lang="en-GB" sz="400">
                <a:solidFill>
                  <a:srgbClr val="9CDCFE"/>
                </a:solidFill>
                <a:latin typeface="Courier New"/>
                <a:cs typeface="Courier New"/>
              </a:rPr>
              <a:t>content</a:t>
            </a:r>
            <a:r>
              <a:rPr lang="en-GB" sz="400">
                <a:solidFill>
                  <a:srgbClr val="D4D4D4"/>
                </a:solidFill>
                <a:latin typeface="Courier New"/>
                <a:cs typeface="Courier New"/>
              </a:rPr>
              <a:t>=</a:t>
            </a:r>
            <a:r>
              <a:rPr lang="en-GB" sz="400">
                <a:solidFill>
                  <a:srgbClr val="CE9178"/>
                </a:solidFill>
                <a:latin typeface="Courier New"/>
                <a:cs typeface="Courier New"/>
              </a:rPr>
              <a:t>"SIT 725 </a:t>
            </a:r>
            <a:r>
              <a:rPr lang="en-GB" sz="400" err="1">
                <a:solidFill>
                  <a:srgbClr val="CE9178"/>
                </a:solidFill>
                <a:latin typeface="Courier New"/>
                <a:cs typeface="Courier New"/>
              </a:rPr>
              <a:t>Prac</a:t>
            </a:r>
            <a:r>
              <a:rPr lang="en-GB" sz="400">
                <a:solidFill>
                  <a:srgbClr val="CE9178"/>
                </a:solidFill>
                <a:latin typeface="Courier New"/>
                <a:cs typeface="Courier New"/>
              </a:rPr>
              <a:t> 1"</a:t>
            </a:r>
            <a:r>
              <a:rPr lang="en-GB" sz="400">
                <a:solidFill>
                  <a:srgbClr val="808080"/>
                </a:solidFill>
                <a:latin typeface="Courier New"/>
                <a:cs typeface="Courier New"/>
              </a:rPr>
              <a:t>&gt;</a:t>
            </a:r>
            <a:endParaRPr lang="en-GB"/>
          </a:p>
          <a:p>
            <a:pPr>
              <a:lnSpc>
                <a:spcPct val="135714"/>
              </a:lnSpc>
            </a:pPr>
            <a:r>
              <a:rPr lang="en-GB" sz="400">
                <a:solidFill>
                  <a:srgbClr val="D4D4D4"/>
                </a:solidFill>
                <a:latin typeface="Courier New"/>
                <a:cs typeface="Courier New"/>
              </a:rPr>
              <a:t>  </a:t>
            </a:r>
            <a:r>
              <a:rPr lang="en-GB" sz="400">
                <a:solidFill>
                  <a:srgbClr val="808080"/>
                </a:solidFill>
                <a:latin typeface="Courier New"/>
                <a:cs typeface="Courier New"/>
              </a:rPr>
              <a:t>&lt;</a:t>
            </a:r>
            <a:r>
              <a:rPr lang="en-GB" sz="400">
                <a:solidFill>
                  <a:srgbClr val="569CD6"/>
                </a:solidFill>
                <a:latin typeface="Courier New"/>
                <a:cs typeface="Courier New"/>
              </a:rPr>
              <a:t>meta</a:t>
            </a:r>
            <a:r>
              <a:rPr lang="en-GB" sz="400">
                <a:solidFill>
                  <a:srgbClr val="D4D4D4"/>
                </a:solidFill>
                <a:latin typeface="Courier New"/>
                <a:cs typeface="Courier New"/>
              </a:rPr>
              <a:t> </a:t>
            </a:r>
            <a:r>
              <a:rPr lang="en-GB" sz="400">
                <a:solidFill>
                  <a:srgbClr val="9CDCFE"/>
                </a:solidFill>
                <a:latin typeface="Courier New"/>
                <a:cs typeface="Courier New"/>
              </a:rPr>
              <a:t>property</a:t>
            </a:r>
            <a:r>
              <a:rPr lang="en-GB" sz="400">
                <a:solidFill>
                  <a:srgbClr val="D4D4D4"/>
                </a:solidFill>
                <a:latin typeface="Courier New"/>
                <a:cs typeface="Courier New"/>
              </a:rPr>
              <a:t>=</a:t>
            </a:r>
            <a:r>
              <a:rPr lang="en-GB" sz="400">
                <a:solidFill>
                  <a:srgbClr val="CE9178"/>
                </a:solidFill>
                <a:latin typeface="Courier New"/>
                <a:cs typeface="Courier New"/>
              </a:rPr>
              <a:t>"</a:t>
            </a:r>
            <a:r>
              <a:rPr lang="en-GB" sz="400" err="1">
                <a:solidFill>
                  <a:srgbClr val="CE9178"/>
                </a:solidFill>
                <a:latin typeface="Courier New"/>
                <a:cs typeface="Courier New"/>
              </a:rPr>
              <a:t>og:type</a:t>
            </a:r>
            <a:r>
              <a:rPr lang="en-GB" sz="400">
                <a:solidFill>
                  <a:srgbClr val="CE9178"/>
                </a:solidFill>
                <a:latin typeface="Courier New"/>
                <a:cs typeface="Courier New"/>
              </a:rPr>
              <a:t>"</a:t>
            </a:r>
            <a:r>
              <a:rPr lang="en-GB" sz="400">
                <a:solidFill>
                  <a:srgbClr val="D4D4D4"/>
                </a:solidFill>
                <a:latin typeface="Courier New"/>
                <a:cs typeface="Courier New"/>
              </a:rPr>
              <a:t> </a:t>
            </a:r>
            <a:r>
              <a:rPr lang="en-GB" sz="400">
                <a:solidFill>
                  <a:srgbClr val="9CDCFE"/>
                </a:solidFill>
                <a:latin typeface="Courier New"/>
                <a:cs typeface="Courier New"/>
              </a:rPr>
              <a:t>content</a:t>
            </a:r>
            <a:r>
              <a:rPr lang="en-GB" sz="400">
                <a:solidFill>
                  <a:srgbClr val="D4D4D4"/>
                </a:solidFill>
                <a:latin typeface="Courier New"/>
                <a:cs typeface="Courier New"/>
              </a:rPr>
              <a:t>=</a:t>
            </a:r>
            <a:r>
              <a:rPr lang="en-GB" sz="400">
                <a:solidFill>
                  <a:srgbClr val="CE9178"/>
                </a:solidFill>
                <a:latin typeface="Courier New"/>
                <a:cs typeface="Courier New"/>
              </a:rPr>
              <a:t>"website"</a:t>
            </a:r>
            <a:r>
              <a:rPr lang="en-GB" sz="400">
                <a:solidFill>
                  <a:srgbClr val="808080"/>
                </a:solidFill>
                <a:latin typeface="Courier New"/>
                <a:cs typeface="Courier New"/>
              </a:rPr>
              <a:t>&gt;</a:t>
            </a:r>
            <a:endParaRPr lang="en-GB"/>
          </a:p>
          <a:p>
            <a:pPr>
              <a:lnSpc>
                <a:spcPct val="135714"/>
              </a:lnSpc>
            </a:pPr>
            <a:r>
              <a:rPr lang="en-GB" sz="400">
                <a:solidFill>
                  <a:srgbClr val="D4D4D4"/>
                </a:solidFill>
                <a:latin typeface="Courier New"/>
                <a:cs typeface="Courier New"/>
              </a:rPr>
              <a:t>  </a:t>
            </a:r>
            <a:r>
              <a:rPr lang="en-GB" sz="400">
                <a:solidFill>
                  <a:srgbClr val="808080"/>
                </a:solidFill>
                <a:latin typeface="Courier New"/>
                <a:cs typeface="Courier New"/>
              </a:rPr>
              <a:t>&lt;</a:t>
            </a:r>
            <a:r>
              <a:rPr lang="en-GB" sz="400">
                <a:solidFill>
                  <a:srgbClr val="569CD6"/>
                </a:solidFill>
                <a:latin typeface="Courier New"/>
                <a:cs typeface="Courier New"/>
              </a:rPr>
              <a:t>meta</a:t>
            </a:r>
            <a:r>
              <a:rPr lang="en-GB" sz="400">
                <a:solidFill>
                  <a:srgbClr val="D4D4D4"/>
                </a:solidFill>
                <a:latin typeface="Courier New"/>
                <a:cs typeface="Courier New"/>
              </a:rPr>
              <a:t> </a:t>
            </a:r>
            <a:r>
              <a:rPr lang="en-GB" sz="400">
                <a:solidFill>
                  <a:srgbClr val="9CDCFE"/>
                </a:solidFill>
                <a:latin typeface="Courier New"/>
                <a:cs typeface="Courier New"/>
              </a:rPr>
              <a:t>property</a:t>
            </a:r>
            <a:r>
              <a:rPr lang="en-GB" sz="400">
                <a:solidFill>
                  <a:srgbClr val="D4D4D4"/>
                </a:solidFill>
                <a:latin typeface="Courier New"/>
                <a:cs typeface="Courier New"/>
              </a:rPr>
              <a:t>=</a:t>
            </a:r>
            <a:r>
              <a:rPr lang="en-GB" sz="400">
                <a:solidFill>
                  <a:srgbClr val="CE9178"/>
                </a:solidFill>
                <a:latin typeface="Courier New"/>
                <a:cs typeface="Courier New"/>
              </a:rPr>
              <a:t>"</a:t>
            </a:r>
            <a:r>
              <a:rPr lang="en-GB" sz="400" err="1">
                <a:solidFill>
                  <a:srgbClr val="CE9178"/>
                </a:solidFill>
                <a:latin typeface="Courier New"/>
                <a:cs typeface="Courier New"/>
              </a:rPr>
              <a:t>og:description</a:t>
            </a:r>
            <a:r>
              <a:rPr lang="en-GB" sz="400">
                <a:solidFill>
                  <a:srgbClr val="CE9178"/>
                </a:solidFill>
                <a:latin typeface="Courier New"/>
                <a:cs typeface="Courier New"/>
              </a:rPr>
              <a:t>"</a:t>
            </a:r>
            <a:r>
              <a:rPr lang="en-GB" sz="400">
                <a:solidFill>
                  <a:srgbClr val="D4D4D4"/>
                </a:solidFill>
                <a:latin typeface="Courier New"/>
                <a:cs typeface="Courier New"/>
              </a:rPr>
              <a:t> </a:t>
            </a:r>
            <a:r>
              <a:rPr lang="en-GB" sz="400">
                <a:solidFill>
                  <a:srgbClr val="9CDCFE"/>
                </a:solidFill>
                <a:latin typeface="Courier New"/>
                <a:cs typeface="Courier New"/>
              </a:rPr>
              <a:t>content</a:t>
            </a:r>
            <a:r>
              <a:rPr lang="en-GB" sz="400">
                <a:solidFill>
                  <a:srgbClr val="D4D4D4"/>
                </a:solidFill>
                <a:latin typeface="Courier New"/>
                <a:cs typeface="Courier New"/>
              </a:rPr>
              <a:t>=</a:t>
            </a:r>
            <a:r>
              <a:rPr lang="en-GB" sz="400">
                <a:solidFill>
                  <a:srgbClr val="CE9178"/>
                </a:solidFill>
                <a:latin typeface="Courier New"/>
                <a:cs typeface="Courier New"/>
              </a:rPr>
              <a:t>"basic template for SIT 725 </a:t>
            </a:r>
            <a:r>
              <a:rPr lang="en-GB" sz="400" err="1">
                <a:solidFill>
                  <a:srgbClr val="CE9178"/>
                </a:solidFill>
                <a:latin typeface="Courier New"/>
                <a:cs typeface="Courier New"/>
              </a:rPr>
              <a:t>Prac</a:t>
            </a:r>
            <a:r>
              <a:rPr lang="en-GB" sz="400">
                <a:solidFill>
                  <a:srgbClr val="CE9178"/>
                </a:solidFill>
                <a:latin typeface="Courier New"/>
                <a:cs typeface="Courier New"/>
              </a:rPr>
              <a:t> 1"</a:t>
            </a:r>
            <a:r>
              <a:rPr lang="en-GB" sz="400">
                <a:solidFill>
                  <a:srgbClr val="808080"/>
                </a:solidFill>
                <a:latin typeface="Courier New"/>
                <a:cs typeface="Courier New"/>
              </a:rPr>
              <a:t>&gt;</a:t>
            </a:r>
            <a:endParaRPr lang="en-GB"/>
          </a:p>
          <a:p>
            <a:pPr>
              <a:lnSpc>
                <a:spcPct val="135714"/>
              </a:lnSpc>
            </a:pPr>
            <a:endParaRPr lang="en-GB" sz="400">
              <a:solidFill>
                <a:srgbClr val="D4D4D4"/>
              </a:solidFill>
              <a:latin typeface="Courier New"/>
              <a:cs typeface="Courier New"/>
            </a:endParaRPr>
          </a:p>
          <a:p>
            <a:pPr>
              <a:lnSpc>
                <a:spcPct val="135714"/>
              </a:lnSpc>
            </a:pPr>
            <a:r>
              <a:rPr lang="en-GB" sz="400">
                <a:solidFill>
                  <a:srgbClr val="D4D4D4"/>
                </a:solidFill>
                <a:latin typeface="Courier New"/>
                <a:cs typeface="Courier New"/>
              </a:rPr>
              <a:t>  </a:t>
            </a:r>
            <a:r>
              <a:rPr lang="en-GB" sz="400">
                <a:solidFill>
                  <a:srgbClr val="6A9955"/>
                </a:solidFill>
                <a:latin typeface="Courier New"/>
                <a:cs typeface="Courier New"/>
              </a:rPr>
              <a:t>&lt;!-- Compiled and minified CSS --&gt;</a:t>
            </a:r>
            <a:endParaRPr lang="en-GB"/>
          </a:p>
          <a:p>
            <a:pPr>
              <a:lnSpc>
                <a:spcPct val="135714"/>
              </a:lnSpc>
            </a:pPr>
            <a:r>
              <a:rPr lang="en-GB" sz="400">
                <a:solidFill>
                  <a:srgbClr val="D4D4D4"/>
                </a:solidFill>
                <a:latin typeface="Courier New"/>
                <a:cs typeface="Courier New"/>
              </a:rPr>
              <a:t>  </a:t>
            </a:r>
            <a:r>
              <a:rPr lang="en-GB" sz="400">
                <a:solidFill>
                  <a:srgbClr val="808080"/>
                </a:solidFill>
                <a:latin typeface="Courier New"/>
                <a:cs typeface="Courier New"/>
              </a:rPr>
              <a:t>&lt;</a:t>
            </a:r>
            <a:r>
              <a:rPr lang="en-GB" sz="400">
                <a:solidFill>
                  <a:srgbClr val="569CD6"/>
                </a:solidFill>
                <a:latin typeface="Courier New"/>
                <a:cs typeface="Courier New"/>
              </a:rPr>
              <a:t>link</a:t>
            </a:r>
            <a:r>
              <a:rPr lang="en-GB" sz="400">
                <a:solidFill>
                  <a:srgbClr val="D4D4D4"/>
                </a:solidFill>
                <a:latin typeface="Courier New"/>
                <a:cs typeface="Courier New"/>
              </a:rPr>
              <a:t> </a:t>
            </a:r>
            <a:r>
              <a:rPr lang="en-GB" sz="400" err="1">
                <a:solidFill>
                  <a:srgbClr val="9CDCFE"/>
                </a:solidFill>
                <a:latin typeface="Courier New"/>
                <a:cs typeface="Courier New"/>
              </a:rPr>
              <a:t>rel</a:t>
            </a:r>
            <a:r>
              <a:rPr lang="en-GB" sz="400">
                <a:solidFill>
                  <a:srgbClr val="D4D4D4"/>
                </a:solidFill>
                <a:latin typeface="Courier New"/>
                <a:cs typeface="Courier New"/>
              </a:rPr>
              <a:t>=</a:t>
            </a:r>
            <a:r>
              <a:rPr lang="en-GB" sz="400">
                <a:solidFill>
                  <a:srgbClr val="CE9178"/>
                </a:solidFill>
                <a:latin typeface="Courier New"/>
                <a:cs typeface="Courier New"/>
              </a:rPr>
              <a:t>"stylesheet"</a:t>
            </a:r>
            <a:r>
              <a:rPr lang="en-GB" sz="400">
                <a:solidFill>
                  <a:srgbClr val="D4D4D4"/>
                </a:solidFill>
                <a:latin typeface="Courier New"/>
                <a:cs typeface="Courier New"/>
              </a:rPr>
              <a:t> </a:t>
            </a:r>
            <a:r>
              <a:rPr lang="en-GB" sz="400" err="1">
                <a:solidFill>
                  <a:srgbClr val="9CDCFE"/>
                </a:solidFill>
                <a:latin typeface="Courier New"/>
                <a:cs typeface="Courier New"/>
              </a:rPr>
              <a:t>href</a:t>
            </a:r>
            <a:r>
              <a:rPr lang="en-GB" sz="400">
                <a:solidFill>
                  <a:srgbClr val="D4D4D4"/>
                </a:solidFill>
                <a:latin typeface="Courier New"/>
                <a:cs typeface="Courier New"/>
              </a:rPr>
              <a:t>=</a:t>
            </a:r>
            <a:r>
              <a:rPr lang="en-GB" sz="400">
                <a:solidFill>
                  <a:srgbClr val="CE9178"/>
                </a:solidFill>
                <a:latin typeface="Courier New"/>
                <a:cs typeface="Courier New"/>
              </a:rPr>
              <a:t>"https://cdnjs.cloudflare.com/ajax/libs/materialize/1.0.0/</a:t>
            </a:r>
            <a:r>
              <a:rPr lang="en-GB" sz="400" err="1">
                <a:solidFill>
                  <a:srgbClr val="CE9178"/>
                </a:solidFill>
                <a:latin typeface="Courier New"/>
                <a:cs typeface="Courier New"/>
              </a:rPr>
              <a:t>css</a:t>
            </a:r>
            <a:r>
              <a:rPr lang="en-GB" sz="400">
                <a:solidFill>
                  <a:srgbClr val="CE9178"/>
                </a:solidFill>
                <a:latin typeface="Courier New"/>
                <a:cs typeface="Courier New"/>
              </a:rPr>
              <a:t>/materialize.min.css"</a:t>
            </a:r>
            <a:r>
              <a:rPr lang="en-GB" sz="400">
                <a:solidFill>
                  <a:srgbClr val="808080"/>
                </a:solidFill>
                <a:latin typeface="Courier New"/>
                <a:cs typeface="Courier New"/>
              </a:rPr>
              <a:t>&gt;</a:t>
            </a:r>
            <a:endParaRPr lang="en-GB"/>
          </a:p>
          <a:p>
            <a:pPr>
              <a:lnSpc>
                <a:spcPct val="135714"/>
              </a:lnSpc>
            </a:pPr>
            <a:endParaRPr lang="en-GB" sz="400">
              <a:solidFill>
                <a:srgbClr val="D4D4D4"/>
              </a:solidFill>
              <a:latin typeface="Courier New"/>
              <a:cs typeface="Courier New"/>
            </a:endParaRPr>
          </a:p>
          <a:p>
            <a:pPr>
              <a:lnSpc>
                <a:spcPct val="135714"/>
              </a:lnSpc>
            </a:pPr>
            <a:r>
              <a:rPr lang="en-GB" sz="400">
                <a:solidFill>
                  <a:srgbClr val="808080"/>
                </a:solidFill>
                <a:latin typeface="Courier New"/>
                <a:cs typeface="Courier New"/>
              </a:rPr>
              <a:t>&lt;/</a:t>
            </a:r>
            <a:r>
              <a:rPr lang="en-GB" sz="400">
                <a:solidFill>
                  <a:srgbClr val="569CD6"/>
                </a:solidFill>
                <a:latin typeface="Courier New"/>
                <a:cs typeface="Courier New"/>
              </a:rPr>
              <a:t>head</a:t>
            </a:r>
            <a:r>
              <a:rPr lang="en-GB" sz="400">
                <a:solidFill>
                  <a:srgbClr val="808080"/>
                </a:solidFill>
                <a:latin typeface="Courier New"/>
                <a:cs typeface="Courier New"/>
              </a:rPr>
              <a:t>&gt;</a:t>
            </a:r>
            <a:endParaRPr lang="en-GB"/>
          </a:p>
          <a:p>
            <a:pPr>
              <a:lnSpc>
                <a:spcPct val="135714"/>
              </a:lnSpc>
            </a:pPr>
            <a:endParaRPr lang="en-GB" sz="400">
              <a:solidFill>
                <a:srgbClr val="D4D4D4"/>
              </a:solidFill>
              <a:latin typeface="Courier New"/>
              <a:cs typeface="Courier New"/>
            </a:endParaRPr>
          </a:p>
          <a:p>
            <a:pPr>
              <a:lnSpc>
                <a:spcPct val="135714"/>
              </a:lnSpc>
            </a:pPr>
            <a:r>
              <a:rPr lang="en-GB" sz="400">
                <a:solidFill>
                  <a:srgbClr val="808080"/>
                </a:solidFill>
                <a:latin typeface="Courier New"/>
                <a:cs typeface="Courier New"/>
              </a:rPr>
              <a:t>&lt;</a:t>
            </a:r>
            <a:r>
              <a:rPr lang="en-GB" sz="400">
                <a:solidFill>
                  <a:srgbClr val="569CD6"/>
                </a:solidFill>
                <a:latin typeface="Courier New"/>
                <a:cs typeface="Courier New"/>
              </a:rPr>
              <a:t>body</a:t>
            </a:r>
            <a:r>
              <a:rPr lang="en-GB" sz="400">
                <a:solidFill>
                  <a:srgbClr val="808080"/>
                </a:solidFill>
                <a:latin typeface="Courier New"/>
                <a:cs typeface="Courier New"/>
              </a:rPr>
              <a:t>&gt;</a:t>
            </a:r>
            <a:endParaRPr lang="en-GB"/>
          </a:p>
          <a:p>
            <a:pPr>
              <a:lnSpc>
                <a:spcPct val="135714"/>
              </a:lnSpc>
            </a:pPr>
            <a:r>
              <a:rPr lang="en-GB" sz="400">
                <a:solidFill>
                  <a:srgbClr val="D4D4D4"/>
                </a:solidFill>
                <a:latin typeface="Courier New"/>
                <a:cs typeface="Courier New"/>
              </a:rPr>
              <a:t>    </a:t>
            </a:r>
            <a:r>
              <a:rPr lang="en-GB" sz="400">
                <a:solidFill>
                  <a:srgbClr val="808080"/>
                </a:solidFill>
                <a:latin typeface="Courier New"/>
                <a:cs typeface="Courier New"/>
              </a:rPr>
              <a:t>&lt;</a:t>
            </a:r>
            <a:r>
              <a:rPr lang="en-GB" sz="400">
                <a:solidFill>
                  <a:srgbClr val="569CD6"/>
                </a:solidFill>
                <a:latin typeface="Courier New"/>
                <a:cs typeface="Courier New"/>
              </a:rPr>
              <a:t>div</a:t>
            </a:r>
            <a:r>
              <a:rPr lang="en-GB" sz="400">
                <a:solidFill>
                  <a:srgbClr val="D4D4D4"/>
                </a:solidFill>
                <a:latin typeface="Courier New"/>
                <a:cs typeface="Courier New"/>
              </a:rPr>
              <a:t> </a:t>
            </a:r>
            <a:r>
              <a:rPr lang="en-GB" sz="400">
                <a:solidFill>
                  <a:srgbClr val="9CDCFE"/>
                </a:solidFill>
                <a:latin typeface="Courier New"/>
                <a:cs typeface="Courier New"/>
              </a:rPr>
              <a:t>class</a:t>
            </a:r>
            <a:r>
              <a:rPr lang="en-GB" sz="400">
                <a:solidFill>
                  <a:srgbClr val="D4D4D4"/>
                </a:solidFill>
                <a:latin typeface="Courier New"/>
                <a:cs typeface="Courier New"/>
              </a:rPr>
              <a:t>=</a:t>
            </a:r>
            <a:r>
              <a:rPr lang="en-GB" sz="400">
                <a:solidFill>
                  <a:srgbClr val="CE9178"/>
                </a:solidFill>
                <a:latin typeface="Courier New"/>
                <a:cs typeface="Courier New"/>
              </a:rPr>
              <a:t>"container"</a:t>
            </a:r>
            <a:r>
              <a:rPr lang="en-GB" sz="400">
                <a:solidFill>
                  <a:srgbClr val="808080"/>
                </a:solidFill>
                <a:latin typeface="Courier New"/>
                <a:cs typeface="Courier New"/>
              </a:rPr>
              <a:t>&gt;</a:t>
            </a:r>
            <a:endParaRPr lang="en-GB"/>
          </a:p>
          <a:p>
            <a:pPr>
              <a:lnSpc>
                <a:spcPct val="135714"/>
              </a:lnSpc>
            </a:pPr>
            <a:r>
              <a:rPr lang="en-GB" sz="400">
                <a:solidFill>
                  <a:srgbClr val="D4D4D4"/>
                </a:solidFill>
                <a:latin typeface="Courier New"/>
                <a:cs typeface="Courier New"/>
              </a:rPr>
              <a:t>        </a:t>
            </a:r>
            <a:r>
              <a:rPr lang="en-GB" sz="400">
                <a:solidFill>
                  <a:srgbClr val="808080"/>
                </a:solidFill>
                <a:latin typeface="Courier New"/>
                <a:cs typeface="Courier New"/>
              </a:rPr>
              <a:t>&lt;</a:t>
            </a:r>
            <a:r>
              <a:rPr lang="en-GB" sz="400">
                <a:solidFill>
                  <a:srgbClr val="569CD6"/>
                </a:solidFill>
                <a:latin typeface="Courier New"/>
                <a:cs typeface="Courier New"/>
              </a:rPr>
              <a:t>div</a:t>
            </a:r>
            <a:r>
              <a:rPr lang="en-GB" sz="400">
                <a:solidFill>
                  <a:srgbClr val="D4D4D4"/>
                </a:solidFill>
                <a:latin typeface="Courier New"/>
                <a:cs typeface="Courier New"/>
              </a:rPr>
              <a:t> </a:t>
            </a:r>
            <a:r>
              <a:rPr lang="en-GB" sz="400">
                <a:solidFill>
                  <a:srgbClr val="9CDCFE"/>
                </a:solidFill>
                <a:latin typeface="Courier New"/>
                <a:cs typeface="Courier New"/>
              </a:rPr>
              <a:t>class</a:t>
            </a:r>
            <a:r>
              <a:rPr lang="en-GB" sz="400">
                <a:solidFill>
                  <a:srgbClr val="D4D4D4"/>
                </a:solidFill>
                <a:latin typeface="Courier New"/>
                <a:cs typeface="Courier New"/>
              </a:rPr>
              <a:t>=</a:t>
            </a:r>
            <a:r>
              <a:rPr lang="en-GB" sz="400">
                <a:solidFill>
                  <a:srgbClr val="CE9178"/>
                </a:solidFill>
                <a:latin typeface="Courier New"/>
                <a:cs typeface="Courier New"/>
              </a:rPr>
              <a:t>"row"</a:t>
            </a:r>
            <a:r>
              <a:rPr lang="en-GB" sz="400">
                <a:solidFill>
                  <a:srgbClr val="808080"/>
                </a:solidFill>
                <a:latin typeface="Courier New"/>
                <a:cs typeface="Courier New"/>
              </a:rPr>
              <a:t>&gt;</a:t>
            </a:r>
            <a:endParaRPr lang="en-GB"/>
          </a:p>
          <a:p>
            <a:pPr>
              <a:lnSpc>
                <a:spcPct val="135714"/>
              </a:lnSpc>
            </a:pPr>
            <a:r>
              <a:rPr lang="en-GB" sz="400">
                <a:solidFill>
                  <a:srgbClr val="D4D4D4"/>
                </a:solidFill>
                <a:latin typeface="Courier New"/>
                <a:cs typeface="Courier New"/>
              </a:rPr>
              <a:t>            </a:t>
            </a:r>
            <a:r>
              <a:rPr lang="en-GB" sz="400">
                <a:solidFill>
                  <a:srgbClr val="808080"/>
                </a:solidFill>
                <a:latin typeface="Courier New"/>
                <a:cs typeface="Courier New"/>
              </a:rPr>
              <a:t>&lt;</a:t>
            </a:r>
            <a:r>
              <a:rPr lang="en-GB" sz="400">
                <a:solidFill>
                  <a:srgbClr val="569CD6"/>
                </a:solidFill>
                <a:latin typeface="Courier New"/>
                <a:cs typeface="Courier New"/>
              </a:rPr>
              <a:t>div</a:t>
            </a:r>
            <a:r>
              <a:rPr lang="en-GB" sz="400">
                <a:solidFill>
                  <a:srgbClr val="D4D4D4"/>
                </a:solidFill>
                <a:latin typeface="Courier New"/>
                <a:cs typeface="Courier New"/>
              </a:rPr>
              <a:t> </a:t>
            </a:r>
            <a:r>
              <a:rPr lang="en-GB" sz="400">
                <a:solidFill>
                  <a:srgbClr val="9CDCFE"/>
                </a:solidFill>
                <a:latin typeface="Courier New"/>
                <a:cs typeface="Courier New"/>
              </a:rPr>
              <a:t>class</a:t>
            </a:r>
            <a:r>
              <a:rPr lang="en-GB" sz="400">
                <a:solidFill>
                  <a:srgbClr val="D4D4D4"/>
                </a:solidFill>
                <a:latin typeface="Courier New"/>
                <a:cs typeface="Courier New"/>
              </a:rPr>
              <a:t>=</a:t>
            </a:r>
            <a:r>
              <a:rPr lang="en-GB" sz="400">
                <a:solidFill>
                  <a:srgbClr val="CE9178"/>
                </a:solidFill>
                <a:latin typeface="Courier New"/>
                <a:cs typeface="Courier New"/>
              </a:rPr>
              <a:t>"col s12"</a:t>
            </a:r>
            <a:r>
              <a:rPr lang="en-GB" sz="400">
                <a:solidFill>
                  <a:srgbClr val="808080"/>
                </a:solidFill>
                <a:latin typeface="Courier New"/>
                <a:cs typeface="Courier New"/>
              </a:rPr>
              <a:t>&gt;</a:t>
            </a:r>
            <a:endParaRPr lang="en-GB"/>
          </a:p>
          <a:p>
            <a:pPr>
              <a:lnSpc>
                <a:spcPct val="135714"/>
              </a:lnSpc>
            </a:pPr>
            <a:r>
              <a:rPr lang="en-GB" sz="400">
                <a:solidFill>
                  <a:srgbClr val="D4D4D4"/>
                </a:solidFill>
                <a:latin typeface="Courier New"/>
                <a:cs typeface="Courier New"/>
              </a:rPr>
              <a:t>                </a:t>
            </a:r>
            <a:r>
              <a:rPr lang="en-GB" sz="400">
                <a:solidFill>
                  <a:srgbClr val="808080"/>
                </a:solidFill>
                <a:latin typeface="Courier New"/>
                <a:cs typeface="Courier New"/>
              </a:rPr>
              <a:t>&lt;</a:t>
            </a:r>
            <a:r>
              <a:rPr lang="en-GB" sz="400">
                <a:solidFill>
                  <a:srgbClr val="569CD6"/>
                </a:solidFill>
                <a:latin typeface="Courier New"/>
                <a:cs typeface="Courier New"/>
              </a:rPr>
              <a:t>h1</a:t>
            </a:r>
            <a:r>
              <a:rPr lang="en-GB" sz="400">
                <a:solidFill>
                  <a:srgbClr val="D4D4D4"/>
                </a:solidFill>
                <a:latin typeface="Courier New"/>
                <a:cs typeface="Courier New"/>
              </a:rPr>
              <a:t> </a:t>
            </a:r>
            <a:r>
              <a:rPr lang="en-GB" sz="400">
                <a:solidFill>
                  <a:srgbClr val="9CDCFE"/>
                </a:solidFill>
                <a:latin typeface="Courier New"/>
                <a:cs typeface="Courier New"/>
              </a:rPr>
              <a:t>id</a:t>
            </a:r>
            <a:r>
              <a:rPr lang="en-GB" sz="400">
                <a:solidFill>
                  <a:srgbClr val="D4D4D4"/>
                </a:solidFill>
                <a:latin typeface="Courier New"/>
                <a:cs typeface="Courier New"/>
              </a:rPr>
              <a:t>=</a:t>
            </a:r>
            <a:r>
              <a:rPr lang="en-GB" sz="400">
                <a:solidFill>
                  <a:srgbClr val="CE9178"/>
                </a:solidFill>
                <a:latin typeface="Courier New"/>
                <a:cs typeface="Courier New"/>
              </a:rPr>
              <a:t>"heading"</a:t>
            </a:r>
            <a:r>
              <a:rPr lang="en-GB" sz="400">
                <a:solidFill>
                  <a:srgbClr val="D4D4D4"/>
                </a:solidFill>
                <a:latin typeface="Courier New"/>
                <a:cs typeface="Courier New"/>
              </a:rPr>
              <a:t> </a:t>
            </a:r>
            <a:r>
              <a:rPr lang="en-GB" sz="400">
                <a:solidFill>
                  <a:srgbClr val="9CDCFE"/>
                </a:solidFill>
                <a:latin typeface="Courier New"/>
                <a:cs typeface="Courier New"/>
              </a:rPr>
              <a:t>class</a:t>
            </a:r>
            <a:r>
              <a:rPr lang="en-GB" sz="400">
                <a:solidFill>
                  <a:srgbClr val="D4D4D4"/>
                </a:solidFill>
                <a:latin typeface="Courier New"/>
                <a:cs typeface="Courier New"/>
              </a:rPr>
              <a:t>=</a:t>
            </a:r>
            <a:r>
              <a:rPr lang="en-GB" sz="400">
                <a:solidFill>
                  <a:srgbClr val="CE9178"/>
                </a:solidFill>
                <a:latin typeface="Courier New"/>
                <a:cs typeface="Courier New"/>
              </a:rPr>
              <a:t>"</a:t>
            </a:r>
            <a:r>
              <a:rPr lang="en-GB" sz="400" err="1">
                <a:solidFill>
                  <a:srgbClr val="CE9178"/>
                </a:solidFill>
                <a:latin typeface="Courier New"/>
                <a:cs typeface="Courier New"/>
              </a:rPr>
              <a:t>center</a:t>
            </a:r>
            <a:r>
              <a:rPr lang="en-GB" sz="400">
                <a:solidFill>
                  <a:srgbClr val="CE9178"/>
                </a:solidFill>
                <a:latin typeface="Courier New"/>
                <a:cs typeface="Courier New"/>
              </a:rPr>
              <a:t>-align"</a:t>
            </a:r>
            <a:r>
              <a:rPr lang="en-GB" sz="400">
                <a:solidFill>
                  <a:srgbClr val="808080"/>
                </a:solidFill>
                <a:latin typeface="Courier New"/>
                <a:cs typeface="Courier New"/>
              </a:rPr>
              <a:t>&gt;</a:t>
            </a:r>
            <a:r>
              <a:rPr lang="en-GB" sz="400">
                <a:solidFill>
                  <a:srgbClr val="D4D4D4"/>
                </a:solidFill>
                <a:latin typeface="Courier New"/>
                <a:cs typeface="Courier New"/>
              </a:rPr>
              <a:t>SIT 725</a:t>
            </a:r>
            <a:r>
              <a:rPr lang="en-GB" sz="400">
                <a:solidFill>
                  <a:srgbClr val="808080"/>
                </a:solidFill>
                <a:latin typeface="Courier New"/>
                <a:cs typeface="Courier New"/>
              </a:rPr>
              <a:t>&lt;/</a:t>
            </a:r>
            <a:r>
              <a:rPr lang="en-GB" sz="400">
                <a:solidFill>
                  <a:srgbClr val="569CD6"/>
                </a:solidFill>
                <a:latin typeface="Courier New"/>
                <a:cs typeface="Courier New"/>
              </a:rPr>
              <a:t>h1</a:t>
            </a:r>
            <a:r>
              <a:rPr lang="en-GB" sz="400">
                <a:solidFill>
                  <a:srgbClr val="808080"/>
                </a:solidFill>
                <a:latin typeface="Courier New"/>
                <a:cs typeface="Courier New"/>
              </a:rPr>
              <a:t>&gt;</a:t>
            </a:r>
            <a:endParaRPr lang="en-GB"/>
          </a:p>
          <a:p>
            <a:pPr>
              <a:lnSpc>
                <a:spcPct val="135714"/>
              </a:lnSpc>
            </a:pPr>
            <a:r>
              <a:rPr lang="en-GB" sz="400">
                <a:solidFill>
                  <a:srgbClr val="D4D4D4"/>
                </a:solidFill>
                <a:latin typeface="Courier New"/>
                <a:cs typeface="Courier New"/>
              </a:rPr>
              <a:t>            </a:t>
            </a:r>
            <a:r>
              <a:rPr lang="en-GB" sz="400">
                <a:solidFill>
                  <a:srgbClr val="808080"/>
                </a:solidFill>
                <a:latin typeface="Courier New"/>
                <a:cs typeface="Courier New"/>
              </a:rPr>
              <a:t>&lt;/</a:t>
            </a:r>
            <a:r>
              <a:rPr lang="en-GB" sz="400">
                <a:solidFill>
                  <a:srgbClr val="569CD6"/>
                </a:solidFill>
                <a:latin typeface="Courier New"/>
                <a:cs typeface="Courier New"/>
              </a:rPr>
              <a:t>div</a:t>
            </a:r>
            <a:r>
              <a:rPr lang="en-GB" sz="400">
                <a:solidFill>
                  <a:srgbClr val="808080"/>
                </a:solidFill>
                <a:latin typeface="Courier New"/>
                <a:cs typeface="Courier New"/>
              </a:rPr>
              <a:t>&gt;</a:t>
            </a:r>
            <a:endParaRPr lang="en-GB"/>
          </a:p>
          <a:p>
            <a:pPr>
              <a:lnSpc>
                <a:spcPct val="135714"/>
              </a:lnSpc>
            </a:pPr>
            <a:r>
              <a:rPr lang="en-GB" sz="400">
                <a:solidFill>
                  <a:srgbClr val="D4D4D4"/>
                </a:solidFill>
                <a:latin typeface="Courier New"/>
                <a:cs typeface="Courier New"/>
              </a:rPr>
              <a:t>            </a:t>
            </a:r>
            <a:r>
              <a:rPr lang="en-GB" sz="400">
                <a:solidFill>
                  <a:srgbClr val="808080"/>
                </a:solidFill>
                <a:latin typeface="Courier New"/>
                <a:cs typeface="Courier New"/>
              </a:rPr>
              <a:t>&lt;</a:t>
            </a:r>
            <a:r>
              <a:rPr lang="en-GB" sz="400">
                <a:solidFill>
                  <a:srgbClr val="569CD6"/>
                </a:solidFill>
                <a:latin typeface="Courier New"/>
                <a:cs typeface="Courier New"/>
              </a:rPr>
              <a:t>div</a:t>
            </a:r>
            <a:r>
              <a:rPr lang="en-GB" sz="400">
                <a:solidFill>
                  <a:srgbClr val="D4D4D4"/>
                </a:solidFill>
                <a:latin typeface="Courier New"/>
                <a:cs typeface="Courier New"/>
              </a:rPr>
              <a:t> </a:t>
            </a:r>
            <a:r>
              <a:rPr lang="en-GB" sz="400">
                <a:solidFill>
                  <a:srgbClr val="9CDCFE"/>
                </a:solidFill>
                <a:latin typeface="Courier New"/>
                <a:cs typeface="Courier New"/>
              </a:rPr>
              <a:t>class</a:t>
            </a:r>
            <a:r>
              <a:rPr lang="en-GB" sz="400">
                <a:solidFill>
                  <a:srgbClr val="D4D4D4"/>
                </a:solidFill>
                <a:latin typeface="Courier New"/>
                <a:cs typeface="Courier New"/>
              </a:rPr>
              <a:t>=</a:t>
            </a:r>
            <a:r>
              <a:rPr lang="en-GB" sz="400">
                <a:solidFill>
                  <a:srgbClr val="CE9178"/>
                </a:solidFill>
                <a:latin typeface="Courier New"/>
                <a:cs typeface="Courier New"/>
              </a:rPr>
              <a:t>"col s12 </a:t>
            </a:r>
            <a:r>
              <a:rPr lang="en-GB" sz="400" err="1">
                <a:solidFill>
                  <a:srgbClr val="CE9178"/>
                </a:solidFill>
                <a:latin typeface="Courier New"/>
                <a:cs typeface="Courier New"/>
              </a:rPr>
              <a:t>center</a:t>
            </a:r>
            <a:r>
              <a:rPr lang="en-GB" sz="400">
                <a:solidFill>
                  <a:srgbClr val="CE9178"/>
                </a:solidFill>
                <a:latin typeface="Courier New"/>
                <a:cs typeface="Courier New"/>
              </a:rPr>
              <a:t>-align"</a:t>
            </a:r>
            <a:r>
              <a:rPr lang="en-GB" sz="400">
                <a:solidFill>
                  <a:srgbClr val="808080"/>
                </a:solidFill>
                <a:latin typeface="Courier New"/>
                <a:cs typeface="Courier New"/>
              </a:rPr>
              <a:t>&gt;</a:t>
            </a:r>
            <a:endParaRPr lang="en-GB"/>
          </a:p>
          <a:p>
            <a:pPr>
              <a:lnSpc>
                <a:spcPct val="135714"/>
              </a:lnSpc>
            </a:pPr>
            <a:r>
              <a:rPr lang="en-GB" sz="400">
                <a:solidFill>
                  <a:srgbClr val="D4D4D4"/>
                </a:solidFill>
                <a:latin typeface="Courier New"/>
                <a:cs typeface="Courier New"/>
              </a:rPr>
              <a:t>                </a:t>
            </a:r>
            <a:r>
              <a:rPr lang="en-GB" sz="400">
                <a:solidFill>
                  <a:srgbClr val="808080"/>
                </a:solidFill>
                <a:latin typeface="Courier New"/>
                <a:cs typeface="Courier New"/>
              </a:rPr>
              <a:t>&lt;</a:t>
            </a:r>
            <a:r>
              <a:rPr lang="en-GB" sz="400">
                <a:solidFill>
                  <a:srgbClr val="569CD6"/>
                </a:solidFill>
                <a:latin typeface="Courier New"/>
                <a:cs typeface="Courier New"/>
              </a:rPr>
              <a:t>a</a:t>
            </a:r>
            <a:r>
              <a:rPr lang="en-GB" sz="400">
                <a:solidFill>
                  <a:srgbClr val="D4D4D4"/>
                </a:solidFill>
                <a:latin typeface="Courier New"/>
                <a:cs typeface="Courier New"/>
              </a:rPr>
              <a:t> </a:t>
            </a:r>
            <a:r>
              <a:rPr lang="en-GB" sz="400">
                <a:solidFill>
                  <a:srgbClr val="9CDCFE"/>
                </a:solidFill>
                <a:latin typeface="Courier New"/>
                <a:cs typeface="Courier New"/>
              </a:rPr>
              <a:t>class</a:t>
            </a:r>
            <a:r>
              <a:rPr lang="en-GB" sz="400">
                <a:solidFill>
                  <a:srgbClr val="D4D4D4"/>
                </a:solidFill>
                <a:latin typeface="Courier New"/>
                <a:cs typeface="Courier New"/>
              </a:rPr>
              <a:t>=</a:t>
            </a:r>
            <a:r>
              <a:rPr lang="en-GB" sz="400">
                <a:solidFill>
                  <a:srgbClr val="CE9178"/>
                </a:solidFill>
                <a:latin typeface="Courier New"/>
                <a:cs typeface="Courier New"/>
              </a:rPr>
              <a:t>"waves-effect waves-light </a:t>
            </a:r>
            <a:r>
              <a:rPr lang="en-GB" sz="400" err="1">
                <a:solidFill>
                  <a:srgbClr val="CE9178"/>
                </a:solidFill>
                <a:latin typeface="Courier New"/>
                <a:cs typeface="Courier New"/>
              </a:rPr>
              <a:t>btn</a:t>
            </a:r>
            <a:r>
              <a:rPr lang="en-GB" sz="400">
                <a:solidFill>
                  <a:srgbClr val="CE9178"/>
                </a:solidFill>
                <a:latin typeface="Courier New"/>
                <a:cs typeface="Courier New"/>
              </a:rPr>
              <a:t>"</a:t>
            </a:r>
            <a:r>
              <a:rPr lang="en-GB" sz="400">
                <a:solidFill>
                  <a:srgbClr val="D4D4D4"/>
                </a:solidFill>
                <a:latin typeface="Courier New"/>
                <a:cs typeface="Courier New"/>
              </a:rPr>
              <a:t> </a:t>
            </a:r>
            <a:r>
              <a:rPr lang="en-GB" sz="400">
                <a:solidFill>
                  <a:srgbClr val="9CDCFE"/>
                </a:solidFill>
                <a:latin typeface="Courier New"/>
                <a:cs typeface="Courier New"/>
              </a:rPr>
              <a:t>onclick</a:t>
            </a:r>
            <a:r>
              <a:rPr lang="en-GB" sz="400">
                <a:solidFill>
                  <a:srgbClr val="D4D4D4"/>
                </a:solidFill>
                <a:latin typeface="Courier New"/>
                <a:cs typeface="Courier New"/>
              </a:rPr>
              <a:t>=</a:t>
            </a:r>
            <a:r>
              <a:rPr lang="en-GB" sz="400">
                <a:solidFill>
                  <a:srgbClr val="CE9178"/>
                </a:solidFill>
                <a:latin typeface="Courier New"/>
                <a:cs typeface="Courier New"/>
              </a:rPr>
              <a:t>"</a:t>
            </a:r>
            <a:r>
              <a:rPr lang="en-GB" sz="400" err="1">
                <a:solidFill>
                  <a:srgbClr val="DCDCAA"/>
                </a:solidFill>
                <a:latin typeface="Courier New"/>
                <a:cs typeface="Courier New"/>
              </a:rPr>
              <a:t>changeText</a:t>
            </a:r>
            <a:r>
              <a:rPr lang="en-GB" sz="400">
                <a:solidFill>
                  <a:srgbClr val="CE9178"/>
                </a:solidFill>
                <a:latin typeface="Courier New"/>
                <a:cs typeface="Courier New"/>
              </a:rPr>
              <a:t>()"</a:t>
            </a:r>
            <a:r>
              <a:rPr lang="en-GB" sz="400">
                <a:solidFill>
                  <a:srgbClr val="808080"/>
                </a:solidFill>
                <a:latin typeface="Courier New"/>
                <a:cs typeface="Courier New"/>
              </a:rPr>
              <a:t>&gt;</a:t>
            </a:r>
            <a:r>
              <a:rPr lang="en-GB" sz="400">
                <a:solidFill>
                  <a:srgbClr val="D4D4D4"/>
                </a:solidFill>
                <a:latin typeface="Courier New"/>
                <a:cs typeface="Courier New"/>
              </a:rPr>
              <a:t>Change Text</a:t>
            </a:r>
            <a:r>
              <a:rPr lang="en-GB" sz="400">
                <a:solidFill>
                  <a:srgbClr val="808080"/>
                </a:solidFill>
                <a:latin typeface="Courier New"/>
                <a:cs typeface="Courier New"/>
              </a:rPr>
              <a:t>&lt;/</a:t>
            </a:r>
            <a:r>
              <a:rPr lang="en-GB" sz="400">
                <a:solidFill>
                  <a:srgbClr val="569CD6"/>
                </a:solidFill>
                <a:latin typeface="Courier New"/>
                <a:cs typeface="Courier New"/>
              </a:rPr>
              <a:t>a</a:t>
            </a:r>
            <a:r>
              <a:rPr lang="en-GB" sz="400">
                <a:solidFill>
                  <a:srgbClr val="808080"/>
                </a:solidFill>
                <a:latin typeface="Courier New"/>
                <a:cs typeface="Courier New"/>
              </a:rPr>
              <a:t>&gt;</a:t>
            </a:r>
            <a:endParaRPr lang="en-GB"/>
          </a:p>
          <a:p>
            <a:pPr>
              <a:lnSpc>
                <a:spcPct val="135714"/>
              </a:lnSpc>
            </a:pPr>
            <a:r>
              <a:rPr lang="en-GB" sz="400">
                <a:solidFill>
                  <a:srgbClr val="D4D4D4"/>
                </a:solidFill>
                <a:latin typeface="Courier New"/>
                <a:cs typeface="Courier New"/>
              </a:rPr>
              <a:t>            </a:t>
            </a:r>
            <a:r>
              <a:rPr lang="en-GB" sz="400">
                <a:solidFill>
                  <a:srgbClr val="808080"/>
                </a:solidFill>
                <a:latin typeface="Courier New"/>
                <a:cs typeface="Courier New"/>
              </a:rPr>
              <a:t>&lt;/</a:t>
            </a:r>
            <a:r>
              <a:rPr lang="en-GB" sz="400">
                <a:solidFill>
                  <a:srgbClr val="569CD6"/>
                </a:solidFill>
                <a:latin typeface="Courier New"/>
                <a:cs typeface="Courier New"/>
              </a:rPr>
              <a:t>div</a:t>
            </a:r>
            <a:r>
              <a:rPr lang="en-GB" sz="400">
                <a:solidFill>
                  <a:srgbClr val="808080"/>
                </a:solidFill>
                <a:latin typeface="Courier New"/>
                <a:cs typeface="Courier New"/>
              </a:rPr>
              <a:t>&gt;</a:t>
            </a:r>
            <a:endParaRPr lang="en-GB"/>
          </a:p>
          <a:p>
            <a:pPr>
              <a:lnSpc>
                <a:spcPct val="135714"/>
              </a:lnSpc>
            </a:pPr>
            <a:r>
              <a:rPr lang="en-GB" sz="400">
                <a:solidFill>
                  <a:srgbClr val="D4D4D4"/>
                </a:solidFill>
                <a:latin typeface="Courier New"/>
                <a:cs typeface="Courier New"/>
              </a:rPr>
              <a:t>        </a:t>
            </a:r>
            <a:r>
              <a:rPr lang="en-GB" sz="400">
                <a:solidFill>
                  <a:srgbClr val="808080"/>
                </a:solidFill>
                <a:latin typeface="Courier New"/>
                <a:cs typeface="Courier New"/>
              </a:rPr>
              <a:t>&lt;/</a:t>
            </a:r>
            <a:r>
              <a:rPr lang="en-GB" sz="400">
                <a:solidFill>
                  <a:srgbClr val="569CD6"/>
                </a:solidFill>
                <a:latin typeface="Courier New"/>
                <a:cs typeface="Courier New"/>
              </a:rPr>
              <a:t>div</a:t>
            </a:r>
            <a:r>
              <a:rPr lang="en-GB" sz="400">
                <a:solidFill>
                  <a:srgbClr val="808080"/>
                </a:solidFill>
                <a:latin typeface="Courier New"/>
                <a:cs typeface="Courier New"/>
              </a:rPr>
              <a:t>&gt;</a:t>
            </a:r>
            <a:endParaRPr lang="en-GB"/>
          </a:p>
          <a:p>
            <a:pPr>
              <a:lnSpc>
                <a:spcPct val="135714"/>
              </a:lnSpc>
            </a:pPr>
            <a:r>
              <a:rPr lang="en-GB" sz="400">
                <a:solidFill>
                  <a:srgbClr val="D4D4D4"/>
                </a:solidFill>
                <a:latin typeface="Courier New"/>
                <a:cs typeface="Courier New"/>
              </a:rPr>
              <a:t>    </a:t>
            </a:r>
            <a:r>
              <a:rPr lang="en-GB" sz="400">
                <a:solidFill>
                  <a:srgbClr val="808080"/>
                </a:solidFill>
                <a:latin typeface="Courier New"/>
                <a:cs typeface="Courier New"/>
              </a:rPr>
              <a:t>&lt;/</a:t>
            </a:r>
            <a:r>
              <a:rPr lang="en-GB" sz="400">
                <a:solidFill>
                  <a:srgbClr val="569CD6"/>
                </a:solidFill>
                <a:latin typeface="Courier New"/>
                <a:cs typeface="Courier New"/>
              </a:rPr>
              <a:t>div</a:t>
            </a:r>
            <a:r>
              <a:rPr lang="en-GB" sz="400">
                <a:solidFill>
                  <a:srgbClr val="808080"/>
                </a:solidFill>
                <a:latin typeface="Courier New"/>
                <a:cs typeface="Courier New"/>
              </a:rPr>
              <a:t>&gt;</a:t>
            </a:r>
            <a:endParaRPr lang="en-GB"/>
          </a:p>
          <a:p>
            <a:pPr>
              <a:lnSpc>
                <a:spcPct val="135714"/>
              </a:lnSpc>
            </a:pPr>
            <a:r>
              <a:rPr lang="en-GB" sz="400">
                <a:solidFill>
                  <a:srgbClr val="D4D4D4"/>
                </a:solidFill>
                <a:latin typeface="Courier New"/>
                <a:cs typeface="Courier New"/>
              </a:rPr>
              <a:t>  </a:t>
            </a:r>
            <a:r>
              <a:rPr lang="en-GB" sz="400">
                <a:solidFill>
                  <a:srgbClr val="6A9955"/>
                </a:solidFill>
                <a:latin typeface="Courier New"/>
                <a:cs typeface="Courier New"/>
              </a:rPr>
              <a:t>&lt;!-- Compiled and minified JavaScript --&gt;</a:t>
            </a:r>
            <a:endParaRPr lang="en-GB"/>
          </a:p>
          <a:p>
            <a:pPr>
              <a:lnSpc>
                <a:spcPct val="135714"/>
              </a:lnSpc>
            </a:pPr>
            <a:r>
              <a:rPr lang="en-GB" sz="400">
                <a:solidFill>
                  <a:srgbClr val="D4D4D4"/>
                </a:solidFill>
                <a:latin typeface="Courier New"/>
                <a:cs typeface="Courier New"/>
              </a:rPr>
              <a:t>  </a:t>
            </a:r>
            <a:r>
              <a:rPr lang="en-GB" sz="400">
                <a:solidFill>
                  <a:srgbClr val="808080"/>
                </a:solidFill>
                <a:latin typeface="Courier New"/>
                <a:cs typeface="Courier New"/>
              </a:rPr>
              <a:t>&lt;</a:t>
            </a:r>
            <a:r>
              <a:rPr lang="en-GB" sz="400">
                <a:solidFill>
                  <a:srgbClr val="569CD6"/>
                </a:solidFill>
                <a:latin typeface="Courier New"/>
                <a:cs typeface="Courier New"/>
              </a:rPr>
              <a:t>script</a:t>
            </a:r>
            <a:r>
              <a:rPr lang="en-GB" sz="400">
                <a:solidFill>
                  <a:srgbClr val="D4D4D4"/>
                </a:solidFill>
                <a:latin typeface="Courier New"/>
                <a:cs typeface="Courier New"/>
              </a:rPr>
              <a:t> </a:t>
            </a:r>
            <a:r>
              <a:rPr lang="en-GB" sz="400" err="1">
                <a:solidFill>
                  <a:srgbClr val="9CDCFE"/>
                </a:solidFill>
                <a:latin typeface="Courier New"/>
                <a:cs typeface="Courier New"/>
              </a:rPr>
              <a:t>src</a:t>
            </a:r>
            <a:r>
              <a:rPr lang="en-GB" sz="400">
                <a:solidFill>
                  <a:srgbClr val="D4D4D4"/>
                </a:solidFill>
                <a:latin typeface="Courier New"/>
                <a:cs typeface="Courier New"/>
              </a:rPr>
              <a:t>=</a:t>
            </a:r>
            <a:r>
              <a:rPr lang="en-GB" sz="400">
                <a:solidFill>
                  <a:srgbClr val="CE9178"/>
                </a:solidFill>
                <a:latin typeface="Courier New"/>
                <a:cs typeface="Courier New"/>
              </a:rPr>
              <a:t>"https://cdnjs.cloudflare.com/ajax/libs/materialize/1.0.0/</a:t>
            </a:r>
            <a:r>
              <a:rPr lang="en-GB" sz="400" err="1">
                <a:solidFill>
                  <a:srgbClr val="CE9178"/>
                </a:solidFill>
                <a:latin typeface="Courier New"/>
                <a:cs typeface="Courier New"/>
              </a:rPr>
              <a:t>js</a:t>
            </a:r>
            <a:r>
              <a:rPr lang="en-GB" sz="400">
                <a:solidFill>
                  <a:srgbClr val="CE9178"/>
                </a:solidFill>
                <a:latin typeface="Courier New"/>
                <a:cs typeface="Courier New"/>
              </a:rPr>
              <a:t>/materialize.min.js"</a:t>
            </a:r>
            <a:r>
              <a:rPr lang="en-GB" sz="400">
                <a:solidFill>
                  <a:srgbClr val="808080"/>
                </a:solidFill>
                <a:latin typeface="Courier New"/>
                <a:cs typeface="Courier New"/>
              </a:rPr>
              <a:t>&gt;&lt;/</a:t>
            </a:r>
            <a:r>
              <a:rPr lang="en-GB" sz="400">
                <a:solidFill>
                  <a:srgbClr val="569CD6"/>
                </a:solidFill>
                <a:latin typeface="Courier New"/>
                <a:cs typeface="Courier New"/>
              </a:rPr>
              <a:t>script</a:t>
            </a:r>
            <a:r>
              <a:rPr lang="en-GB" sz="400">
                <a:solidFill>
                  <a:srgbClr val="808080"/>
                </a:solidFill>
                <a:latin typeface="Courier New"/>
                <a:cs typeface="Courier New"/>
              </a:rPr>
              <a:t>&gt;</a:t>
            </a:r>
            <a:endParaRPr lang="en-GB"/>
          </a:p>
          <a:p>
            <a:pPr>
              <a:lnSpc>
                <a:spcPct val="135714"/>
              </a:lnSpc>
            </a:pPr>
            <a:r>
              <a:rPr lang="en-GB" sz="400">
                <a:solidFill>
                  <a:srgbClr val="D4D4D4"/>
                </a:solidFill>
                <a:latin typeface="Courier New"/>
                <a:cs typeface="Courier New"/>
              </a:rPr>
              <a:t>  </a:t>
            </a:r>
            <a:r>
              <a:rPr lang="en-GB" sz="400">
                <a:solidFill>
                  <a:srgbClr val="808080"/>
                </a:solidFill>
                <a:latin typeface="Courier New"/>
                <a:cs typeface="Courier New"/>
              </a:rPr>
              <a:t>&lt;</a:t>
            </a:r>
            <a:r>
              <a:rPr lang="en-GB" sz="400">
                <a:solidFill>
                  <a:srgbClr val="569CD6"/>
                </a:solidFill>
                <a:latin typeface="Courier New"/>
                <a:cs typeface="Courier New"/>
              </a:rPr>
              <a:t>script</a:t>
            </a:r>
            <a:r>
              <a:rPr lang="en-GB" sz="400">
                <a:solidFill>
                  <a:srgbClr val="D4D4D4"/>
                </a:solidFill>
                <a:latin typeface="Courier New"/>
                <a:cs typeface="Courier New"/>
              </a:rPr>
              <a:t> </a:t>
            </a:r>
            <a:r>
              <a:rPr lang="en-GB" sz="400" err="1">
                <a:solidFill>
                  <a:srgbClr val="9CDCFE"/>
                </a:solidFill>
                <a:latin typeface="Courier New"/>
                <a:cs typeface="Courier New"/>
              </a:rPr>
              <a:t>src</a:t>
            </a:r>
            <a:r>
              <a:rPr lang="en-GB" sz="400">
                <a:solidFill>
                  <a:srgbClr val="D4D4D4"/>
                </a:solidFill>
                <a:latin typeface="Courier New"/>
                <a:cs typeface="Courier New"/>
              </a:rPr>
              <a:t>=</a:t>
            </a:r>
            <a:r>
              <a:rPr lang="en-GB" sz="400">
                <a:solidFill>
                  <a:srgbClr val="CE9178"/>
                </a:solidFill>
                <a:latin typeface="Courier New"/>
                <a:cs typeface="Courier New"/>
              </a:rPr>
              <a:t>"</a:t>
            </a:r>
            <a:r>
              <a:rPr lang="en-GB" sz="400" err="1">
                <a:solidFill>
                  <a:srgbClr val="CE9178"/>
                </a:solidFill>
                <a:latin typeface="Courier New"/>
                <a:cs typeface="Courier New"/>
              </a:rPr>
              <a:t>js</a:t>
            </a:r>
            <a:r>
              <a:rPr lang="en-GB" sz="400">
                <a:solidFill>
                  <a:srgbClr val="CE9178"/>
                </a:solidFill>
                <a:latin typeface="Courier New"/>
                <a:cs typeface="Courier New"/>
              </a:rPr>
              <a:t>/scripts.js"</a:t>
            </a:r>
            <a:r>
              <a:rPr lang="en-GB" sz="400">
                <a:solidFill>
                  <a:srgbClr val="808080"/>
                </a:solidFill>
                <a:latin typeface="Courier New"/>
                <a:cs typeface="Courier New"/>
              </a:rPr>
              <a:t>&gt;&lt;/</a:t>
            </a:r>
            <a:r>
              <a:rPr lang="en-GB" sz="400">
                <a:solidFill>
                  <a:srgbClr val="569CD6"/>
                </a:solidFill>
                <a:latin typeface="Courier New"/>
                <a:cs typeface="Courier New"/>
              </a:rPr>
              <a:t>script</a:t>
            </a:r>
            <a:r>
              <a:rPr lang="en-GB" sz="400">
                <a:solidFill>
                  <a:srgbClr val="808080"/>
                </a:solidFill>
                <a:latin typeface="Courier New"/>
                <a:cs typeface="Courier New"/>
              </a:rPr>
              <a:t>&gt;</a:t>
            </a:r>
            <a:endParaRPr lang="en-GB"/>
          </a:p>
          <a:p>
            <a:pPr>
              <a:lnSpc>
                <a:spcPct val="135714"/>
              </a:lnSpc>
            </a:pPr>
            <a:r>
              <a:rPr lang="en-GB" sz="400">
                <a:solidFill>
                  <a:srgbClr val="808080"/>
                </a:solidFill>
                <a:latin typeface="Courier New"/>
                <a:cs typeface="Courier New"/>
              </a:rPr>
              <a:t>&lt;/</a:t>
            </a:r>
            <a:r>
              <a:rPr lang="en-GB" sz="400">
                <a:solidFill>
                  <a:srgbClr val="569CD6"/>
                </a:solidFill>
                <a:latin typeface="Courier New"/>
                <a:cs typeface="Courier New"/>
              </a:rPr>
              <a:t>body</a:t>
            </a:r>
            <a:r>
              <a:rPr lang="en-GB" sz="400">
                <a:solidFill>
                  <a:srgbClr val="808080"/>
                </a:solidFill>
                <a:latin typeface="Courier New"/>
                <a:cs typeface="Courier New"/>
              </a:rPr>
              <a:t>&gt;</a:t>
            </a:r>
            <a:endParaRPr lang="en-GB"/>
          </a:p>
          <a:p>
            <a:pPr>
              <a:lnSpc>
                <a:spcPct val="135714"/>
              </a:lnSpc>
            </a:pPr>
            <a:r>
              <a:rPr lang="en-GB" sz="400">
                <a:solidFill>
                  <a:srgbClr val="808080"/>
                </a:solidFill>
                <a:latin typeface="Courier New"/>
                <a:ea typeface="Courier New"/>
                <a:cs typeface="Courier New"/>
              </a:rPr>
              <a:t>&lt;/</a:t>
            </a:r>
            <a:r>
              <a:rPr lang="en-GB" sz="400">
                <a:solidFill>
                  <a:srgbClr val="569CD6"/>
                </a:solidFill>
                <a:latin typeface="Courier New"/>
                <a:ea typeface="Courier New"/>
                <a:cs typeface="Courier New"/>
              </a:rPr>
              <a:t>html</a:t>
            </a:r>
            <a:r>
              <a:rPr lang="en-GB" sz="400">
                <a:solidFill>
                  <a:srgbClr val="808080"/>
                </a:solidFill>
                <a:latin typeface="Courier New"/>
                <a:ea typeface="Courier New"/>
                <a:cs typeface="Courier New"/>
              </a:rPr>
              <a:t>&gt;</a:t>
            </a:r>
            <a:endParaRPr lang="en-GB" sz="400">
              <a:solidFill>
                <a:srgbClr val="569CD6"/>
              </a:solidFill>
              <a:latin typeface="Courier New"/>
              <a:ea typeface="Courier New"/>
              <a:cs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729450" y="1318650"/>
            <a:ext cx="7046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Creating a Basic Javascript application Cont ...</a:t>
            </a:r>
            <a:endParaRPr/>
          </a:p>
        </p:txBody>
      </p:sp>
      <p:sp>
        <p:nvSpPr>
          <p:cNvPr id="154" name="Google Shape;154;p23"/>
          <p:cNvSpPr txBox="1">
            <a:spLocks noGrp="1"/>
          </p:cNvSpPr>
          <p:nvPr>
            <p:ph type="body" idx="1"/>
          </p:nvPr>
        </p:nvSpPr>
        <p:spPr>
          <a:xfrm>
            <a:off x="1446167" y="2843577"/>
            <a:ext cx="5263214" cy="1715622"/>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200"/>
              <a:t>Next we add some crypting so that we can see some dynamic changes in our web page by adding this code to our scripts.js file</a:t>
            </a:r>
            <a:endParaRPr sz="1200"/>
          </a:p>
          <a:p>
            <a:pPr marL="0" lvl="0" indent="0" algn="just" rtl="0">
              <a:spcBef>
                <a:spcPts val="1200"/>
              </a:spcBef>
              <a:spcAft>
                <a:spcPts val="0"/>
              </a:spcAft>
              <a:buNone/>
            </a:pPr>
            <a:endParaRPr sz="1200"/>
          </a:p>
          <a:p>
            <a:pPr marL="0" lvl="0" indent="0" algn="just" rtl="0">
              <a:spcBef>
                <a:spcPts val="1200"/>
              </a:spcBef>
              <a:spcAft>
                <a:spcPts val="1200"/>
              </a:spcAft>
              <a:buNone/>
            </a:pPr>
            <a:endParaRPr sz="1200"/>
          </a:p>
        </p:txBody>
      </p:sp>
      <p:sp>
        <p:nvSpPr>
          <p:cNvPr id="155" name="Google Shape;155;p23"/>
          <p:cNvSpPr txBox="1"/>
          <p:nvPr/>
        </p:nvSpPr>
        <p:spPr>
          <a:xfrm>
            <a:off x="871721" y="2028455"/>
            <a:ext cx="5907064" cy="2382032"/>
          </a:xfrm>
          <a:prstGeom prst="rect">
            <a:avLst/>
          </a:prstGeom>
          <a:solidFill>
            <a:schemeClr val="dk2"/>
          </a:solidFill>
          <a:ln>
            <a:noFill/>
          </a:ln>
        </p:spPr>
        <p:txBody>
          <a:bodyPr spcFirstLastPara="1" wrap="square" lIns="91425" tIns="91425" rIns="91425" bIns="91425" anchor="t" anchorCtr="0">
            <a:spAutoFit/>
          </a:bodyPr>
          <a:lstStyle/>
          <a:p>
            <a:pPr>
              <a:lnSpc>
                <a:spcPct val="135714"/>
              </a:lnSpc>
            </a:pPr>
            <a:r>
              <a:rPr lang="en-GB" sz="1050">
                <a:solidFill>
                  <a:srgbClr val="569CD6"/>
                </a:solidFill>
                <a:highlight>
                  <a:srgbClr val="1E1E1E"/>
                </a:highlight>
                <a:latin typeface="Courier New"/>
                <a:cs typeface="Courier New"/>
                <a:sym typeface="Courier New"/>
              </a:rPr>
              <a:t>function</a:t>
            </a:r>
            <a:r>
              <a:rPr lang="en-GB" sz="1050">
                <a:solidFill>
                  <a:srgbClr val="D4D4D4"/>
                </a:solidFill>
                <a:highlight>
                  <a:srgbClr val="1E1E1E"/>
                </a:highlight>
                <a:latin typeface="Courier New"/>
                <a:cs typeface="Courier New"/>
                <a:sym typeface="Courier New"/>
              </a:rPr>
              <a:t> </a:t>
            </a:r>
            <a:r>
              <a:rPr lang="en-GB" sz="1050">
                <a:solidFill>
                  <a:srgbClr val="DCDCAA"/>
                </a:solidFill>
                <a:highlight>
                  <a:srgbClr val="1E1E1E"/>
                </a:highlight>
                <a:latin typeface="Courier New"/>
                <a:cs typeface="Courier New"/>
                <a:sym typeface="Courier New"/>
              </a:rPr>
              <a:t>changeText</a:t>
            </a:r>
            <a:r>
              <a:rPr lang="en-GB" sz="1050">
                <a:solidFill>
                  <a:srgbClr val="D4D4D4"/>
                </a:solidFill>
                <a:highlight>
                  <a:srgbClr val="1E1E1E"/>
                </a:highlight>
                <a:latin typeface="Courier New"/>
                <a:cs typeface="Courier New"/>
                <a:sym typeface="Courier New"/>
              </a:rPr>
              <a:t>(){</a:t>
            </a:r>
            <a:endParaRPr lang="en-US" sz="1050">
              <a:solidFill>
                <a:srgbClr val="D4D4D4"/>
              </a:solidFill>
              <a:highlight>
                <a:srgbClr val="1E1E1E"/>
              </a:highlight>
              <a:latin typeface="Courier New"/>
              <a:cs typeface="Courier New"/>
              <a:sym typeface="Courier New"/>
            </a:endParaRPr>
          </a:p>
          <a:p>
            <a:pPr>
              <a:lnSpc>
                <a:spcPct val="135714"/>
              </a:lnSpc>
            </a:pPr>
            <a:r>
              <a:rPr lang="en-GB" sz="1050">
                <a:solidFill>
                  <a:srgbClr val="D4D4D4"/>
                </a:solidFill>
                <a:highlight>
                  <a:srgbClr val="1E1E1E"/>
                </a:highlight>
                <a:latin typeface="Courier New"/>
                <a:cs typeface="Courier New"/>
                <a:sym typeface="Courier New"/>
              </a:rPr>
              <a:t>    </a:t>
            </a:r>
            <a:r>
              <a:rPr lang="en-GB" sz="1050">
                <a:solidFill>
                  <a:srgbClr val="569CD6"/>
                </a:solidFill>
                <a:highlight>
                  <a:srgbClr val="1E1E1E"/>
                </a:highlight>
                <a:latin typeface="Courier New"/>
                <a:cs typeface="Courier New"/>
                <a:sym typeface="Courier New"/>
              </a:rPr>
              <a:t>var</a:t>
            </a:r>
            <a:r>
              <a:rPr lang="en-GB" sz="1050">
                <a:solidFill>
                  <a:srgbClr val="D4D4D4"/>
                </a:solidFill>
                <a:highlight>
                  <a:srgbClr val="1E1E1E"/>
                </a:highlight>
                <a:latin typeface="Courier New"/>
                <a:cs typeface="Courier New"/>
                <a:sym typeface="Courier New"/>
              </a:rPr>
              <a:t> </a:t>
            </a:r>
            <a:r>
              <a:rPr lang="en-GB" sz="1050">
                <a:solidFill>
                  <a:srgbClr val="9CDCFE"/>
                </a:solidFill>
                <a:highlight>
                  <a:srgbClr val="1E1E1E"/>
                </a:highlight>
                <a:latin typeface="Courier New"/>
                <a:cs typeface="Courier New"/>
                <a:sym typeface="Courier New"/>
              </a:rPr>
              <a:t>textsArray</a:t>
            </a:r>
            <a:r>
              <a:rPr lang="en-GB" sz="1050">
                <a:solidFill>
                  <a:srgbClr val="D4D4D4"/>
                </a:solidFill>
                <a:highlight>
                  <a:srgbClr val="1E1E1E"/>
                </a:highlight>
                <a:latin typeface="Courier New"/>
                <a:cs typeface="Courier New"/>
                <a:sym typeface="Courier New"/>
              </a:rPr>
              <a:t> = [</a:t>
            </a:r>
            <a:r>
              <a:rPr lang="en-GB" sz="1050">
                <a:solidFill>
                  <a:srgbClr val="CE9178"/>
                </a:solidFill>
                <a:highlight>
                  <a:srgbClr val="1E1E1E"/>
                </a:highlight>
                <a:latin typeface="Courier New"/>
                <a:cs typeface="Courier New"/>
                <a:sym typeface="Courier New"/>
              </a:rPr>
              <a:t>"Text 1"</a:t>
            </a:r>
            <a:r>
              <a:rPr lang="en-GB" sz="1050">
                <a:solidFill>
                  <a:srgbClr val="D4D4D4"/>
                </a:solidFill>
                <a:highlight>
                  <a:srgbClr val="1E1E1E"/>
                </a:highlight>
                <a:latin typeface="Courier New"/>
                <a:cs typeface="Courier New"/>
                <a:sym typeface="Courier New"/>
              </a:rPr>
              <a:t>,</a:t>
            </a:r>
            <a:r>
              <a:rPr lang="en-GB" sz="1050">
                <a:solidFill>
                  <a:srgbClr val="CE9178"/>
                </a:solidFill>
                <a:highlight>
                  <a:srgbClr val="1E1E1E"/>
                </a:highlight>
                <a:latin typeface="Courier New"/>
                <a:cs typeface="Courier New"/>
                <a:sym typeface="Courier New"/>
              </a:rPr>
              <a:t>"Text 2"</a:t>
            </a:r>
            <a:r>
              <a:rPr lang="en-GB" sz="1050">
                <a:solidFill>
                  <a:srgbClr val="D4D4D4"/>
                </a:solidFill>
                <a:highlight>
                  <a:srgbClr val="1E1E1E"/>
                </a:highlight>
                <a:latin typeface="Courier New"/>
                <a:cs typeface="Courier New"/>
                <a:sym typeface="Courier New"/>
              </a:rPr>
              <a:t>, </a:t>
            </a:r>
            <a:r>
              <a:rPr lang="en-GB" sz="1050">
                <a:solidFill>
                  <a:srgbClr val="CE9178"/>
                </a:solidFill>
                <a:highlight>
                  <a:srgbClr val="1E1E1E"/>
                </a:highlight>
                <a:latin typeface="Courier New"/>
                <a:cs typeface="Courier New"/>
                <a:sym typeface="Courier New"/>
              </a:rPr>
              <a:t>"Text 3"</a:t>
            </a:r>
            <a:r>
              <a:rPr lang="en-GB" sz="1050">
                <a:solidFill>
                  <a:srgbClr val="D4D4D4"/>
                </a:solidFill>
                <a:highlight>
                  <a:srgbClr val="1E1E1E"/>
                </a:highlight>
                <a:latin typeface="Courier New"/>
                <a:cs typeface="Courier New"/>
                <a:sym typeface="Courier New"/>
              </a:rPr>
              <a:t>, </a:t>
            </a:r>
            <a:r>
              <a:rPr lang="en-GB" sz="1050">
                <a:solidFill>
                  <a:srgbClr val="CE9178"/>
                </a:solidFill>
                <a:highlight>
                  <a:srgbClr val="1E1E1E"/>
                </a:highlight>
                <a:latin typeface="Courier New"/>
                <a:cs typeface="Courier New"/>
                <a:sym typeface="Courier New"/>
              </a:rPr>
              <a:t>"Text 4"</a:t>
            </a:r>
            <a:r>
              <a:rPr lang="en-GB" sz="1050">
                <a:solidFill>
                  <a:srgbClr val="D4D4D4"/>
                </a:solidFill>
                <a:highlight>
                  <a:srgbClr val="1E1E1E"/>
                </a:highlight>
                <a:latin typeface="Courier New"/>
                <a:cs typeface="Courier New"/>
                <a:sym typeface="Courier New"/>
              </a:rPr>
              <a:t>, </a:t>
            </a:r>
            <a:r>
              <a:rPr lang="en-GB" sz="1050">
                <a:solidFill>
                  <a:srgbClr val="CE9178"/>
                </a:solidFill>
                <a:highlight>
                  <a:srgbClr val="1E1E1E"/>
                </a:highlight>
                <a:latin typeface="Courier New"/>
                <a:cs typeface="Courier New"/>
                <a:sym typeface="Courier New"/>
              </a:rPr>
              <a:t>"Text 5"</a:t>
            </a:r>
            <a:r>
              <a:rPr lang="en-GB" sz="1050">
                <a:solidFill>
                  <a:srgbClr val="D4D4D4"/>
                </a:solidFill>
                <a:highlight>
                  <a:srgbClr val="1E1E1E"/>
                </a:highlight>
                <a:latin typeface="Courier New"/>
                <a:cs typeface="Courier New"/>
                <a:sym typeface="Courier New"/>
              </a:rPr>
              <a:t>]</a:t>
            </a:r>
          </a:p>
          <a:p>
            <a:pPr>
              <a:lnSpc>
                <a:spcPct val="135714"/>
              </a:lnSpc>
            </a:pPr>
            <a:r>
              <a:rPr lang="en-GB" sz="1050">
                <a:solidFill>
                  <a:srgbClr val="D4D4D4"/>
                </a:solidFill>
                <a:highlight>
                  <a:srgbClr val="1E1E1E"/>
                </a:highlight>
                <a:latin typeface="Courier New"/>
                <a:cs typeface="Courier New"/>
                <a:sym typeface="Courier New"/>
              </a:rPr>
              <a:t>    </a:t>
            </a:r>
            <a:r>
              <a:rPr lang="en-GB" sz="1050">
                <a:solidFill>
                  <a:srgbClr val="569CD6"/>
                </a:solidFill>
                <a:highlight>
                  <a:srgbClr val="1E1E1E"/>
                </a:highlight>
                <a:latin typeface="Courier New"/>
                <a:cs typeface="Courier New"/>
                <a:sym typeface="Courier New"/>
              </a:rPr>
              <a:t>var</a:t>
            </a:r>
            <a:r>
              <a:rPr lang="en-GB" sz="1050">
                <a:solidFill>
                  <a:srgbClr val="D4D4D4"/>
                </a:solidFill>
                <a:highlight>
                  <a:srgbClr val="1E1E1E"/>
                </a:highlight>
                <a:latin typeface="Courier New"/>
                <a:cs typeface="Courier New"/>
                <a:sym typeface="Courier New"/>
              </a:rPr>
              <a:t> </a:t>
            </a:r>
            <a:r>
              <a:rPr lang="en-GB" sz="1050">
                <a:solidFill>
                  <a:srgbClr val="9CDCFE"/>
                </a:solidFill>
                <a:highlight>
                  <a:srgbClr val="1E1E1E"/>
                </a:highlight>
                <a:latin typeface="Courier New"/>
                <a:cs typeface="Courier New"/>
                <a:sym typeface="Courier New"/>
              </a:rPr>
              <a:t>number</a:t>
            </a:r>
            <a:r>
              <a:rPr lang="en-GB" sz="1050">
                <a:solidFill>
                  <a:srgbClr val="D4D4D4"/>
                </a:solidFill>
                <a:highlight>
                  <a:srgbClr val="1E1E1E"/>
                </a:highlight>
                <a:latin typeface="Courier New"/>
                <a:cs typeface="Courier New"/>
                <a:sym typeface="Courier New"/>
              </a:rPr>
              <a:t> = </a:t>
            </a:r>
            <a:r>
              <a:rPr lang="en-GB" sz="1050">
                <a:solidFill>
                  <a:srgbClr val="DCDCAA"/>
                </a:solidFill>
                <a:highlight>
                  <a:srgbClr val="1E1E1E"/>
                </a:highlight>
                <a:latin typeface="Courier New"/>
                <a:cs typeface="Courier New"/>
                <a:sym typeface="Courier New"/>
              </a:rPr>
              <a:t>getRandomNumberBetween</a:t>
            </a:r>
            <a:r>
              <a:rPr lang="en-GB" sz="1050">
                <a:solidFill>
                  <a:srgbClr val="D4D4D4"/>
                </a:solidFill>
                <a:highlight>
                  <a:srgbClr val="1E1E1E"/>
                </a:highlight>
                <a:latin typeface="Courier New"/>
                <a:cs typeface="Courier New"/>
                <a:sym typeface="Courier New"/>
              </a:rPr>
              <a:t>(</a:t>
            </a:r>
            <a:r>
              <a:rPr lang="en-GB" sz="1050">
                <a:solidFill>
                  <a:srgbClr val="B5CEA8"/>
                </a:solidFill>
                <a:highlight>
                  <a:srgbClr val="1E1E1E"/>
                </a:highlight>
                <a:latin typeface="Courier New"/>
                <a:cs typeface="Courier New"/>
                <a:sym typeface="Courier New"/>
              </a:rPr>
              <a:t>0</a:t>
            </a:r>
            <a:r>
              <a:rPr lang="en-GB" sz="1050">
                <a:solidFill>
                  <a:srgbClr val="D4D4D4"/>
                </a:solidFill>
                <a:highlight>
                  <a:srgbClr val="1E1E1E"/>
                </a:highlight>
                <a:latin typeface="Courier New"/>
                <a:cs typeface="Courier New"/>
                <a:sym typeface="Courier New"/>
              </a:rPr>
              <a:t>,</a:t>
            </a:r>
            <a:r>
              <a:rPr lang="en-GB" sz="1050">
                <a:solidFill>
                  <a:srgbClr val="9CDCFE"/>
                </a:solidFill>
                <a:highlight>
                  <a:srgbClr val="1E1E1E"/>
                </a:highlight>
                <a:latin typeface="Courier New"/>
                <a:cs typeface="Courier New"/>
                <a:sym typeface="Courier New"/>
              </a:rPr>
              <a:t>textsArray</a:t>
            </a:r>
            <a:r>
              <a:rPr lang="en-GB" sz="1050">
                <a:solidFill>
                  <a:srgbClr val="D4D4D4"/>
                </a:solidFill>
                <a:highlight>
                  <a:srgbClr val="1E1E1E"/>
                </a:highlight>
                <a:latin typeface="Courier New"/>
                <a:cs typeface="Courier New"/>
                <a:sym typeface="Courier New"/>
              </a:rPr>
              <a:t>.</a:t>
            </a:r>
            <a:r>
              <a:rPr lang="en-GB" sz="1050">
                <a:solidFill>
                  <a:srgbClr val="9CDCFE"/>
                </a:solidFill>
                <a:highlight>
                  <a:srgbClr val="1E1E1E"/>
                </a:highlight>
                <a:latin typeface="Courier New"/>
                <a:cs typeface="Courier New"/>
                <a:sym typeface="Courier New"/>
              </a:rPr>
              <a:t>length</a:t>
            </a:r>
            <a:r>
              <a:rPr lang="en-GB" sz="1050">
                <a:solidFill>
                  <a:srgbClr val="D4D4D4"/>
                </a:solidFill>
                <a:highlight>
                  <a:srgbClr val="1E1E1E"/>
                </a:highlight>
                <a:latin typeface="Courier New"/>
                <a:cs typeface="Courier New"/>
                <a:sym typeface="Courier New"/>
              </a:rPr>
              <a:t> - </a:t>
            </a:r>
            <a:r>
              <a:rPr lang="en-GB" sz="1050">
                <a:solidFill>
                  <a:srgbClr val="B5CEA8"/>
                </a:solidFill>
                <a:highlight>
                  <a:srgbClr val="1E1E1E"/>
                </a:highlight>
                <a:latin typeface="Courier New"/>
                <a:cs typeface="Courier New"/>
                <a:sym typeface="Courier New"/>
              </a:rPr>
              <a:t>1</a:t>
            </a:r>
            <a:r>
              <a:rPr lang="en-GB" sz="1050">
                <a:solidFill>
                  <a:srgbClr val="D4D4D4"/>
                </a:solidFill>
                <a:highlight>
                  <a:srgbClr val="1E1E1E"/>
                </a:highlight>
                <a:latin typeface="Courier New"/>
                <a:cs typeface="Courier New"/>
                <a:sym typeface="Courier New"/>
              </a:rPr>
              <a:t>)</a:t>
            </a:r>
          </a:p>
          <a:p>
            <a:pPr>
              <a:lnSpc>
                <a:spcPct val="135714"/>
              </a:lnSpc>
            </a:pPr>
            <a:r>
              <a:rPr lang="en-GB" sz="1050">
                <a:solidFill>
                  <a:srgbClr val="D4D4D4"/>
                </a:solidFill>
                <a:highlight>
                  <a:srgbClr val="1E1E1E"/>
                </a:highlight>
                <a:latin typeface="Courier New"/>
                <a:cs typeface="Courier New"/>
                <a:sym typeface="Courier New"/>
              </a:rPr>
              <a:t>    </a:t>
            </a:r>
            <a:r>
              <a:rPr lang="en-GB" sz="1050">
                <a:solidFill>
                  <a:srgbClr val="9CDCFE"/>
                </a:solidFill>
                <a:highlight>
                  <a:srgbClr val="1E1E1E"/>
                </a:highlight>
                <a:latin typeface="Courier New"/>
                <a:cs typeface="Courier New"/>
                <a:sym typeface="Courier New"/>
              </a:rPr>
              <a:t>console</a:t>
            </a:r>
            <a:r>
              <a:rPr lang="en-GB" sz="1050">
                <a:solidFill>
                  <a:srgbClr val="D4D4D4"/>
                </a:solidFill>
                <a:highlight>
                  <a:srgbClr val="1E1E1E"/>
                </a:highlight>
                <a:latin typeface="Courier New"/>
                <a:cs typeface="Courier New"/>
                <a:sym typeface="Courier New"/>
              </a:rPr>
              <a:t>.</a:t>
            </a:r>
            <a:r>
              <a:rPr lang="en-GB" sz="1050">
                <a:solidFill>
                  <a:srgbClr val="DCDCAA"/>
                </a:solidFill>
                <a:highlight>
                  <a:srgbClr val="1E1E1E"/>
                </a:highlight>
                <a:latin typeface="Courier New"/>
                <a:cs typeface="Courier New"/>
                <a:sym typeface="Courier New"/>
              </a:rPr>
              <a:t>log</a:t>
            </a:r>
            <a:r>
              <a:rPr lang="en-GB" sz="1050">
                <a:solidFill>
                  <a:srgbClr val="D4D4D4"/>
                </a:solidFill>
                <a:highlight>
                  <a:srgbClr val="1E1E1E"/>
                </a:highlight>
                <a:latin typeface="Courier New"/>
                <a:cs typeface="Courier New"/>
                <a:sym typeface="Courier New"/>
              </a:rPr>
              <a:t>(</a:t>
            </a:r>
            <a:r>
              <a:rPr lang="en-GB" sz="1050">
                <a:solidFill>
                  <a:srgbClr val="CE9178"/>
                </a:solidFill>
                <a:highlight>
                  <a:srgbClr val="1E1E1E"/>
                </a:highlight>
                <a:latin typeface="Courier New"/>
                <a:cs typeface="Courier New"/>
                <a:sym typeface="Courier New"/>
              </a:rPr>
              <a:t>"Index: "</a:t>
            </a:r>
            <a:r>
              <a:rPr lang="en-GB" sz="1050">
                <a:solidFill>
                  <a:srgbClr val="D4D4D4"/>
                </a:solidFill>
                <a:highlight>
                  <a:srgbClr val="1E1E1E"/>
                </a:highlight>
                <a:latin typeface="Courier New"/>
                <a:cs typeface="Courier New"/>
                <a:sym typeface="Courier New"/>
              </a:rPr>
              <a:t>, </a:t>
            </a:r>
            <a:r>
              <a:rPr lang="en-GB" sz="1050">
                <a:solidFill>
                  <a:srgbClr val="9CDCFE"/>
                </a:solidFill>
                <a:highlight>
                  <a:srgbClr val="1E1E1E"/>
                </a:highlight>
                <a:latin typeface="Courier New"/>
                <a:cs typeface="Courier New"/>
                <a:sym typeface="Courier New"/>
              </a:rPr>
              <a:t>number</a:t>
            </a:r>
            <a:r>
              <a:rPr lang="en-GB" sz="1050">
                <a:solidFill>
                  <a:srgbClr val="D4D4D4"/>
                </a:solidFill>
                <a:highlight>
                  <a:srgbClr val="1E1E1E"/>
                </a:highlight>
                <a:latin typeface="Courier New"/>
                <a:cs typeface="Courier New"/>
                <a:sym typeface="Courier New"/>
              </a:rPr>
              <a:t>)</a:t>
            </a:r>
          </a:p>
          <a:p>
            <a:pPr>
              <a:lnSpc>
                <a:spcPct val="135714"/>
              </a:lnSpc>
            </a:pPr>
            <a:r>
              <a:rPr lang="en-GB" sz="1050">
                <a:solidFill>
                  <a:srgbClr val="D4D4D4"/>
                </a:solidFill>
                <a:highlight>
                  <a:srgbClr val="1E1E1E"/>
                </a:highlight>
                <a:latin typeface="Courier New"/>
                <a:cs typeface="Courier New"/>
                <a:sym typeface="Courier New"/>
              </a:rPr>
              <a:t>    </a:t>
            </a:r>
            <a:r>
              <a:rPr lang="en-GB" sz="1050">
                <a:solidFill>
                  <a:srgbClr val="9CDCFE"/>
                </a:solidFill>
                <a:highlight>
                  <a:srgbClr val="1E1E1E"/>
                </a:highlight>
                <a:latin typeface="Courier New"/>
                <a:cs typeface="Courier New"/>
                <a:sym typeface="Courier New"/>
              </a:rPr>
              <a:t>document</a:t>
            </a:r>
            <a:r>
              <a:rPr lang="en-GB" sz="1050">
                <a:solidFill>
                  <a:srgbClr val="D4D4D4"/>
                </a:solidFill>
                <a:highlight>
                  <a:srgbClr val="1E1E1E"/>
                </a:highlight>
                <a:latin typeface="Courier New"/>
                <a:cs typeface="Courier New"/>
                <a:sym typeface="Courier New"/>
              </a:rPr>
              <a:t>.</a:t>
            </a:r>
            <a:r>
              <a:rPr lang="en-GB" sz="1050">
                <a:solidFill>
                  <a:srgbClr val="DCDCAA"/>
                </a:solidFill>
                <a:highlight>
                  <a:srgbClr val="1E1E1E"/>
                </a:highlight>
                <a:latin typeface="Courier New"/>
                <a:cs typeface="Courier New"/>
                <a:sym typeface="Courier New"/>
              </a:rPr>
              <a:t>getElementById</a:t>
            </a:r>
            <a:r>
              <a:rPr lang="en-GB" sz="1050">
                <a:solidFill>
                  <a:srgbClr val="D4D4D4"/>
                </a:solidFill>
                <a:highlight>
                  <a:srgbClr val="1E1E1E"/>
                </a:highlight>
                <a:latin typeface="Courier New"/>
                <a:cs typeface="Courier New"/>
                <a:sym typeface="Courier New"/>
              </a:rPr>
              <a:t>(</a:t>
            </a:r>
            <a:r>
              <a:rPr lang="en-GB" sz="1050">
                <a:solidFill>
                  <a:srgbClr val="CE9178"/>
                </a:solidFill>
                <a:highlight>
                  <a:srgbClr val="1E1E1E"/>
                </a:highlight>
                <a:latin typeface="Courier New"/>
                <a:cs typeface="Courier New"/>
                <a:sym typeface="Courier New"/>
              </a:rPr>
              <a:t>"heading"</a:t>
            </a:r>
            <a:r>
              <a:rPr lang="en-GB" sz="1050">
                <a:solidFill>
                  <a:srgbClr val="D4D4D4"/>
                </a:solidFill>
                <a:highlight>
                  <a:srgbClr val="1E1E1E"/>
                </a:highlight>
                <a:latin typeface="Courier New"/>
                <a:cs typeface="Courier New"/>
                <a:sym typeface="Courier New"/>
              </a:rPr>
              <a:t>).</a:t>
            </a:r>
            <a:r>
              <a:rPr lang="en-GB" sz="1050">
                <a:solidFill>
                  <a:srgbClr val="9CDCFE"/>
                </a:solidFill>
                <a:highlight>
                  <a:srgbClr val="1E1E1E"/>
                </a:highlight>
                <a:latin typeface="Courier New"/>
                <a:cs typeface="Courier New"/>
                <a:sym typeface="Courier New"/>
              </a:rPr>
              <a:t>innerHTML</a:t>
            </a:r>
            <a:r>
              <a:rPr lang="en-GB" sz="1050">
                <a:solidFill>
                  <a:srgbClr val="D4D4D4"/>
                </a:solidFill>
                <a:highlight>
                  <a:srgbClr val="1E1E1E"/>
                </a:highlight>
                <a:latin typeface="Courier New"/>
                <a:cs typeface="Courier New"/>
                <a:sym typeface="Courier New"/>
              </a:rPr>
              <a:t> = </a:t>
            </a:r>
            <a:r>
              <a:rPr lang="en-GB" sz="1050">
                <a:solidFill>
                  <a:srgbClr val="9CDCFE"/>
                </a:solidFill>
                <a:highlight>
                  <a:srgbClr val="1E1E1E"/>
                </a:highlight>
                <a:latin typeface="Courier New"/>
                <a:cs typeface="Courier New"/>
                <a:sym typeface="Courier New"/>
              </a:rPr>
              <a:t>textsArray</a:t>
            </a:r>
            <a:r>
              <a:rPr lang="en-GB" sz="1050">
                <a:solidFill>
                  <a:srgbClr val="D4D4D4"/>
                </a:solidFill>
                <a:highlight>
                  <a:srgbClr val="1E1E1E"/>
                </a:highlight>
                <a:latin typeface="Courier New"/>
                <a:cs typeface="Courier New"/>
                <a:sym typeface="Courier New"/>
              </a:rPr>
              <a:t>[</a:t>
            </a:r>
            <a:r>
              <a:rPr lang="en-GB" sz="1050">
                <a:solidFill>
                  <a:srgbClr val="9CDCFE"/>
                </a:solidFill>
                <a:highlight>
                  <a:srgbClr val="1E1E1E"/>
                </a:highlight>
                <a:latin typeface="Courier New"/>
                <a:cs typeface="Courier New"/>
                <a:sym typeface="Courier New"/>
              </a:rPr>
              <a:t>number</a:t>
            </a:r>
            <a:r>
              <a:rPr lang="en-GB" sz="1050">
                <a:solidFill>
                  <a:srgbClr val="D4D4D4"/>
                </a:solidFill>
                <a:highlight>
                  <a:srgbClr val="1E1E1E"/>
                </a:highlight>
                <a:latin typeface="Courier New"/>
                <a:cs typeface="Courier New"/>
                <a:sym typeface="Courier New"/>
              </a:rPr>
              <a:t>];</a:t>
            </a:r>
          </a:p>
          <a:p>
            <a:pPr>
              <a:lnSpc>
                <a:spcPct val="135714"/>
              </a:lnSpc>
            </a:pPr>
            <a:r>
              <a:rPr lang="en-GB" sz="1050">
                <a:solidFill>
                  <a:srgbClr val="D4D4D4"/>
                </a:solidFill>
                <a:highlight>
                  <a:srgbClr val="1E1E1E"/>
                </a:highlight>
                <a:latin typeface="Courier New"/>
                <a:cs typeface="Courier New"/>
                <a:sym typeface="Courier New"/>
              </a:rPr>
              <a:t>}</a:t>
            </a:r>
          </a:p>
          <a:p>
            <a:pPr>
              <a:lnSpc>
                <a:spcPct val="135714"/>
              </a:lnSpc>
            </a:pPr>
            <a:endParaRPr lang="en-GB" sz="1050">
              <a:solidFill>
                <a:srgbClr val="D4D4D4"/>
              </a:solidFill>
              <a:highlight>
                <a:srgbClr val="1E1E1E"/>
              </a:highlight>
              <a:latin typeface="Courier New"/>
              <a:cs typeface="Courier New"/>
              <a:sym typeface="Courier New"/>
            </a:endParaRPr>
          </a:p>
          <a:p>
            <a:pPr>
              <a:lnSpc>
                <a:spcPct val="135714"/>
              </a:lnSpc>
            </a:pPr>
            <a:r>
              <a:rPr lang="en-GB" sz="1050">
                <a:solidFill>
                  <a:srgbClr val="569CD6"/>
                </a:solidFill>
                <a:highlight>
                  <a:srgbClr val="1E1E1E"/>
                </a:highlight>
                <a:latin typeface="Courier New"/>
                <a:cs typeface="Courier New"/>
                <a:sym typeface="Courier New"/>
              </a:rPr>
              <a:t>function</a:t>
            </a:r>
            <a:r>
              <a:rPr lang="en-GB" sz="1050">
                <a:solidFill>
                  <a:srgbClr val="D4D4D4"/>
                </a:solidFill>
                <a:highlight>
                  <a:srgbClr val="1E1E1E"/>
                </a:highlight>
                <a:latin typeface="Courier New"/>
                <a:cs typeface="Courier New"/>
                <a:sym typeface="Courier New"/>
              </a:rPr>
              <a:t> </a:t>
            </a:r>
            <a:r>
              <a:rPr lang="en-GB" sz="1050">
                <a:solidFill>
                  <a:srgbClr val="DCDCAA"/>
                </a:solidFill>
                <a:highlight>
                  <a:srgbClr val="1E1E1E"/>
                </a:highlight>
                <a:latin typeface="Courier New"/>
                <a:cs typeface="Courier New"/>
                <a:sym typeface="Courier New"/>
              </a:rPr>
              <a:t>getRandomNumberBetween</a:t>
            </a:r>
            <a:r>
              <a:rPr lang="en-GB" sz="1050">
                <a:solidFill>
                  <a:srgbClr val="D4D4D4"/>
                </a:solidFill>
                <a:highlight>
                  <a:srgbClr val="1E1E1E"/>
                </a:highlight>
                <a:latin typeface="Courier New"/>
                <a:cs typeface="Courier New"/>
                <a:sym typeface="Courier New"/>
              </a:rPr>
              <a:t>(</a:t>
            </a:r>
            <a:r>
              <a:rPr lang="en-GB" sz="1050">
                <a:solidFill>
                  <a:srgbClr val="9CDCFE"/>
                </a:solidFill>
                <a:highlight>
                  <a:srgbClr val="1E1E1E"/>
                </a:highlight>
                <a:latin typeface="Courier New"/>
                <a:cs typeface="Courier New"/>
                <a:sym typeface="Courier New"/>
              </a:rPr>
              <a:t>min</a:t>
            </a:r>
            <a:r>
              <a:rPr lang="en-GB" sz="1050">
                <a:solidFill>
                  <a:srgbClr val="D4D4D4"/>
                </a:solidFill>
                <a:highlight>
                  <a:srgbClr val="1E1E1E"/>
                </a:highlight>
                <a:latin typeface="Courier New"/>
                <a:cs typeface="Courier New"/>
                <a:sym typeface="Courier New"/>
              </a:rPr>
              <a:t>,</a:t>
            </a:r>
            <a:r>
              <a:rPr lang="en-GB" sz="1050">
                <a:solidFill>
                  <a:srgbClr val="9CDCFE"/>
                </a:solidFill>
                <a:highlight>
                  <a:srgbClr val="1E1E1E"/>
                </a:highlight>
                <a:latin typeface="Courier New"/>
                <a:cs typeface="Courier New"/>
                <a:sym typeface="Courier New"/>
              </a:rPr>
              <a:t>max</a:t>
            </a:r>
            <a:r>
              <a:rPr lang="en-GB" sz="1050">
                <a:solidFill>
                  <a:srgbClr val="D4D4D4"/>
                </a:solidFill>
                <a:highlight>
                  <a:srgbClr val="1E1E1E"/>
                </a:highlight>
                <a:latin typeface="Courier New"/>
                <a:cs typeface="Courier New"/>
                <a:sym typeface="Courier New"/>
              </a:rPr>
              <a:t>){</a:t>
            </a:r>
          </a:p>
          <a:p>
            <a:pPr>
              <a:lnSpc>
                <a:spcPct val="135714"/>
              </a:lnSpc>
            </a:pPr>
            <a:r>
              <a:rPr lang="en-GB" sz="1050">
                <a:solidFill>
                  <a:srgbClr val="D4D4D4"/>
                </a:solidFill>
                <a:highlight>
                  <a:srgbClr val="1E1E1E"/>
                </a:highlight>
                <a:latin typeface="Courier New"/>
                <a:cs typeface="Courier New"/>
                <a:sym typeface="Courier New"/>
              </a:rPr>
              <a:t>    </a:t>
            </a:r>
            <a:r>
              <a:rPr lang="en-GB" sz="1050">
                <a:solidFill>
                  <a:srgbClr val="C586C0"/>
                </a:solidFill>
                <a:highlight>
                  <a:srgbClr val="1E1E1E"/>
                </a:highlight>
                <a:latin typeface="Courier New"/>
                <a:cs typeface="Courier New"/>
                <a:sym typeface="Courier New"/>
              </a:rPr>
              <a:t>return</a:t>
            </a:r>
            <a:r>
              <a:rPr lang="en-GB" sz="1050">
                <a:solidFill>
                  <a:srgbClr val="D4D4D4"/>
                </a:solidFill>
                <a:highlight>
                  <a:srgbClr val="1E1E1E"/>
                </a:highlight>
                <a:latin typeface="Courier New"/>
                <a:cs typeface="Courier New"/>
                <a:sym typeface="Courier New"/>
              </a:rPr>
              <a:t> </a:t>
            </a:r>
            <a:r>
              <a:rPr lang="en-GB" sz="1050">
                <a:solidFill>
                  <a:srgbClr val="9CDCFE"/>
                </a:solidFill>
                <a:highlight>
                  <a:srgbClr val="1E1E1E"/>
                </a:highlight>
                <a:latin typeface="Courier New"/>
                <a:cs typeface="Courier New"/>
                <a:sym typeface="Courier New"/>
              </a:rPr>
              <a:t>Math</a:t>
            </a:r>
            <a:r>
              <a:rPr lang="en-GB" sz="1050">
                <a:solidFill>
                  <a:srgbClr val="D4D4D4"/>
                </a:solidFill>
                <a:highlight>
                  <a:srgbClr val="1E1E1E"/>
                </a:highlight>
                <a:latin typeface="Courier New"/>
                <a:cs typeface="Courier New"/>
                <a:sym typeface="Courier New"/>
              </a:rPr>
              <a:t>.</a:t>
            </a:r>
            <a:r>
              <a:rPr lang="en-GB" sz="1050">
                <a:solidFill>
                  <a:srgbClr val="DCDCAA"/>
                </a:solidFill>
                <a:highlight>
                  <a:srgbClr val="1E1E1E"/>
                </a:highlight>
                <a:latin typeface="Courier New"/>
                <a:cs typeface="Courier New"/>
                <a:sym typeface="Courier New"/>
              </a:rPr>
              <a:t>floor</a:t>
            </a:r>
            <a:r>
              <a:rPr lang="en-GB" sz="1050">
                <a:solidFill>
                  <a:srgbClr val="D4D4D4"/>
                </a:solidFill>
                <a:highlight>
                  <a:srgbClr val="1E1E1E"/>
                </a:highlight>
                <a:latin typeface="Courier New"/>
                <a:cs typeface="Courier New"/>
                <a:sym typeface="Courier New"/>
              </a:rPr>
              <a:t>(</a:t>
            </a:r>
            <a:r>
              <a:rPr lang="en-GB" sz="1050">
                <a:solidFill>
                  <a:srgbClr val="9CDCFE"/>
                </a:solidFill>
                <a:highlight>
                  <a:srgbClr val="1E1E1E"/>
                </a:highlight>
                <a:latin typeface="Courier New"/>
                <a:cs typeface="Courier New"/>
                <a:sym typeface="Courier New"/>
              </a:rPr>
              <a:t>Math</a:t>
            </a:r>
            <a:r>
              <a:rPr lang="en-GB" sz="1050">
                <a:solidFill>
                  <a:srgbClr val="D4D4D4"/>
                </a:solidFill>
                <a:highlight>
                  <a:srgbClr val="1E1E1E"/>
                </a:highlight>
                <a:latin typeface="Courier New"/>
                <a:cs typeface="Courier New"/>
                <a:sym typeface="Courier New"/>
              </a:rPr>
              <a:t>.</a:t>
            </a:r>
            <a:r>
              <a:rPr lang="en-GB" sz="1050">
                <a:solidFill>
                  <a:srgbClr val="DCDCAA"/>
                </a:solidFill>
                <a:highlight>
                  <a:srgbClr val="1E1E1E"/>
                </a:highlight>
                <a:latin typeface="Courier New"/>
                <a:cs typeface="Courier New"/>
                <a:sym typeface="Courier New"/>
              </a:rPr>
              <a:t>random</a:t>
            </a:r>
            <a:r>
              <a:rPr lang="en-GB" sz="1050">
                <a:solidFill>
                  <a:srgbClr val="D4D4D4"/>
                </a:solidFill>
                <a:highlight>
                  <a:srgbClr val="1E1E1E"/>
                </a:highlight>
                <a:latin typeface="Courier New"/>
                <a:cs typeface="Courier New"/>
                <a:sym typeface="Courier New"/>
              </a:rPr>
              <a:t>()*(</a:t>
            </a:r>
            <a:r>
              <a:rPr lang="en-GB" sz="1050">
                <a:solidFill>
                  <a:srgbClr val="9CDCFE"/>
                </a:solidFill>
                <a:highlight>
                  <a:srgbClr val="1E1E1E"/>
                </a:highlight>
                <a:latin typeface="Courier New"/>
                <a:cs typeface="Courier New"/>
                <a:sym typeface="Courier New"/>
              </a:rPr>
              <a:t>max</a:t>
            </a:r>
            <a:r>
              <a:rPr lang="en-GB" sz="1050">
                <a:solidFill>
                  <a:srgbClr val="D4D4D4"/>
                </a:solidFill>
                <a:highlight>
                  <a:srgbClr val="1E1E1E"/>
                </a:highlight>
                <a:latin typeface="Courier New"/>
                <a:cs typeface="Courier New"/>
                <a:sym typeface="Courier New"/>
              </a:rPr>
              <a:t>-</a:t>
            </a:r>
            <a:r>
              <a:rPr lang="en-GB" sz="1050">
                <a:solidFill>
                  <a:srgbClr val="9CDCFE"/>
                </a:solidFill>
                <a:highlight>
                  <a:srgbClr val="1E1E1E"/>
                </a:highlight>
                <a:latin typeface="Courier New"/>
                <a:cs typeface="Courier New"/>
                <a:sym typeface="Courier New"/>
              </a:rPr>
              <a:t>min</a:t>
            </a:r>
            <a:r>
              <a:rPr lang="en-GB" sz="1050">
                <a:solidFill>
                  <a:srgbClr val="D4D4D4"/>
                </a:solidFill>
                <a:highlight>
                  <a:srgbClr val="1E1E1E"/>
                </a:highlight>
                <a:latin typeface="Courier New"/>
                <a:cs typeface="Courier New"/>
                <a:sym typeface="Courier New"/>
              </a:rPr>
              <a:t>+</a:t>
            </a:r>
            <a:r>
              <a:rPr lang="en-GB" sz="1050">
                <a:solidFill>
                  <a:srgbClr val="B5CEA8"/>
                </a:solidFill>
                <a:highlight>
                  <a:srgbClr val="1E1E1E"/>
                </a:highlight>
                <a:latin typeface="Courier New"/>
                <a:cs typeface="Courier New"/>
                <a:sym typeface="Courier New"/>
              </a:rPr>
              <a:t>1</a:t>
            </a:r>
            <a:r>
              <a:rPr lang="en-GB" sz="1050">
                <a:solidFill>
                  <a:srgbClr val="D4D4D4"/>
                </a:solidFill>
                <a:highlight>
                  <a:srgbClr val="1E1E1E"/>
                </a:highlight>
                <a:latin typeface="Courier New"/>
                <a:cs typeface="Courier New"/>
                <a:sym typeface="Courier New"/>
              </a:rPr>
              <a:t>)+</a:t>
            </a:r>
            <a:r>
              <a:rPr lang="en-GB" sz="1050">
                <a:solidFill>
                  <a:srgbClr val="9CDCFE"/>
                </a:solidFill>
                <a:highlight>
                  <a:srgbClr val="1E1E1E"/>
                </a:highlight>
                <a:latin typeface="Courier New"/>
                <a:cs typeface="Courier New"/>
                <a:sym typeface="Courier New"/>
              </a:rPr>
              <a:t>min</a:t>
            </a:r>
            <a:r>
              <a:rPr lang="en-GB" sz="1050">
                <a:solidFill>
                  <a:srgbClr val="D4D4D4"/>
                </a:solidFill>
                <a:highlight>
                  <a:srgbClr val="1E1E1E"/>
                </a:highlight>
                <a:latin typeface="Courier New"/>
                <a:cs typeface="Courier New"/>
                <a:sym typeface="Courier New"/>
              </a:rPr>
              <a:t>);</a:t>
            </a:r>
          </a:p>
          <a:p>
            <a:pPr marL="0" lvl="0" indent="0" algn="l">
              <a:lnSpc>
                <a:spcPct val="135714"/>
              </a:lnSpc>
              <a:spcBef>
                <a:spcPts val="0"/>
              </a:spcBef>
              <a:spcAft>
                <a:spcPts val="0"/>
              </a:spcAft>
              <a:buNone/>
            </a:pPr>
            <a:r>
              <a:rPr lang="en-GB" sz="1050">
                <a:solidFill>
                  <a:srgbClr val="D4D4D4"/>
                </a:solidFill>
                <a:highlight>
                  <a:srgbClr val="1E1E1E"/>
                </a:highlight>
                <a:latin typeface="Courier New"/>
                <a:cs typeface="Courier New"/>
                <a:sym typeface="Courier New"/>
              </a:rPr>
              <a:t>}</a:t>
            </a:r>
            <a:endParaRPr lang="en-US" sz="400">
              <a:solidFill>
                <a:srgbClr val="808080"/>
              </a:solidFill>
              <a:latin typeface="Courier New"/>
              <a:cs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729450" y="1318650"/>
            <a:ext cx="79908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Live Server Extension</a:t>
            </a:r>
            <a:endParaRPr/>
          </a:p>
        </p:txBody>
      </p:sp>
      <p:sp>
        <p:nvSpPr>
          <p:cNvPr id="161" name="Google Shape;161;p24"/>
          <p:cNvSpPr txBox="1">
            <a:spLocks noGrp="1"/>
          </p:cNvSpPr>
          <p:nvPr>
            <p:ph type="body" idx="1"/>
          </p:nvPr>
        </p:nvSpPr>
        <p:spPr>
          <a:xfrm>
            <a:off x="729450" y="2078875"/>
            <a:ext cx="8269800" cy="2878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200"/>
              <a:t>Now that we have created our dynamic web page we want to have a look how it looks right, for doing that lets add an extension to our visual studio code that helps us run a live server of our project. You can find the extension </a:t>
            </a:r>
            <a:r>
              <a:rPr lang="en-GB" sz="1200" u="sng">
                <a:solidFill>
                  <a:schemeClr val="hlink"/>
                </a:solidFill>
                <a:hlinkClick r:id="rId3"/>
              </a:rPr>
              <a:t>here</a:t>
            </a:r>
            <a:endParaRPr sz="1200"/>
          </a:p>
          <a:p>
            <a:pPr marL="0" lvl="0" indent="0" algn="just" rtl="0">
              <a:spcBef>
                <a:spcPts val="1200"/>
              </a:spcBef>
              <a:spcAft>
                <a:spcPts val="0"/>
              </a:spcAft>
              <a:buNone/>
            </a:pPr>
            <a:r>
              <a:rPr lang="en-GB" sz="1200"/>
              <a:t>Once the extension has been installed it will look like something this on your visual studio code .</a:t>
            </a:r>
            <a:endParaRPr sz="1200"/>
          </a:p>
          <a:p>
            <a:pPr marL="0" lvl="0" indent="0" algn="just" rtl="0">
              <a:spcBef>
                <a:spcPts val="1200"/>
              </a:spcBef>
              <a:spcAft>
                <a:spcPts val="0"/>
              </a:spcAft>
              <a:buNone/>
            </a:pPr>
            <a:endParaRPr sz="1200"/>
          </a:p>
          <a:p>
            <a:pPr marL="0" lvl="0" indent="0" algn="just" rtl="0">
              <a:spcBef>
                <a:spcPts val="1200"/>
              </a:spcBef>
              <a:spcAft>
                <a:spcPts val="0"/>
              </a:spcAft>
              <a:buNone/>
            </a:pPr>
            <a:r>
              <a:rPr lang="en-GB" sz="1200"/>
              <a:t>You can simply press go live and it would open the browser with your current project running. Give it a try!</a:t>
            </a:r>
            <a:endParaRPr sz="1200"/>
          </a:p>
          <a:p>
            <a:pPr marL="0" lvl="0" indent="0" algn="just" rtl="0">
              <a:spcBef>
                <a:spcPts val="1200"/>
              </a:spcBef>
              <a:spcAft>
                <a:spcPts val="1200"/>
              </a:spcAft>
              <a:buNone/>
            </a:pPr>
            <a:endParaRPr sz="1200"/>
          </a:p>
        </p:txBody>
      </p:sp>
      <p:pic>
        <p:nvPicPr>
          <p:cNvPr id="162" name="Google Shape;162;p24"/>
          <p:cNvPicPr preferRelativeResize="0"/>
          <p:nvPr/>
        </p:nvPicPr>
        <p:blipFill>
          <a:blip r:embed="rId4">
            <a:alphaModFix/>
          </a:blip>
          <a:stretch>
            <a:fillRect/>
          </a:stretch>
        </p:blipFill>
        <p:spPr>
          <a:xfrm>
            <a:off x="729450" y="3200400"/>
            <a:ext cx="8262150" cy="101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Thanks</a:t>
            </a:r>
            <a:endParaRPr/>
          </a:p>
        </p:txBody>
      </p:sp>
      <p:pic>
        <p:nvPicPr>
          <p:cNvPr id="168" name="Google Shape;168;p25"/>
          <p:cNvPicPr preferRelativeResize="0"/>
          <p:nvPr/>
        </p:nvPicPr>
        <p:blipFill>
          <a:blip r:embed="rId3">
            <a:alphaModFix/>
          </a:blip>
          <a:stretch>
            <a:fillRect/>
          </a:stretch>
        </p:blipFill>
        <p:spPr>
          <a:xfrm>
            <a:off x="1716300" y="2049175"/>
            <a:ext cx="5715000" cy="2857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Contents</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Basics of Git</a:t>
            </a:r>
            <a:endParaRPr/>
          </a:p>
          <a:p>
            <a:pPr marL="457200" lvl="0" indent="-311150" algn="l" rtl="0">
              <a:spcBef>
                <a:spcPts val="0"/>
              </a:spcBef>
              <a:spcAft>
                <a:spcPts val="0"/>
              </a:spcAft>
              <a:buSzPts val="1300"/>
              <a:buChar char="●"/>
            </a:pPr>
            <a:r>
              <a:rPr lang="en-GB"/>
              <a:t>Creating Git Repo</a:t>
            </a:r>
            <a:endParaRPr/>
          </a:p>
          <a:p>
            <a:pPr marL="457200" lvl="0" indent="-311150" algn="l" rtl="0">
              <a:spcBef>
                <a:spcPts val="0"/>
              </a:spcBef>
              <a:spcAft>
                <a:spcPts val="0"/>
              </a:spcAft>
              <a:buSzPts val="1300"/>
              <a:buChar char="●"/>
            </a:pPr>
            <a:r>
              <a:rPr lang="en-GB"/>
              <a:t>Cloning a Git Repo</a:t>
            </a:r>
            <a:endParaRPr/>
          </a:p>
          <a:p>
            <a:pPr marL="457200" lvl="0" indent="-311150" algn="l" rtl="0">
              <a:spcBef>
                <a:spcPts val="0"/>
              </a:spcBef>
              <a:spcAft>
                <a:spcPts val="0"/>
              </a:spcAft>
              <a:buSzPts val="1300"/>
              <a:buChar char="●"/>
            </a:pPr>
            <a:r>
              <a:rPr lang="en-GB"/>
              <a:t>Javascript</a:t>
            </a:r>
            <a:endParaRPr/>
          </a:p>
          <a:p>
            <a:pPr marL="457200" lvl="0" indent="-311150" algn="l" rtl="0">
              <a:spcBef>
                <a:spcPts val="0"/>
              </a:spcBef>
              <a:spcAft>
                <a:spcPts val="0"/>
              </a:spcAft>
              <a:buSzPts val="1300"/>
              <a:buChar char="●"/>
            </a:pPr>
            <a:r>
              <a:rPr lang="en-GB"/>
              <a:t>Creating a Basic javascript application</a:t>
            </a:r>
            <a:endParaRPr/>
          </a:p>
          <a:p>
            <a:pPr marL="457200" lvl="0" indent="-311150" algn="l" rtl="0">
              <a:spcBef>
                <a:spcPts val="0"/>
              </a:spcBef>
              <a:spcAft>
                <a:spcPts val="0"/>
              </a:spcAft>
              <a:buSzPts val="1300"/>
              <a:buChar char="●"/>
            </a:pPr>
            <a:r>
              <a:rPr lang="en-GB"/>
              <a:t>Live Server Extension</a:t>
            </a:r>
            <a:endParaRPr/>
          </a:p>
          <a:p>
            <a:pPr marL="457200" lvl="0" indent="-311150" algn="l" rtl="0">
              <a:spcBef>
                <a:spcPts val="0"/>
              </a:spcBef>
              <a:spcAft>
                <a:spcPts val="0"/>
              </a:spcAft>
              <a:buSzPts val="1300"/>
              <a:buChar char="●"/>
            </a:pPr>
            <a:r>
              <a:rPr lang="en-GB"/>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Basics of Git</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400"/>
              <a:t>Git is software for tracking changes in any set of files, usually used for coordinating work among programmers collaboratively developing source code during software development. Its goals include speed, data integrity, and support for distributed, non-linear workflows.</a:t>
            </a:r>
            <a:endParaRPr sz="1400"/>
          </a:p>
        </p:txBody>
      </p:sp>
      <p:pic>
        <p:nvPicPr>
          <p:cNvPr id="100" name="Google Shape;100;p15"/>
          <p:cNvPicPr preferRelativeResize="0"/>
          <p:nvPr/>
        </p:nvPicPr>
        <p:blipFill>
          <a:blip r:embed="rId3">
            <a:alphaModFix/>
          </a:blip>
          <a:stretch>
            <a:fillRect/>
          </a:stretch>
        </p:blipFill>
        <p:spPr>
          <a:xfrm>
            <a:off x="2927612" y="2940600"/>
            <a:ext cx="3292375" cy="2124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Basics of Git Cont ...</a:t>
            </a:r>
            <a:endParaRPr/>
          </a:p>
        </p:txBody>
      </p:sp>
      <p:sp>
        <p:nvSpPr>
          <p:cNvPr id="106" name="Google Shape;106;p16"/>
          <p:cNvSpPr txBox="1">
            <a:spLocks noGrp="1"/>
          </p:cNvSpPr>
          <p:nvPr>
            <p:ph type="body" idx="1"/>
          </p:nvPr>
        </p:nvSpPr>
        <p:spPr>
          <a:xfrm>
            <a:off x="729450" y="2078875"/>
            <a:ext cx="7688700" cy="299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a:t>Installation on Mac : </a:t>
            </a:r>
            <a:endParaRPr sz="1400"/>
          </a:p>
          <a:p>
            <a:pPr marL="457200" lvl="0" indent="-304800" algn="l" rtl="0">
              <a:spcBef>
                <a:spcPts val="1200"/>
              </a:spcBef>
              <a:spcAft>
                <a:spcPts val="0"/>
              </a:spcAft>
              <a:buSzPts val="1200"/>
              <a:buChar char="●"/>
            </a:pPr>
            <a:r>
              <a:rPr lang="en-GB" sz="1200"/>
              <a:t>Open Terminal</a:t>
            </a:r>
            <a:endParaRPr sz="1200"/>
          </a:p>
          <a:p>
            <a:pPr marL="457200" lvl="0" indent="-304800" algn="l" rtl="0">
              <a:spcBef>
                <a:spcPts val="0"/>
              </a:spcBef>
              <a:spcAft>
                <a:spcPts val="0"/>
              </a:spcAft>
              <a:buSzPts val="1200"/>
              <a:buChar char="●"/>
            </a:pPr>
            <a:r>
              <a:rPr lang="en-GB" sz="1200"/>
              <a:t>Install HomeBrew using the command : </a:t>
            </a:r>
            <a:endParaRPr sz="1200"/>
          </a:p>
          <a:p>
            <a:pPr marL="457200" lvl="0" indent="-304800" algn="l" rtl="0">
              <a:spcBef>
                <a:spcPts val="0"/>
              </a:spcBef>
              <a:spcAft>
                <a:spcPts val="0"/>
              </a:spcAft>
              <a:buSzPts val="1200"/>
              <a:buChar char="●"/>
            </a:pPr>
            <a:r>
              <a:rPr lang="en-GB" sz="1200"/>
              <a:t>/bin/bash -c "$(curl -fsSL https://raw.githubusercontent.com/Homebrew/install/HEAD/install.sh)"</a:t>
            </a:r>
            <a:endParaRPr sz="1200"/>
          </a:p>
          <a:p>
            <a:pPr marL="457200" lvl="0" indent="-304800" algn="l" rtl="0">
              <a:spcBef>
                <a:spcPts val="0"/>
              </a:spcBef>
              <a:spcAft>
                <a:spcPts val="0"/>
              </a:spcAft>
              <a:buSzPts val="1200"/>
              <a:buChar char="●"/>
            </a:pPr>
            <a:r>
              <a:rPr lang="en-GB" sz="1200"/>
              <a:t>brew install git</a:t>
            </a:r>
            <a:endParaRPr sz="1200"/>
          </a:p>
          <a:p>
            <a:pPr marL="0" lvl="0" indent="0" algn="l" rtl="0">
              <a:spcBef>
                <a:spcPts val="1200"/>
              </a:spcBef>
              <a:spcAft>
                <a:spcPts val="0"/>
              </a:spcAft>
              <a:buNone/>
            </a:pPr>
            <a:r>
              <a:rPr lang="en-GB" sz="1400"/>
              <a:t>Installation on Linux(Ubuntu) : </a:t>
            </a:r>
            <a:endParaRPr sz="1400"/>
          </a:p>
          <a:p>
            <a:pPr marL="457200" lvl="0" indent="-304800" algn="l" rtl="0">
              <a:spcBef>
                <a:spcPts val="1200"/>
              </a:spcBef>
              <a:spcAft>
                <a:spcPts val="0"/>
              </a:spcAft>
              <a:buSzPts val="1200"/>
              <a:buChar char="●"/>
            </a:pPr>
            <a:r>
              <a:rPr lang="en-GB" sz="1200"/>
              <a:t>Open Terminal</a:t>
            </a:r>
            <a:endParaRPr sz="1200"/>
          </a:p>
          <a:p>
            <a:pPr marL="457200" lvl="0" indent="-304800" algn="l" rtl="0">
              <a:spcBef>
                <a:spcPts val="0"/>
              </a:spcBef>
              <a:spcAft>
                <a:spcPts val="0"/>
              </a:spcAft>
              <a:buSzPts val="1200"/>
              <a:buChar char="●"/>
            </a:pPr>
            <a:r>
              <a:rPr lang="en-GB" sz="1200"/>
              <a:t>sudo apt-get update</a:t>
            </a:r>
            <a:endParaRPr sz="1200"/>
          </a:p>
          <a:p>
            <a:pPr marL="457200" lvl="0" indent="-304800" algn="l" rtl="0">
              <a:spcBef>
                <a:spcPts val="0"/>
              </a:spcBef>
              <a:spcAft>
                <a:spcPts val="0"/>
              </a:spcAft>
              <a:buSzPts val="1200"/>
              <a:buChar char="●"/>
            </a:pPr>
            <a:r>
              <a:rPr lang="en-GB" sz="1200"/>
              <a:t>sudo apt-get install git-all</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Basics of Git Cont ...</a:t>
            </a:r>
            <a:endParaRPr/>
          </a:p>
        </p:txBody>
      </p:sp>
      <p:sp>
        <p:nvSpPr>
          <p:cNvPr id="112" name="Google Shape;112;p17"/>
          <p:cNvSpPr txBox="1">
            <a:spLocks noGrp="1"/>
          </p:cNvSpPr>
          <p:nvPr>
            <p:ph type="body" idx="1"/>
          </p:nvPr>
        </p:nvSpPr>
        <p:spPr>
          <a:xfrm>
            <a:off x="729450" y="2078875"/>
            <a:ext cx="8184000" cy="299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a:t>Setup Git local configuration</a:t>
            </a:r>
            <a:endParaRPr sz="1400"/>
          </a:p>
          <a:p>
            <a:pPr marL="457200" lvl="0" indent="-317500" algn="l" rtl="0">
              <a:spcBef>
                <a:spcPts val="1200"/>
              </a:spcBef>
              <a:spcAft>
                <a:spcPts val="0"/>
              </a:spcAft>
              <a:buSzPts val="1400"/>
              <a:buChar char="●"/>
            </a:pPr>
            <a:r>
              <a:rPr lang="en-GB" sz="1400"/>
              <a:t>Open the command prompt</a:t>
            </a:r>
            <a:endParaRPr sz="1400"/>
          </a:p>
          <a:p>
            <a:pPr marL="457200" lvl="0" indent="-317500" algn="l" rtl="0">
              <a:spcBef>
                <a:spcPts val="0"/>
              </a:spcBef>
              <a:spcAft>
                <a:spcPts val="0"/>
              </a:spcAft>
              <a:buSzPts val="1400"/>
              <a:buChar char="●"/>
            </a:pPr>
            <a:r>
              <a:rPr lang="en-GB" sz="1400"/>
              <a:t>Run this command to configure your username and email:</a:t>
            </a:r>
            <a:endParaRPr sz="1400"/>
          </a:p>
          <a:p>
            <a:pPr marL="0" lvl="0" indent="0" algn="l" rtl="0">
              <a:spcBef>
                <a:spcPts val="1200"/>
              </a:spcBef>
              <a:spcAft>
                <a:spcPts val="0"/>
              </a:spcAft>
              <a:buNone/>
            </a:pPr>
            <a:r>
              <a:rPr lang="en-GB" sz="1400"/>
              <a:t>git config --global </a:t>
            </a:r>
            <a:r>
              <a:rPr lang="en-GB" sz="1400" err="1"/>
              <a:t>user.name</a:t>
            </a:r>
            <a:r>
              <a:rPr lang="en-GB" sz="1400"/>
              <a:t> "Your Username" $ git config --global </a:t>
            </a:r>
            <a:r>
              <a:rPr lang="en-GB" sz="1400" err="1"/>
              <a:t>user.email</a:t>
            </a:r>
            <a:r>
              <a:rPr lang="en-GB" sz="1400"/>
              <a:t> "</a:t>
            </a:r>
            <a:r>
              <a:rPr lang="en-GB" sz="1400" err="1"/>
              <a:t>youremail@email.com</a:t>
            </a:r>
            <a:r>
              <a:rPr lang="en-GB" sz="1400"/>
              <a:t>"</a:t>
            </a:r>
            <a:endParaRPr sz="1400"/>
          </a:p>
          <a:p>
            <a:pPr marL="0" lvl="0" indent="0" algn="l" rtl="0">
              <a:spcBef>
                <a:spcPts val="1200"/>
              </a:spcBef>
              <a:spcAft>
                <a:spcPts val="1200"/>
              </a:spcAft>
              <a:buNone/>
            </a:pPr>
            <a:r>
              <a:rPr lang="en-GB" sz="1400"/>
              <a:t>In case you want to generate an SSH Key and add to your git you can do so by following the steps </a:t>
            </a:r>
            <a:r>
              <a:rPr lang="en-GB" sz="1400" u="sng">
                <a:solidFill>
                  <a:schemeClr val="hlink"/>
                </a:solidFill>
                <a:hlinkClick r:id="rId3"/>
              </a:rPr>
              <a:t>here</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Creating a Git Repo</a:t>
            </a:r>
            <a:endParaRPr/>
          </a:p>
        </p:txBody>
      </p:sp>
      <p:sp>
        <p:nvSpPr>
          <p:cNvPr id="118" name="Google Shape;118;p18"/>
          <p:cNvSpPr txBox="1">
            <a:spLocks noGrp="1"/>
          </p:cNvSpPr>
          <p:nvPr>
            <p:ph type="body" idx="1"/>
          </p:nvPr>
        </p:nvSpPr>
        <p:spPr>
          <a:xfrm>
            <a:off x="729450" y="2078875"/>
            <a:ext cx="32910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200"/>
              <a:t>We need to create a repo online before we start on the system</a:t>
            </a:r>
            <a:endParaRPr sz="1200"/>
          </a:p>
          <a:p>
            <a:pPr marL="457200" lvl="0" indent="-304800" algn="l" rtl="0">
              <a:spcBef>
                <a:spcPts val="1200"/>
              </a:spcBef>
              <a:spcAft>
                <a:spcPts val="0"/>
              </a:spcAft>
              <a:buSzPts val="1200"/>
              <a:buChar char="●"/>
            </a:pPr>
            <a:r>
              <a:rPr lang="en-GB" sz="1200"/>
              <a:t>Navigate to </a:t>
            </a:r>
            <a:r>
              <a:rPr lang="en-GB" sz="1200" u="sng">
                <a:solidFill>
                  <a:schemeClr val="hlink"/>
                </a:solidFill>
                <a:hlinkClick r:id="rId3"/>
              </a:rPr>
              <a:t>https://github.com/new</a:t>
            </a:r>
            <a:r>
              <a:rPr lang="en-GB" sz="1200"/>
              <a:t> and create a repo </a:t>
            </a:r>
            <a:endParaRPr sz="1200"/>
          </a:p>
        </p:txBody>
      </p:sp>
      <p:pic>
        <p:nvPicPr>
          <p:cNvPr id="119" name="Google Shape;119;p18"/>
          <p:cNvPicPr preferRelativeResize="0"/>
          <p:nvPr/>
        </p:nvPicPr>
        <p:blipFill>
          <a:blip r:embed="rId4">
            <a:alphaModFix/>
          </a:blip>
          <a:stretch>
            <a:fillRect/>
          </a:stretch>
        </p:blipFill>
        <p:spPr>
          <a:xfrm>
            <a:off x="4106225" y="1881549"/>
            <a:ext cx="5037775" cy="252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Cloning a Git Repo</a:t>
            </a:r>
            <a:endParaRPr/>
          </a:p>
        </p:txBody>
      </p:sp>
      <p:sp>
        <p:nvSpPr>
          <p:cNvPr id="125" name="Google Shape;125;p19"/>
          <p:cNvSpPr txBox="1">
            <a:spLocks noGrp="1"/>
          </p:cNvSpPr>
          <p:nvPr>
            <p:ph type="body" idx="1"/>
          </p:nvPr>
        </p:nvSpPr>
        <p:spPr>
          <a:xfrm>
            <a:off x="727650" y="1837829"/>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 order to clone a git repo, you simply got to the terminal and use the command</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GB"/>
              <a:t>Link to your repo is present here</a:t>
            </a:r>
            <a:endParaRPr/>
          </a:p>
          <a:p>
            <a:pPr marL="0" lvl="0" indent="0" algn="l" rtl="0">
              <a:spcBef>
                <a:spcPts val="1200"/>
              </a:spcBef>
              <a:spcAft>
                <a:spcPts val="1200"/>
              </a:spcAft>
              <a:buNone/>
            </a:pPr>
            <a:endParaRPr/>
          </a:p>
        </p:txBody>
      </p:sp>
      <p:sp>
        <p:nvSpPr>
          <p:cNvPr id="126" name="Google Shape;126;p19"/>
          <p:cNvSpPr txBox="1"/>
          <p:nvPr/>
        </p:nvSpPr>
        <p:spPr>
          <a:xfrm>
            <a:off x="727650" y="2354317"/>
            <a:ext cx="7688700" cy="400200"/>
          </a:xfrm>
          <a:prstGeom prst="rect">
            <a:avLst/>
          </a:prstGeom>
          <a:solidFill>
            <a:schemeClr val="dk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00FFFF"/>
                </a:solidFill>
                <a:latin typeface="Lato"/>
                <a:ea typeface="Lato"/>
                <a:cs typeface="Lato"/>
                <a:sym typeface="Lato"/>
              </a:rPr>
              <a:t>$ git clone &lt;link to repo&gt;</a:t>
            </a:r>
            <a:endParaRPr>
              <a:solidFill>
                <a:srgbClr val="00FFFF"/>
              </a:solidFill>
              <a:latin typeface="Lato"/>
              <a:ea typeface="Lato"/>
              <a:cs typeface="Lato"/>
              <a:sym typeface="Lato"/>
            </a:endParaRPr>
          </a:p>
        </p:txBody>
      </p:sp>
      <p:pic>
        <p:nvPicPr>
          <p:cNvPr id="127" name="Google Shape;127;p19"/>
          <p:cNvPicPr preferRelativeResize="0"/>
          <p:nvPr/>
        </p:nvPicPr>
        <p:blipFill>
          <a:blip r:embed="rId3">
            <a:alphaModFix/>
          </a:blip>
          <a:stretch>
            <a:fillRect/>
          </a:stretch>
        </p:blipFill>
        <p:spPr>
          <a:xfrm>
            <a:off x="3303353" y="3064133"/>
            <a:ext cx="2537294" cy="1907700"/>
          </a:xfrm>
          <a:prstGeom prst="rect">
            <a:avLst/>
          </a:prstGeom>
          <a:noFill/>
          <a:ln>
            <a:noFill/>
          </a:ln>
        </p:spPr>
      </p:pic>
      <p:sp>
        <p:nvSpPr>
          <p:cNvPr id="2" name="TextBox 1">
            <a:extLst>
              <a:ext uri="{FF2B5EF4-FFF2-40B4-BE49-F238E27FC236}">
                <a16:creationId xmlns:a16="http://schemas.microsoft.com/office/drawing/2014/main" id="{2CFB5122-C96B-F81B-A0B4-F01CFAECDEE2}"/>
              </a:ext>
            </a:extLst>
          </p:cNvPr>
          <p:cNvSpPr txBox="1"/>
          <p:nvPr/>
        </p:nvSpPr>
        <p:spPr>
          <a:xfrm>
            <a:off x="5942011" y="2917424"/>
            <a:ext cx="3000822" cy="2054409"/>
          </a:xfrm>
          <a:prstGeom prst="rect">
            <a:avLst/>
          </a:prstGeom>
          <a:noFill/>
        </p:spPr>
        <p:txBody>
          <a:bodyPr wrap="square" rtlCol="0">
            <a:spAutoFit/>
          </a:bodyPr>
          <a:lstStyle/>
          <a:p>
            <a:r>
              <a:rPr lang="en-AU" sz="1050" b="1">
                <a:solidFill>
                  <a:srgbClr val="FF0000"/>
                </a:solidFill>
              </a:rPr>
              <a:t>Your password: personal access token</a:t>
            </a:r>
          </a:p>
          <a:p>
            <a:pPr marL="171450" indent="-171450">
              <a:buFontTx/>
              <a:buChar char="-"/>
            </a:pPr>
            <a:r>
              <a:rPr lang="en-AU" sz="1050" b="1">
                <a:solidFill>
                  <a:srgbClr val="FF0000"/>
                </a:solidFill>
              </a:rPr>
              <a:t>In the upper-right corner of any page, click your profile photo, then click Settings. </a:t>
            </a:r>
          </a:p>
          <a:p>
            <a:pPr marL="171450" indent="-171450">
              <a:buFontTx/>
              <a:buChar char="-"/>
            </a:pPr>
            <a:r>
              <a:rPr lang="en-AU" sz="1050" b="1">
                <a:solidFill>
                  <a:srgbClr val="FF0000"/>
                </a:solidFill>
              </a:rPr>
              <a:t>In the left sidebar, click Developer settings.</a:t>
            </a:r>
          </a:p>
          <a:p>
            <a:pPr marL="171450" indent="-171450">
              <a:buFontTx/>
              <a:buChar char="-"/>
            </a:pPr>
            <a:r>
              <a:rPr lang="en-AU" sz="1050" b="1">
                <a:solidFill>
                  <a:srgbClr val="FF0000"/>
                </a:solidFill>
              </a:rPr>
              <a:t>In the left sidebar, you see Personal access tokens</a:t>
            </a:r>
          </a:p>
          <a:p>
            <a:pPr marL="171450" indent="-171450">
              <a:buFontTx/>
              <a:buChar char="-"/>
            </a:pPr>
            <a:endParaRPr lang="en-AU" sz="1050" b="1">
              <a:solidFill>
                <a:srgbClr val="FF0000"/>
              </a:solidFill>
            </a:endParaRPr>
          </a:p>
          <a:p>
            <a:r>
              <a:rPr lang="en-AU" sz="1050" b="1">
                <a:solidFill>
                  <a:srgbClr val="FF0000"/>
                </a:solidFill>
              </a:rPr>
              <a:t>You can also connect using </a:t>
            </a:r>
            <a:r>
              <a:rPr lang="en-AU" sz="1050" b="1" err="1">
                <a:solidFill>
                  <a:srgbClr val="FF0000"/>
                </a:solidFill>
              </a:rPr>
              <a:t>gh</a:t>
            </a:r>
            <a:r>
              <a:rPr lang="en-AU" sz="1050" b="1">
                <a:solidFill>
                  <a:srgbClr val="FF0000"/>
                </a:solidFill>
              </a:rPr>
              <a:t>:</a:t>
            </a:r>
          </a:p>
          <a:p>
            <a:r>
              <a:rPr lang="en-AU" sz="1050" b="1">
                <a:solidFill>
                  <a:srgbClr val="FF0000"/>
                </a:solidFill>
              </a:rPr>
              <a:t>brew install </a:t>
            </a:r>
            <a:r>
              <a:rPr lang="en-AU" sz="1050" b="1" err="1">
                <a:solidFill>
                  <a:srgbClr val="FF0000"/>
                </a:solidFill>
              </a:rPr>
              <a:t>gh</a:t>
            </a:r>
            <a:endParaRPr lang="en-AU" sz="1050" b="1">
              <a:solidFill>
                <a:srgbClr val="FF0000"/>
              </a:solidFill>
            </a:endParaRPr>
          </a:p>
          <a:p>
            <a:r>
              <a:rPr lang="en-AU" sz="1050" b="1" err="1">
                <a:solidFill>
                  <a:srgbClr val="FF0000"/>
                </a:solidFill>
              </a:rPr>
              <a:t>gh</a:t>
            </a:r>
            <a:r>
              <a:rPr lang="en-AU" sz="1050" b="1">
                <a:solidFill>
                  <a:srgbClr val="FF0000"/>
                </a:solidFill>
              </a:rPr>
              <a:t> auth login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Javascript</a:t>
            </a:r>
            <a:endParaRPr/>
          </a:p>
        </p:txBody>
      </p:sp>
      <p:sp>
        <p:nvSpPr>
          <p:cNvPr id="133" name="Google Shape;133;p20"/>
          <p:cNvSpPr txBox="1">
            <a:spLocks noGrp="1"/>
          </p:cNvSpPr>
          <p:nvPr>
            <p:ph type="body" idx="1"/>
          </p:nvPr>
        </p:nvSpPr>
        <p:spPr>
          <a:xfrm>
            <a:off x="729450" y="2078875"/>
            <a:ext cx="5115000" cy="28785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GB" sz="1200"/>
              <a:t>JavaScript is a programming language that was first created in 1994 as a way to add functionality and user interaction to a website. JavaScript is the third of the major building blocks of a web page. Without it, we wouldn’t have the dynamic content and usability we expect from modern websites.</a:t>
            </a:r>
            <a:endParaRPr sz="1200"/>
          </a:p>
          <a:p>
            <a:pPr marL="0" lvl="0" indent="0" algn="just" rtl="0">
              <a:spcBef>
                <a:spcPts val="1200"/>
              </a:spcBef>
              <a:spcAft>
                <a:spcPts val="1200"/>
              </a:spcAft>
              <a:buNone/>
            </a:pPr>
            <a:r>
              <a:rPr lang="en-GB" sz="1200"/>
              <a:t>JavaScript was created with the intention of being utilised solely on the front end as a mechanism for web developers to add functionality to their pages, and it did so in its early days. The "V8 engine," introduced by Google recently, has improved the speed and usefulness of JS. As a result, interesting new front end JavaScript frameworks were developed and released, as well as Node.js, a mechanism to run JavaScript on a server.</a:t>
            </a:r>
            <a:endParaRPr sz="1200"/>
          </a:p>
        </p:txBody>
      </p:sp>
      <p:pic>
        <p:nvPicPr>
          <p:cNvPr id="134" name="Google Shape;134;p20"/>
          <p:cNvPicPr preferRelativeResize="0"/>
          <p:nvPr/>
        </p:nvPicPr>
        <p:blipFill>
          <a:blip r:embed="rId3">
            <a:alphaModFix/>
          </a:blip>
          <a:stretch>
            <a:fillRect/>
          </a:stretch>
        </p:blipFill>
        <p:spPr>
          <a:xfrm>
            <a:off x="6439800" y="2295050"/>
            <a:ext cx="1978350" cy="197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B8D2-EACA-C2DB-BCA5-EAE0B396145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AB7624F-EAEC-B37D-D17B-264E285A0CD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68961088"/>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8BAD470A5E14B45ACF13D3AE0480CFC" ma:contentTypeVersion="4" ma:contentTypeDescription="Create a new document." ma:contentTypeScope="" ma:versionID="9ac25f87a4934c4b061e9ba25aa9fd29">
  <xsd:schema xmlns:xsd="http://www.w3.org/2001/XMLSchema" xmlns:xs="http://www.w3.org/2001/XMLSchema" xmlns:p="http://schemas.microsoft.com/office/2006/metadata/properties" xmlns:ns2="62863d10-ff8b-4b62-8809-4e4f69cdac9d" targetNamespace="http://schemas.microsoft.com/office/2006/metadata/properties" ma:root="true" ma:fieldsID="9fe87d449570dc9193c80908cb406f5c" ns2:_="">
    <xsd:import namespace="62863d10-ff8b-4b62-8809-4e4f69cdac9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863d10-ff8b-4b62-8809-4e4f69cdac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F1B0BC-A509-4889-85AC-6ED705CE1F3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97D6775-A882-48EB-BF35-0D135812690C}">
  <ds:schemaRefs>
    <ds:schemaRef ds:uri="http://schemas.microsoft.com/sharepoint/v3/contenttype/forms"/>
  </ds:schemaRefs>
</ds:datastoreItem>
</file>

<file path=customXml/itemProps3.xml><?xml version="1.0" encoding="utf-8"?>
<ds:datastoreItem xmlns:ds="http://schemas.openxmlformats.org/officeDocument/2006/customXml" ds:itemID="{E97D0D32-F510-4D4A-ACF5-CB6283167FAD}">
  <ds:schemaRefs>
    <ds:schemaRef ds:uri="62863d10-ff8b-4b62-8809-4e4f69cdac9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14</Slides>
  <Notes>13</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Streamline</vt:lpstr>
      <vt:lpstr>SIT 725 Prac 1 Basics of Programming and GIT</vt:lpstr>
      <vt:lpstr>Contents</vt:lpstr>
      <vt:lpstr>Basics of Git</vt:lpstr>
      <vt:lpstr>Basics of Git Cont ...</vt:lpstr>
      <vt:lpstr>Basics of Git Cont ...</vt:lpstr>
      <vt:lpstr>Creating a Git Repo</vt:lpstr>
      <vt:lpstr>Cloning a Git Repo</vt:lpstr>
      <vt:lpstr>Javascript</vt:lpstr>
      <vt:lpstr>PowerPoint Presentation</vt:lpstr>
      <vt:lpstr>Creating a Basic Javascript application</vt:lpstr>
      <vt:lpstr>Creating a Basic Javascript application Cont ...</vt:lpstr>
      <vt:lpstr>Creating a Basic Javascript application Cont ...</vt:lpstr>
      <vt:lpstr>Live Server Extension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 725 Prac 1 Basics of Programming and GIT</dc:title>
  <cp:revision>2</cp:revision>
  <dcterms:modified xsi:type="dcterms:W3CDTF">2023-07-09T23:43:02Z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0x01010008BAD470A5E14B45ACF13D3AE0480CFC</vt:lpwstr>
  </property>
</Properties>
</file>