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7" r:id="rId6"/>
    <p:sldId id="3794" r:id="rId7"/>
    <p:sldId id="3841" r:id="rId8"/>
    <p:sldId id="3842" r:id="rId9"/>
    <p:sldId id="3832" r:id="rId10"/>
    <p:sldId id="3838" r:id="rId11"/>
    <p:sldId id="3839" r:id="rId12"/>
    <p:sldId id="3840" r:id="rId13"/>
    <p:sldId id="3843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773" y="1853293"/>
            <a:ext cx="6592824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LT Pro (Body)"/>
              </a:rPr>
              <a:t>Question Bank</a:t>
            </a:r>
            <a:endParaRPr lang="en-US" dirty="0">
              <a:latin typeface="Avenir Next LT Pro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7305" y="4665399"/>
            <a:ext cx="7223760" cy="170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venir Next LT Pro (Body)"/>
              </a:rPr>
              <a:t>Suman Adhikari</a:t>
            </a:r>
          </a:p>
          <a:p>
            <a:r>
              <a:rPr lang="en-US" b="1" dirty="0">
                <a:solidFill>
                  <a:srgbClr val="FFFFFF"/>
                </a:solidFill>
                <a:latin typeface="Avenir Next LT Pro (Body)"/>
              </a:rPr>
              <a:t>Ashish </a:t>
            </a:r>
            <a:r>
              <a:rPr lang="en-US" b="1" dirty="0" err="1">
                <a:solidFill>
                  <a:srgbClr val="FFFFFF"/>
                </a:solidFill>
                <a:latin typeface="Avenir Next LT Pro (Body)"/>
              </a:rPr>
              <a:t>Paudel</a:t>
            </a:r>
            <a:endParaRPr lang="en-US" b="1" dirty="0">
              <a:solidFill>
                <a:srgbClr val="FFFFFF"/>
              </a:solidFill>
              <a:latin typeface="Avenir Next LT Pro (Body)"/>
            </a:endParaRPr>
          </a:p>
          <a:p>
            <a:r>
              <a:rPr lang="en-US" b="1" dirty="0" err="1">
                <a:solidFill>
                  <a:srgbClr val="FFFFFF"/>
                </a:solidFill>
                <a:latin typeface="Avenir Next LT Pro (Body)"/>
              </a:rPr>
              <a:t>Shuvam</a:t>
            </a:r>
            <a:r>
              <a:rPr lang="en-US" b="1" dirty="0">
                <a:solidFill>
                  <a:srgbClr val="FFFFFF"/>
                </a:solidFill>
                <a:latin typeface="Avenir Next LT Pro (Body)"/>
              </a:rPr>
              <a:t> Gautam</a:t>
            </a:r>
          </a:p>
          <a:p>
            <a:endParaRPr lang="en-US" dirty="0">
              <a:latin typeface="Avenir Next LT Pro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40275-87E4-0CDE-3464-F2FEA1D0614D}"/>
                  </a:ext>
                </a:extLst>
              </p:cNvPr>
              <p:cNvSpPr txBox="1"/>
              <p:nvPr/>
            </p:nvSpPr>
            <p:spPr>
              <a:xfrm>
                <a:off x="5869936" y="2303957"/>
                <a:ext cx="609463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Minor Proposal-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 __ Defense</a:t>
                </a:r>
                <a:endParaRPr lang="en-US" sz="2800" dirty="0">
                  <a:solidFill>
                    <a:schemeClr val="bg1"/>
                  </a:solidFill>
                  <a:latin typeface="Avenir Next LT Pro (Body)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chemeClr val="bg1"/>
                    </a:solidFill>
                    <a:effectLst/>
                    <a:latin typeface="Avenir Next LT Pro (Body)"/>
                  </a:rPr>
                  <a:t>		on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840275-87E4-0CDE-3464-F2FEA1D0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36" y="2303957"/>
                <a:ext cx="6094638" cy="954107"/>
              </a:xfrm>
              <a:prstGeom prst="rect">
                <a:avLst/>
              </a:prstGeom>
              <a:blipFill>
                <a:blip r:embed="rId2"/>
                <a:stretch>
                  <a:fillRect l="-210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52306705-E3F9-F006-6DF6-4D963897C8DE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8A1A47F1-E8A5-FC65-1419-6E4006D014C8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w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9062"/>
            <a:ext cx="4495800" cy="67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5EB909CC-F621-6FD5-5B53-CECDCB8C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0066" y="788601"/>
            <a:ext cx="3927762" cy="39277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02C642-6100-2F5A-4C12-252265F5EEA0}"/>
              </a:ext>
            </a:extLst>
          </p:cNvPr>
          <p:cNvSpPr txBox="1"/>
          <p:nvPr/>
        </p:nvSpPr>
        <p:spPr>
          <a:xfrm>
            <a:off x="5508173" y="3498980"/>
            <a:ext cx="6462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ANY QUERIES …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Freeform: Shape 105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Freeform: Shape 105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9" name="Rectangle 106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0" name="Arc 106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Avenir Next LT Pro (Body)"/>
              </a:rPr>
              <a:t>Introduction</a:t>
            </a:r>
          </a:p>
        </p:txBody>
      </p:sp>
      <p:sp>
        <p:nvSpPr>
          <p:cNvPr id="1071" name="Freeform: Shape 106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80E094C-5733-E189-7420-1511E54C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7" y="943126"/>
            <a:ext cx="5590027" cy="41925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Question Bank is a web application where students can find academic questions in a single platform 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This helps students in time saving and focus more in question solving rather than question searching.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Avenir Next LT Pro (Body)"/>
              </a:rPr>
              <a:t>Objectives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Question mark">
            <a:extLst>
              <a:ext uri="{FF2B5EF4-FFF2-40B4-BE49-F238E27FC236}">
                <a16:creationId xmlns:a16="http://schemas.microsoft.com/office/drawing/2014/main" id="{DB786970-9A61-8ADE-3D0B-F73B00AF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15" y="1142274"/>
            <a:ext cx="3927762" cy="39277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8995" y="2485669"/>
            <a:ext cx="6784766" cy="1240972"/>
          </a:xfr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sz="2400" dirty="0"/>
              <a:t>To build a system that provides </a:t>
            </a:r>
            <a:r>
              <a:rPr lang="en-US" sz="2400" b="1" dirty="0"/>
              <a:t>PU based questions</a:t>
            </a:r>
            <a:r>
              <a:rPr lang="en-US" sz="2400" dirty="0"/>
              <a:t> related to different subjects in single platform.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224601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latin typeface="Avenir Next LT Pro (Body)"/>
              </a:rPr>
              <a:t>Tools used </a:t>
            </a:r>
            <a:endParaRPr lang="en-US" u="sng" kern="1200" dirty="0">
              <a:solidFill>
                <a:schemeClr val="tx1"/>
              </a:solidFill>
              <a:latin typeface="Avenir Next LT Pro (Body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05045" y="1550164"/>
            <a:ext cx="6784766" cy="4674734"/>
          </a:xfr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ts val="0"/>
              </a:spcBef>
            </a:pPr>
            <a:r>
              <a:rPr lang="en-US" sz="2400" spc="0" dirty="0">
                <a:effectLst/>
                <a:latin typeface="Avenir Next LT Pro (Body)"/>
              </a:rPr>
              <a:t>PHP, HTML ,CSS</a:t>
            </a:r>
          </a:p>
          <a:p>
            <a:pPr lvl="2">
              <a:spcBef>
                <a:spcPts val="805"/>
              </a:spcBef>
            </a:pPr>
            <a:r>
              <a:rPr lang="en-US" sz="2400" spc="0" dirty="0" err="1">
                <a:effectLst/>
                <a:latin typeface="Avenir Next LT Pro (Body)"/>
              </a:rPr>
              <a:t>Xampp</a:t>
            </a:r>
            <a:endParaRPr lang="en-US" sz="2400" spc="0" dirty="0">
              <a:effectLst/>
              <a:latin typeface="Avenir Next LT Pro (Body)"/>
            </a:endParaRPr>
          </a:p>
          <a:p>
            <a:pPr lvl="2">
              <a:spcBef>
                <a:spcPts val="805"/>
              </a:spcBef>
            </a:pPr>
            <a:r>
              <a:rPr lang="en-US" sz="2400" spc="0" dirty="0">
                <a:effectLst/>
                <a:latin typeface="Avenir Next LT Pro (Body)"/>
              </a:rPr>
              <a:t>GitHub: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For</a:t>
            </a:r>
            <a:r>
              <a:rPr lang="en-US" sz="2400" spc="-3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Version</a:t>
            </a:r>
            <a:r>
              <a:rPr lang="en-US" sz="2400" spc="-2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Control</a:t>
            </a:r>
          </a:p>
          <a:p>
            <a:pPr lvl="2">
              <a:spcBef>
                <a:spcPts val="800"/>
              </a:spcBef>
            </a:pPr>
            <a:r>
              <a:rPr lang="en-US" sz="2400" spc="0" dirty="0">
                <a:effectLst/>
                <a:latin typeface="Avenir Next LT Pro (Body)"/>
              </a:rPr>
              <a:t>Databases:</a:t>
            </a:r>
            <a:r>
              <a:rPr lang="en-US" sz="2400" spc="-3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MySQL</a:t>
            </a:r>
          </a:p>
          <a:p>
            <a:pPr lvl="2">
              <a:spcBef>
                <a:spcPts val="815"/>
              </a:spcBef>
            </a:pPr>
            <a:r>
              <a:rPr lang="en-US" sz="2400" spc="0" dirty="0">
                <a:effectLst/>
                <a:latin typeface="Avenir Next LT Pro (Body)"/>
              </a:rPr>
              <a:t>Visual</a:t>
            </a:r>
            <a:r>
              <a:rPr lang="en-US" sz="2400" spc="-3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Studio</a:t>
            </a:r>
            <a:r>
              <a:rPr lang="en-US" sz="2400" spc="-2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Code/ Sublime Text</a:t>
            </a:r>
          </a:p>
          <a:p>
            <a:pPr lvl="2">
              <a:spcBef>
                <a:spcPts val="800"/>
              </a:spcBef>
            </a:pPr>
            <a:r>
              <a:rPr lang="en-US" sz="2400" spc="0" dirty="0">
                <a:effectLst/>
                <a:latin typeface="Avenir Next LT Pro (Body)"/>
              </a:rPr>
              <a:t>Web</a:t>
            </a:r>
            <a:r>
              <a:rPr lang="en-US" sz="2400" spc="-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browser:</a:t>
            </a:r>
            <a:r>
              <a:rPr lang="en-US" sz="2400" spc="-2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Google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Chrome,</a:t>
            </a:r>
            <a:r>
              <a:rPr lang="en-US" sz="2400" spc="-1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 Brave</a:t>
            </a:r>
          </a:p>
          <a:p>
            <a:pPr lvl="2">
              <a:spcBef>
                <a:spcPts val="805"/>
              </a:spcBef>
            </a:pPr>
            <a:r>
              <a:rPr lang="en-US" sz="2400" spc="0" dirty="0">
                <a:effectLst/>
                <a:latin typeface="Avenir Next LT Pro (Body)"/>
              </a:rPr>
              <a:t>Lucid Chart: For</a:t>
            </a:r>
            <a:r>
              <a:rPr lang="en-US" sz="2400" spc="-2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UML</a:t>
            </a:r>
            <a:r>
              <a:rPr lang="en-US" sz="2400" spc="-1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Design</a:t>
            </a:r>
          </a:p>
          <a:p>
            <a:pPr lvl="2">
              <a:spcBef>
                <a:spcPts val="800"/>
              </a:spcBef>
            </a:pPr>
            <a:r>
              <a:rPr lang="en-US" sz="2400" spc="0" dirty="0">
                <a:effectLst/>
                <a:latin typeface="Avenir Next LT Pro (Body)"/>
              </a:rPr>
              <a:t>Gimp: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For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Wire</a:t>
            </a:r>
            <a:r>
              <a:rPr lang="en-US" sz="2400" spc="-5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Frame</a:t>
            </a:r>
            <a:r>
              <a:rPr lang="en-US" sz="2400" spc="-10" dirty="0">
                <a:effectLst/>
                <a:latin typeface="Avenir Next LT Pro (Body)"/>
              </a:rPr>
              <a:t> </a:t>
            </a:r>
            <a:r>
              <a:rPr lang="en-US" sz="2400" spc="0" dirty="0">
                <a:effectLst/>
                <a:latin typeface="Avenir Next LT Pro (Body)"/>
              </a:rPr>
              <a:t>Design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9D61812-66D2-F3C8-66A5-C3B861632ABF}"/>
              </a:ext>
            </a:extLst>
          </p:cNvPr>
          <p:cNvSpPr/>
          <p:nvPr/>
        </p:nvSpPr>
        <p:spPr>
          <a:xfrm>
            <a:off x="10294710" y="5089979"/>
            <a:ext cx="1763485" cy="1812471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EAE43375-5983-1479-1C5B-185EAD889BD8}"/>
              </a:ext>
            </a:extLst>
          </p:cNvPr>
          <p:cNvSpPr/>
          <p:nvPr/>
        </p:nvSpPr>
        <p:spPr>
          <a:xfrm>
            <a:off x="9617073" y="2736617"/>
            <a:ext cx="1559379" cy="1494064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vision Sign 5">
            <a:extLst>
              <a:ext uri="{FF2B5EF4-FFF2-40B4-BE49-F238E27FC236}">
                <a16:creationId xmlns:a16="http://schemas.microsoft.com/office/drawing/2014/main" id="{1A4C683F-679D-A681-D41A-D183CC1D1D3A}"/>
              </a:ext>
            </a:extLst>
          </p:cNvPr>
          <p:cNvSpPr/>
          <p:nvPr/>
        </p:nvSpPr>
        <p:spPr>
          <a:xfrm>
            <a:off x="10465252" y="1242549"/>
            <a:ext cx="1422400" cy="1384771"/>
          </a:xfrm>
          <a:prstGeom prst="mathDivid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4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224601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latin typeface="Avenir Next LT Pro (Body)"/>
              </a:rPr>
              <a:t>Literature</a:t>
            </a:r>
            <a:r>
              <a:rPr lang="en-US" u="sng" dirty="0"/>
              <a:t> Review</a:t>
            </a:r>
            <a:endParaRPr lang="en-US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62" y="1448564"/>
            <a:ext cx="6784766" cy="4674734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kern="100" dirty="0">
                <a:effectLst/>
                <a:latin typeface="Avenir Next LT Pro (Body)"/>
                <a:ea typeface="宋体" panose="02010600030101010101" pitchFamily="2" charset="-122"/>
              </a:rPr>
              <a:t>We found some apps and web applications in the market that already have been developed. Some of those platforms are </a:t>
            </a: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: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100" dirty="0">
                <a:effectLst/>
                <a:latin typeface="Avenir Next LT Pro (Body)"/>
                <a:ea typeface="宋体" panose="02010600030101010101" pitchFamily="2" charset="-122"/>
              </a:rPr>
              <a:t>PU ASSIST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CSIT HUB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venir Next LT Pro (Body)"/>
                <a:ea typeface="宋体" panose="02010600030101010101" pitchFamily="2" charset="-122"/>
              </a:rPr>
              <a:t>	</a:t>
            </a:r>
          </a:p>
          <a:p>
            <a:pPr algn="just">
              <a:spcBef>
                <a:spcPts val="0"/>
              </a:spcBef>
            </a:pP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In those platform  you have to either follow many steps or  download pdf to view the desired question, but this problem is solved by our </a:t>
            </a:r>
            <a:r>
              <a:rPr lang="en-US" b="1" kern="100" dirty="0">
                <a:latin typeface="Avenir Next LT Pro (Body)"/>
                <a:ea typeface="宋体" panose="02010600030101010101" pitchFamily="2" charset="-122"/>
              </a:rPr>
              <a:t>Question Bank , </a:t>
            </a:r>
            <a:r>
              <a:rPr lang="en-US" kern="100" dirty="0">
                <a:latin typeface="Avenir Next LT Pro (Body)"/>
                <a:ea typeface="宋体" panose="02010600030101010101" pitchFamily="2" charset="-122"/>
              </a:rPr>
              <a:t>by providing all questions easily and which can be viewed without downloading .</a:t>
            </a:r>
            <a:endParaRPr lang="en-US" kern="100" dirty="0">
              <a:effectLst/>
              <a:latin typeface="Avenir Next LT Pro (Body)"/>
              <a:ea typeface="宋体" panose="02010600030101010101" pitchFamily="2" charset="-122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9D61812-66D2-F3C8-66A5-C3B861632ABF}"/>
              </a:ext>
            </a:extLst>
          </p:cNvPr>
          <p:cNvSpPr/>
          <p:nvPr/>
        </p:nvSpPr>
        <p:spPr>
          <a:xfrm>
            <a:off x="10249476" y="5045529"/>
            <a:ext cx="1763485" cy="1812471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EAE43375-5983-1479-1C5B-185EAD889BD8}"/>
              </a:ext>
            </a:extLst>
          </p:cNvPr>
          <p:cNvSpPr/>
          <p:nvPr/>
        </p:nvSpPr>
        <p:spPr>
          <a:xfrm>
            <a:off x="2947324" y="5830668"/>
            <a:ext cx="1072243" cy="1027332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vision Sign 5">
            <a:extLst>
              <a:ext uri="{FF2B5EF4-FFF2-40B4-BE49-F238E27FC236}">
                <a16:creationId xmlns:a16="http://schemas.microsoft.com/office/drawing/2014/main" id="{1A4C683F-679D-A681-D41A-D183CC1D1D3A}"/>
              </a:ext>
            </a:extLst>
          </p:cNvPr>
          <p:cNvSpPr/>
          <p:nvPr/>
        </p:nvSpPr>
        <p:spPr>
          <a:xfrm>
            <a:off x="5885228" y="-75474"/>
            <a:ext cx="1106426" cy="1077156"/>
          </a:xfrm>
          <a:prstGeom prst="mathDivid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78B1DEC-D95D-45E8-A7B9-259264C8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78" y="519265"/>
            <a:ext cx="2593271" cy="53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54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Use Case Diagram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9587F1-C4A7-77E5-6972-36D370BEAB37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26">
            <a:extLst>
              <a:ext uri="{FF2B5EF4-FFF2-40B4-BE49-F238E27FC236}">
                <a16:creationId xmlns:a16="http://schemas.microsoft.com/office/drawing/2014/main" id="{AC2B1876-E6B4-95FC-D22F-8C66644D2A87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use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99" y="1146563"/>
            <a:ext cx="5257802" cy="49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863CA1-DC71-334F-2E6D-048A57508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  <a14:imgEffect>
                      <a14:brightnessContrast bright="1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2804" y="949277"/>
            <a:ext cx="7412673" cy="5922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37" y="-28618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Avenir Next LT Pro (Body)"/>
              </a:rPr>
              <a:t>System Sequence Diagram</a:t>
            </a:r>
            <a:br>
              <a:rPr lang="en-US" dirty="0">
                <a:latin typeface="Avenir Next LT Pro (Body)"/>
              </a:rPr>
            </a:br>
            <a:endParaRPr lang="en-US" dirty="0">
              <a:latin typeface="Avenir Next LT Pro (Body)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98995A3C-A817-1BAC-202D-1AE2255F8422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26">
            <a:extLst>
              <a:ext uri="{FF2B5EF4-FFF2-40B4-BE49-F238E27FC236}">
                <a16:creationId xmlns:a16="http://schemas.microsoft.com/office/drawing/2014/main" id="{E6BA0E2D-2089-760D-B9E5-D53B9E88F423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4BE34-3307-97D5-73EA-B7AABEEC0A1C}"/>
              </a:ext>
            </a:extLst>
          </p:cNvPr>
          <p:cNvSpPr txBox="1"/>
          <p:nvPr/>
        </p:nvSpPr>
        <p:spPr>
          <a:xfrm>
            <a:off x="670243" y="3167390"/>
            <a:ext cx="613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3907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AB3779A-9C7B-DF28-B419-10ACDD81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9000"/>
                    </a14:imgEffect>
                  </a14:imgLayer>
                </a14:imgProps>
              </a:ext>
            </a:extLst>
          </a:blip>
          <a:srcRect l="9613" t="7385" r="16420" b="3067"/>
          <a:stretch/>
        </p:blipFill>
        <p:spPr>
          <a:xfrm>
            <a:off x="3387012" y="1073020"/>
            <a:ext cx="4935894" cy="5648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5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Avenir Next LT Pro (Body)"/>
              </a:rPr>
              <a:t>System Sequence Diagram</a:t>
            </a:r>
            <a:endParaRPr lang="en-US" dirty="0">
              <a:latin typeface="Avenir Next LT Pro (Body)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1F9ADF26-6B9A-131F-DAD6-B2BAAE7FDE78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26">
            <a:extLst>
              <a:ext uri="{FF2B5EF4-FFF2-40B4-BE49-F238E27FC236}">
                <a16:creationId xmlns:a16="http://schemas.microsoft.com/office/drawing/2014/main" id="{C83E853E-DF87-44C0-B2F9-451D5054EBB5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852A6-8081-016F-35EB-3CD91BFF72F3}"/>
              </a:ext>
            </a:extLst>
          </p:cNvPr>
          <p:cNvSpPr txBox="1"/>
          <p:nvPr/>
        </p:nvSpPr>
        <p:spPr>
          <a:xfrm>
            <a:off x="802604" y="3032799"/>
            <a:ext cx="6130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389164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5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Avenir Next LT Pro (Body)"/>
              </a:rPr>
              <a:t>Entity Relationship Diagram(ERD)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52306705-E3F9-F006-6DF6-4D963897C8DE}"/>
              </a:ext>
            </a:extLst>
          </p:cNvPr>
          <p:cNvSpPr/>
          <p:nvPr/>
        </p:nvSpPr>
        <p:spPr>
          <a:xfrm rot="10800000">
            <a:off x="-22305" y="510794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8A1A47F1-E8A5-FC65-1419-6E4006D014C8}"/>
              </a:ext>
            </a:extLst>
          </p:cNvPr>
          <p:cNvSpPr/>
          <p:nvPr/>
        </p:nvSpPr>
        <p:spPr>
          <a:xfrm>
            <a:off x="11403643" y="5291617"/>
            <a:ext cx="824908" cy="1496148"/>
          </a:xfrm>
          <a:custGeom>
            <a:avLst/>
            <a:gdLst>
              <a:gd name="connsiteX0" fmla="*/ 0 w 1492897"/>
              <a:gd name="connsiteY0" fmla="*/ 747491 h 1494981"/>
              <a:gd name="connsiteX1" fmla="*/ 746449 w 1492897"/>
              <a:gd name="connsiteY1" fmla="*/ 0 h 1494981"/>
              <a:gd name="connsiteX2" fmla="*/ 1492898 w 1492897"/>
              <a:gd name="connsiteY2" fmla="*/ 747491 h 1494981"/>
              <a:gd name="connsiteX3" fmla="*/ 746449 w 1492897"/>
              <a:gd name="connsiteY3" fmla="*/ 1494982 h 1494981"/>
              <a:gd name="connsiteX4" fmla="*/ 0 w 1492897"/>
              <a:gd name="connsiteY4" fmla="*/ 747491 h 1494981"/>
              <a:gd name="connsiteX0" fmla="*/ 0 w 824908"/>
              <a:gd name="connsiteY0" fmla="*/ 748159 h 1496148"/>
              <a:gd name="connsiteX1" fmla="*/ 746449 w 824908"/>
              <a:gd name="connsiteY1" fmla="*/ 668 h 1496148"/>
              <a:gd name="connsiteX2" fmla="*/ 802433 w 824908"/>
              <a:gd name="connsiteY2" fmla="*/ 654852 h 1496148"/>
              <a:gd name="connsiteX3" fmla="*/ 746449 w 824908"/>
              <a:gd name="connsiteY3" fmla="*/ 1495650 h 1496148"/>
              <a:gd name="connsiteX4" fmla="*/ 0 w 824908"/>
              <a:gd name="connsiteY4" fmla="*/ 748159 h 14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908" h="1496148">
                <a:moveTo>
                  <a:pt x="0" y="748159"/>
                </a:moveTo>
                <a:cubicBezTo>
                  <a:pt x="0" y="335331"/>
                  <a:pt x="612710" y="16219"/>
                  <a:pt x="746449" y="668"/>
                </a:cubicBezTo>
                <a:cubicBezTo>
                  <a:pt x="880188" y="-14883"/>
                  <a:pt x="802433" y="242024"/>
                  <a:pt x="802433" y="654852"/>
                </a:cubicBezTo>
                <a:cubicBezTo>
                  <a:pt x="802433" y="1067680"/>
                  <a:pt x="880188" y="1480099"/>
                  <a:pt x="746449" y="1495650"/>
                </a:cubicBezTo>
                <a:cubicBezTo>
                  <a:pt x="612710" y="1511201"/>
                  <a:pt x="0" y="1160987"/>
                  <a:pt x="0" y="7481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271657" y="5776686"/>
            <a:ext cx="203200" cy="14514"/>
          </a:xfrm>
          <a:prstGeom prst="line">
            <a:avLst/>
          </a:prstGeom>
          <a:ln>
            <a:solidFill>
              <a:schemeClr val="tx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r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3" y="1048016"/>
            <a:ext cx="8004178" cy="55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3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{276F38BF-A620-4470-8154-7598AB26C59F}tf78504181_win32</Template>
  <TotalTime>260</TotalTime>
  <Words>216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(Body)</vt:lpstr>
      <vt:lpstr>Calibri</vt:lpstr>
      <vt:lpstr>Cambria Math</vt:lpstr>
      <vt:lpstr>Tw Cen MT</vt:lpstr>
      <vt:lpstr>ShapesVTI</vt:lpstr>
      <vt:lpstr>Question Bank</vt:lpstr>
      <vt:lpstr>Introduction</vt:lpstr>
      <vt:lpstr>Objectives</vt:lpstr>
      <vt:lpstr>Tools used </vt:lpstr>
      <vt:lpstr>Literature Review</vt:lpstr>
      <vt:lpstr>Use Case Diagram</vt:lpstr>
      <vt:lpstr>System Sequence Diagram </vt:lpstr>
      <vt:lpstr>System Sequence Diagram</vt:lpstr>
      <vt:lpstr>Entity Relationship Diagram(ERD)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Bank</dc:title>
  <dc:creator>suman adhikari</dc:creator>
  <cp:lastModifiedBy>suman adhikari</cp:lastModifiedBy>
  <cp:revision>17</cp:revision>
  <dcterms:created xsi:type="dcterms:W3CDTF">2022-06-15T10:07:51Z</dcterms:created>
  <dcterms:modified xsi:type="dcterms:W3CDTF">2022-11-12T15:55:09Z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2022-06-15T10:07:52Z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060f2354-d3d1-4b89-87b3-0c5ddc2354dd</vt:lpwstr>
  </property>
  <property fmtid="{D5CDD505-2E9C-101B-9397-08002B2CF9AE}" pid="8" name="MSIP_Label_defa4170-0d19-0005-0004-bc88714345d2_ActionId">
    <vt:lpwstr>ecf24073-f034-4be4-a2fc-15c391c1c74f</vt:lpwstr>
  </property>
  <property fmtid="{D5CDD505-2E9C-101B-9397-08002B2CF9AE}" pid="9" name="MSIP_Label_defa4170-0d19-0005-0004-bc88714345d2_ContentBits">
    <vt:lpwstr>0</vt:lpwstr>
  </property>
</Properties>
</file>