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5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103644" y="1997845"/>
            <a:ext cx="9264100" cy="3669157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0708" y="-641833"/>
            <a:ext cx="985797" cy="604813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7" name="Oval 36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Pie 33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022823" y="2961459"/>
            <a:ext cx="7551601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704801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9144" y="2476500"/>
            <a:ext cx="9125712" cy="4368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6" name="Straight Connector 35"/>
          <p:cNvCxnSpPr/>
          <p:nvPr/>
        </p:nvCxnSpPr>
        <p:spPr>
          <a:xfrm>
            <a:off x="9144" y="2476500"/>
            <a:ext cx="9125712" cy="1588"/>
          </a:xfrm>
          <a:prstGeom prst="line">
            <a:avLst/>
          </a:prstGeom>
          <a:ln w="2540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5/12/16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870" y="990600"/>
            <a:ext cx="3951755" cy="1431832"/>
          </a:xfrm>
        </p:spPr>
        <p:txBody>
          <a:bodyPr anchor="b"/>
          <a:lstStyle>
            <a:lvl1pPr algn="l">
              <a:lnSpc>
                <a:spcPct val="10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6935">
            <a:off x="414291" y="1321671"/>
            <a:ext cx="3703911" cy="520297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7870" y="2547938"/>
            <a:ext cx="3951755" cy="3700462"/>
          </a:xfrm>
        </p:spPr>
        <p:txBody>
          <a:bodyPr>
            <a:normAutofit/>
          </a:bodyPr>
          <a:lstStyle>
            <a:lvl1pPr marL="0" indent="0">
              <a:spcAft>
                <a:spcPts val="10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5" name="Rectangle 34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5/12/16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2407361" y="921379"/>
            <a:ext cx="4329278" cy="3340716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3" name="Rectangle 32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5/12/16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4305320" y="997812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4" name="Picture Placeholder 2"/>
          <p:cNvSpPr>
            <a:spLocks noGrp="1"/>
          </p:cNvSpPr>
          <p:nvPr>
            <p:ph type="pic" idx="13"/>
          </p:nvPr>
        </p:nvSpPr>
        <p:spPr>
          <a:xfrm rot="153739">
            <a:off x="451737" y="946831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5/12/16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7299292" y="443753"/>
            <a:ext cx="1535425" cy="640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8248" y="914400"/>
            <a:ext cx="144475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787" y="1183341"/>
            <a:ext cx="6104871" cy="521745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5/12/16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5/12/16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 rot="15660000">
            <a:off x="5179560" y="1837493"/>
            <a:ext cx="1040884" cy="7134813"/>
          </a:xfrm>
          <a:custGeom>
            <a:avLst/>
            <a:gdLst>
              <a:gd name="connsiteX0" fmla="*/ 498324 w 996648"/>
              <a:gd name="connsiteY0" fmla="*/ 0 h 6971904"/>
              <a:gd name="connsiteX1" fmla="*/ 498324 w 996648"/>
              <a:gd name="connsiteY1" fmla="*/ 0 h 6971904"/>
              <a:gd name="connsiteX2" fmla="*/ 850692 w 996648"/>
              <a:gd name="connsiteY2" fmla="*/ 145956 h 6971904"/>
              <a:gd name="connsiteX3" fmla="*/ 996647 w 996648"/>
              <a:gd name="connsiteY3" fmla="*/ 498325 h 6971904"/>
              <a:gd name="connsiteX4" fmla="*/ 996648 w 996648"/>
              <a:gd name="connsiteY4" fmla="*/ 6971904 h 6971904"/>
              <a:gd name="connsiteX5" fmla="*/ 996648 w 996648"/>
              <a:gd name="connsiteY5" fmla="*/ 6971904 h 6971904"/>
              <a:gd name="connsiteX6" fmla="*/ 996648 w 996648"/>
              <a:gd name="connsiteY6" fmla="*/ 6971904 h 6971904"/>
              <a:gd name="connsiteX7" fmla="*/ 0 w 996648"/>
              <a:gd name="connsiteY7" fmla="*/ 6971904 h 6971904"/>
              <a:gd name="connsiteX8" fmla="*/ 0 w 996648"/>
              <a:gd name="connsiteY8" fmla="*/ 6971904 h 6971904"/>
              <a:gd name="connsiteX9" fmla="*/ 0 w 996648"/>
              <a:gd name="connsiteY9" fmla="*/ 6971904 h 6971904"/>
              <a:gd name="connsiteX10" fmla="*/ 0 w 996648"/>
              <a:gd name="connsiteY10" fmla="*/ 498324 h 6971904"/>
              <a:gd name="connsiteX11" fmla="*/ 145956 w 996648"/>
              <a:gd name="connsiteY11" fmla="*/ 145956 h 6971904"/>
              <a:gd name="connsiteX12" fmla="*/ 498325 w 996648"/>
              <a:gd name="connsiteY12" fmla="*/ 1 h 6971904"/>
              <a:gd name="connsiteX13" fmla="*/ 498324 w 996648"/>
              <a:gd name="connsiteY13" fmla="*/ 0 h 6971904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996648 w 1051569"/>
              <a:gd name="connsiteY5" fmla="*/ 6971904 h 7134903"/>
              <a:gd name="connsiteX6" fmla="*/ 1051569 w 1051569"/>
              <a:gd name="connsiteY6" fmla="*/ 7134903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6971904 h 7134903"/>
              <a:gd name="connsiteX10" fmla="*/ 0 w 1051569"/>
              <a:gd name="connsiteY10" fmla="*/ 498324 h 7134903"/>
              <a:gd name="connsiteX11" fmla="*/ 145956 w 1051569"/>
              <a:gd name="connsiteY11" fmla="*/ 145956 h 7134903"/>
              <a:gd name="connsiteX12" fmla="*/ 498325 w 1051569"/>
              <a:gd name="connsiteY12" fmla="*/ 1 h 7134903"/>
              <a:gd name="connsiteX13" fmla="*/ 498324 w 1051569"/>
              <a:gd name="connsiteY13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1051569 w 1051569"/>
              <a:gd name="connsiteY5" fmla="*/ 7134903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498324 h 7134903"/>
              <a:gd name="connsiteX10" fmla="*/ 145956 w 1051569"/>
              <a:gd name="connsiteY10" fmla="*/ 145956 h 7134903"/>
              <a:gd name="connsiteX11" fmla="*/ 498325 w 1051569"/>
              <a:gd name="connsiteY11" fmla="*/ 1 h 7134903"/>
              <a:gd name="connsiteX12" fmla="*/ 498324 w 1051569"/>
              <a:gd name="connsiteY12" fmla="*/ 0 h 7134903"/>
              <a:gd name="connsiteX0" fmla="*/ 498324 w 1217677"/>
              <a:gd name="connsiteY0" fmla="*/ 0 h 7134903"/>
              <a:gd name="connsiteX1" fmla="*/ 498324 w 1217677"/>
              <a:gd name="connsiteY1" fmla="*/ 0 h 7134903"/>
              <a:gd name="connsiteX2" fmla="*/ 850692 w 1217677"/>
              <a:gd name="connsiteY2" fmla="*/ 145956 h 7134903"/>
              <a:gd name="connsiteX3" fmla="*/ 996647 w 1217677"/>
              <a:gd name="connsiteY3" fmla="*/ 498325 h 7134903"/>
              <a:gd name="connsiteX4" fmla="*/ 1051569 w 1217677"/>
              <a:gd name="connsiteY4" fmla="*/ 7134903 h 7134903"/>
              <a:gd name="connsiteX5" fmla="*/ 0 w 1217677"/>
              <a:gd name="connsiteY5" fmla="*/ 6971904 h 7134903"/>
              <a:gd name="connsiteX6" fmla="*/ 0 w 1217677"/>
              <a:gd name="connsiteY6" fmla="*/ 6971904 h 7134903"/>
              <a:gd name="connsiteX7" fmla="*/ 0 w 1217677"/>
              <a:gd name="connsiteY7" fmla="*/ 6971904 h 7134903"/>
              <a:gd name="connsiteX8" fmla="*/ 0 w 1217677"/>
              <a:gd name="connsiteY8" fmla="*/ 498324 h 7134903"/>
              <a:gd name="connsiteX9" fmla="*/ 145956 w 1217677"/>
              <a:gd name="connsiteY9" fmla="*/ 145956 h 7134903"/>
              <a:gd name="connsiteX10" fmla="*/ 498325 w 1217677"/>
              <a:gd name="connsiteY10" fmla="*/ 1 h 7134903"/>
              <a:gd name="connsiteX11" fmla="*/ 498324 w 1217677"/>
              <a:gd name="connsiteY11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1051569 w 1051569"/>
              <a:gd name="connsiteY4" fmla="*/ 7134903 h 7134903"/>
              <a:gd name="connsiteX5" fmla="*/ 0 w 1051569"/>
              <a:gd name="connsiteY5" fmla="*/ 6971904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498324 h 7134903"/>
              <a:gd name="connsiteX9" fmla="*/ 145956 w 1051569"/>
              <a:gd name="connsiteY9" fmla="*/ 145956 h 7134903"/>
              <a:gd name="connsiteX10" fmla="*/ 498325 w 1051569"/>
              <a:gd name="connsiteY10" fmla="*/ 1 h 7134903"/>
              <a:gd name="connsiteX11" fmla="*/ 498324 w 1051569"/>
              <a:gd name="connsiteY11" fmla="*/ 0 h 7134903"/>
              <a:gd name="connsiteX0" fmla="*/ 0 w 1143009"/>
              <a:gd name="connsiteY0" fmla="*/ 6971904 h 7226343"/>
              <a:gd name="connsiteX1" fmla="*/ 0 w 1143009"/>
              <a:gd name="connsiteY1" fmla="*/ 6971904 h 7226343"/>
              <a:gd name="connsiteX2" fmla="*/ 0 w 1143009"/>
              <a:gd name="connsiteY2" fmla="*/ 6971904 h 7226343"/>
              <a:gd name="connsiteX3" fmla="*/ 0 w 1143009"/>
              <a:gd name="connsiteY3" fmla="*/ 498324 h 7226343"/>
              <a:gd name="connsiteX4" fmla="*/ 145956 w 1143009"/>
              <a:gd name="connsiteY4" fmla="*/ 145956 h 7226343"/>
              <a:gd name="connsiteX5" fmla="*/ 498325 w 1143009"/>
              <a:gd name="connsiteY5" fmla="*/ 1 h 7226343"/>
              <a:gd name="connsiteX6" fmla="*/ 498324 w 1143009"/>
              <a:gd name="connsiteY6" fmla="*/ 0 h 7226343"/>
              <a:gd name="connsiteX7" fmla="*/ 498324 w 1143009"/>
              <a:gd name="connsiteY7" fmla="*/ 0 h 7226343"/>
              <a:gd name="connsiteX8" fmla="*/ 850692 w 1143009"/>
              <a:gd name="connsiteY8" fmla="*/ 145956 h 7226343"/>
              <a:gd name="connsiteX9" fmla="*/ 996647 w 1143009"/>
              <a:gd name="connsiteY9" fmla="*/ 498325 h 7226343"/>
              <a:gd name="connsiteX10" fmla="*/ 1143009 w 1143009"/>
              <a:gd name="connsiteY10" fmla="*/ 7226343 h 7226343"/>
              <a:gd name="connsiteX0" fmla="*/ 0 w 1095577"/>
              <a:gd name="connsiteY0" fmla="*/ 6971904 h 7197301"/>
              <a:gd name="connsiteX1" fmla="*/ 0 w 1095577"/>
              <a:gd name="connsiteY1" fmla="*/ 6971904 h 7197301"/>
              <a:gd name="connsiteX2" fmla="*/ 0 w 1095577"/>
              <a:gd name="connsiteY2" fmla="*/ 6971904 h 7197301"/>
              <a:gd name="connsiteX3" fmla="*/ 0 w 1095577"/>
              <a:gd name="connsiteY3" fmla="*/ 498324 h 7197301"/>
              <a:gd name="connsiteX4" fmla="*/ 145956 w 1095577"/>
              <a:gd name="connsiteY4" fmla="*/ 145956 h 7197301"/>
              <a:gd name="connsiteX5" fmla="*/ 498325 w 1095577"/>
              <a:gd name="connsiteY5" fmla="*/ 1 h 7197301"/>
              <a:gd name="connsiteX6" fmla="*/ 498324 w 1095577"/>
              <a:gd name="connsiteY6" fmla="*/ 0 h 7197301"/>
              <a:gd name="connsiteX7" fmla="*/ 498324 w 1095577"/>
              <a:gd name="connsiteY7" fmla="*/ 0 h 7197301"/>
              <a:gd name="connsiteX8" fmla="*/ 850692 w 1095577"/>
              <a:gd name="connsiteY8" fmla="*/ 145956 h 7197301"/>
              <a:gd name="connsiteX9" fmla="*/ 996647 w 1095577"/>
              <a:gd name="connsiteY9" fmla="*/ 498325 h 7197301"/>
              <a:gd name="connsiteX10" fmla="*/ 1095577 w 1095577"/>
              <a:gd name="connsiteY10" fmla="*/ 7197301 h 7197301"/>
              <a:gd name="connsiteX0" fmla="*/ 0 w 1045874"/>
              <a:gd name="connsiteY0" fmla="*/ 6971904 h 7103308"/>
              <a:gd name="connsiteX1" fmla="*/ 0 w 1045874"/>
              <a:gd name="connsiteY1" fmla="*/ 6971904 h 7103308"/>
              <a:gd name="connsiteX2" fmla="*/ 0 w 1045874"/>
              <a:gd name="connsiteY2" fmla="*/ 6971904 h 7103308"/>
              <a:gd name="connsiteX3" fmla="*/ 0 w 1045874"/>
              <a:gd name="connsiteY3" fmla="*/ 498324 h 7103308"/>
              <a:gd name="connsiteX4" fmla="*/ 145956 w 1045874"/>
              <a:gd name="connsiteY4" fmla="*/ 145956 h 7103308"/>
              <a:gd name="connsiteX5" fmla="*/ 498325 w 1045874"/>
              <a:gd name="connsiteY5" fmla="*/ 1 h 7103308"/>
              <a:gd name="connsiteX6" fmla="*/ 498324 w 1045874"/>
              <a:gd name="connsiteY6" fmla="*/ 0 h 7103308"/>
              <a:gd name="connsiteX7" fmla="*/ 498324 w 1045874"/>
              <a:gd name="connsiteY7" fmla="*/ 0 h 7103308"/>
              <a:gd name="connsiteX8" fmla="*/ 850692 w 1045874"/>
              <a:gd name="connsiteY8" fmla="*/ 145956 h 7103308"/>
              <a:gd name="connsiteX9" fmla="*/ 996647 w 1045874"/>
              <a:gd name="connsiteY9" fmla="*/ 498325 h 7103308"/>
              <a:gd name="connsiteX10" fmla="*/ 1045874 w 1045874"/>
              <a:gd name="connsiteY10" fmla="*/ 7103308 h 7103308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0884" h="7134813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tx2">
              <a:alpha val="60000"/>
            </a:schemeClr>
          </a:solidFill>
          <a:ln>
            <a:solidFill>
              <a:schemeClr val="bg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27" name="Group 26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1" name="Oval 30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Pie 34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2786" y="67657"/>
            <a:ext cx="967012" cy="6030348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 rot="15669120">
            <a:off x="4038986" y="-17105"/>
            <a:ext cx="1788669" cy="8821162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132845 w 2209695"/>
              <a:gd name="connsiteY0" fmla="*/ 885693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70836 w 2209695"/>
              <a:gd name="connsiteY0" fmla="*/ 8848823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 rot="15660000">
            <a:off x="6127955" y="621077"/>
            <a:ext cx="932370" cy="5296611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tx2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 rot="15660000">
            <a:off x="5624128" y="78644"/>
            <a:ext cx="962833" cy="632018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50000"/>
            </a:srgbClr>
          </a:solidFill>
          <a:ln w="254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 rot="15660000">
            <a:off x="6395227" y="411412"/>
            <a:ext cx="552099" cy="5104822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99" h="5109912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3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 28"/>
          <p:cNvSpPr/>
          <p:nvPr/>
        </p:nvSpPr>
        <p:spPr>
          <a:xfrm rot="15660000">
            <a:off x="7468982" y="1865445"/>
            <a:ext cx="528237" cy="2948568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328 w 552099"/>
              <a:gd name="connsiteY1" fmla="*/ 2862849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328 w 552099"/>
              <a:gd name="connsiteY0" fmla="*/ 2862849 h 5109912"/>
              <a:gd name="connsiteX1" fmla="*/ 0 w 552099"/>
              <a:gd name="connsiteY1" fmla="*/ 251460 h 5109912"/>
              <a:gd name="connsiteX2" fmla="*/ 73651 w 552099"/>
              <a:gd name="connsiteY2" fmla="*/ 73651 h 5109912"/>
              <a:gd name="connsiteX3" fmla="*/ 251460 w 552099"/>
              <a:gd name="connsiteY3" fmla="*/ 0 h 5109912"/>
              <a:gd name="connsiteX4" fmla="*/ 251460 w 552099"/>
              <a:gd name="connsiteY4" fmla="*/ 0 h 5109912"/>
              <a:gd name="connsiteX5" fmla="*/ 429269 w 552099"/>
              <a:gd name="connsiteY5" fmla="*/ 73651 h 5109912"/>
              <a:gd name="connsiteX6" fmla="*/ 502920 w 552099"/>
              <a:gd name="connsiteY6" fmla="*/ 251460 h 5109912"/>
              <a:gd name="connsiteX7" fmla="*/ 552099 w 552099"/>
              <a:gd name="connsiteY7" fmla="*/ 5109912 h 5109912"/>
              <a:gd name="connsiteX0" fmla="*/ 328 w 543353"/>
              <a:gd name="connsiteY0" fmla="*/ 2862849 h 2928006"/>
              <a:gd name="connsiteX1" fmla="*/ 0 w 543353"/>
              <a:gd name="connsiteY1" fmla="*/ 251460 h 2928006"/>
              <a:gd name="connsiteX2" fmla="*/ 73651 w 543353"/>
              <a:gd name="connsiteY2" fmla="*/ 73651 h 2928006"/>
              <a:gd name="connsiteX3" fmla="*/ 251460 w 543353"/>
              <a:gd name="connsiteY3" fmla="*/ 0 h 2928006"/>
              <a:gd name="connsiteX4" fmla="*/ 251460 w 543353"/>
              <a:gd name="connsiteY4" fmla="*/ 0 h 2928006"/>
              <a:gd name="connsiteX5" fmla="*/ 429269 w 543353"/>
              <a:gd name="connsiteY5" fmla="*/ 73651 h 2928006"/>
              <a:gd name="connsiteX6" fmla="*/ 502920 w 543353"/>
              <a:gd name="connsiteY6" fmla="*/ 251460 h 2928006"/>
              <a:gd name="connsiteX7" fmla="*/ 543353 w 543353"/>
              <a:gd name="connsiteY7" fmla="*/ 2928006 h 2928006"/>
              <a:gd name="connsiteX0" fmla="*/ 328 w 537043"/>
              <a:gd name="connsiteY0" fmla="*/ 2862849 h 2967890"/>
              <a:gd name="connsiteX1" fmla="*/ 0 w 537043"/>
              <a:gd name="connsiteY1" fmla="*/ 251460 h 2967890"/>
              <a:gd name="connsiteX2" fmla="*/ 73651 w 537043"/>
              <a:gd name="connsiteY2" fmla="*/ 73651 h 2967890"/>
              <a:gd name="connsiteX3" fmla="*/ 251460 w 537043"/>
              <a:gd name="connsiteY3" fmla="*/ 0 h 2967890"/>
              <a:gd name="connsiteX4" fmla="*/ 251460 w 537043"/>
              <a:gd name="connsiteY4" fmla="*/ 0 h 2967890"/>
              <a:gd name="connsiteX5" fmla="*/ 429269 w 537043"/>
              <a:gd name="connsiteY5" fmla="*/ 73651 h 2967890"/>
              <a:gd name="connsiteX6" fmla="*/ 502920 w 537043"/>
              <a:gd name="connsiteY6" fmla="*/ 251460 h 2967890"/>
              <a:gd name="connsiteX7" fmla="*/ 537043 w 537043"/>
              <a:gd name="connsiteY7" fmla="*/ 2967890 h 2967890"/>
              <a:gd name="connsiteX0" fmla="*/ 328 w 528237"/>
              <a:gd name="connsiteY0" fmla="*/ 2862849 h 2951509"/>
              <a:gd name="connsiteX1" fmla="*/ 0 w 528237"/>
              <a:gd name="connsiteY1" fmla="*/ 251460 h 2951509"/>
              <a:gd name="connsiteX2" fmla="*/ 73651 w 528237"/>
              <a:gd name="connsiteY2" fmla="*/ 73651 h 2951509"/>
              <a:gd name="connsiteX3" fmla="*/ 251460 w 528237"/>
              <a:gd name="connsiteY3" fmla="*/ 0 h 2951509"/>
              <a:gd name="connsiteX4" fmla="*/ 251460 w 528237"/>
              <a:gd name="connsiteY4" fmla="*/ 0 h 2951509"/>
              <a:gd name="connsiteX5" fmla="*/ 429269 w 528237"/>
              <a:gd name="connsiteY5" fmla="*/ 73651 h 2951509"/>
              <a:gd name="connsiteX6" fmla="*/ 502920 w 528237"/>
              <a:gd name="connsiteY6" fmla="*/ 251460 h 2951509"/>
              <a:gd name="connsiteX7" fmla="*/ 524305 w 528237"/>
              <a:gd name="connsiteY7" fmla="*/ 2951509 h 295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37" h="2951509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248863" y="3564661"/>
            <a:ext cx="7324068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0" name="Picture Placeholder 2"/>
          <p:cNvSpPr>
            <a:spLocks noGrp="1"/>
          </p:cNvSpPr>
          <p:nvPr>
            <p:ph type="pic" idx="13"/>
          </p:nvPr>
        </p:nvSpPr>
        <p:spPr>
          <a:xfrm rot="21068552">
            <a:off x="914505" y="836686"/>
            <a:ext cx="3923711" cy="280465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990824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ctionHeader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4809906">
            <a:off x="3408662" y="1817251"/>
            <a:ext cx="1100209" cy="8104720"/>
          </a:xfrm>
          <a:custGeom>
            <a:avLst/>
            <a:gdLst>
              <a:gd name="connsiteX0" fmla="*/ 533400 w 1066800"/>
              <a:gd name="connsiteY0" fmla="*/ 0 h 8120268"/>
              <a:gd name="connsiteX1" fmla="*/ 533400 w 1066800"/>
              <a:gd name="connsiteY1" fmla="*/ 0 h 8120268"/>
              <a:gd name="connsiteX2" fmla="*/ 910571 w 1066800"/>
              <a:gd name="connsiteY2" fmla="*/ 156230 h 8120268"/>
              <a:gd name="connsiteX3" fmla="*/ 1066800 w 1066800"/>
              <a:gd name="connsiteY3" fmla="*/ 533401 h 8120268"/>
              <a:gd name="connsiteX4" fmla="*/ 1066800 w 1066800"/>
              <a:gd name="connsiteY4" fmla="*/ 8120268 h 8120268"/>
              <a:gd name="connsiteX5" fmla="*/ 1066800 w 1066800"/>
              <a:gd name="connsiteY5" fmla="*/ 8120268 h 8120268"/>
              <a:gd name="connsiteX6" fmla="*/ 1066800 w 1066800"/>
              <a:gd name="connsiteY6" fmla="*/ 8120268 h 8120268"/>
              <a:gd name="connsiteX7" fmla="*/ 0 w 1066800"/>
              <a:gd name="connsiteY7" fmla="*/ 8120268 h 8120268"/>
              <a:gd name="connsiteX8" fmla="*/ 0 w 1066800"/>
              <a:gd name="connsiteY8" fmla="*/ 8120268 h 8120268"/>
              <a:gd name="connsiteX9" fmla="*/ 0 w 1066800"/>
              <a:gd name="connsiteY9" fmla="*/ 8120268 h 8120268"/>
              <a:gd name="connsiteX10" fmla="*/ 0 w 1066800"/>
              <a:gd name="connsiteY10" fmla="*/ 533400 h 8120268"/>
              <a:gd name="connsiteX11" fmla="*/ 156230 w 1066800"/>
              <a:gd name="connsiteY11" fmla="*/ 156229 h 8120268"/>
              <a:gd name="connsiteX12" fmla="*/ 533401 w 1066800"/>
              <a:gd name="connsiteY12" fmla="*/ 0 h 8120268"/>
              <a:gd name="connsiteX13" fmla="*/ 533400 w 1066800"/>
              <a:gd name="connsiteY13" fmla="*/ 0 h 8120268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28952"/>
              <a:gd name="connsiteY0" fmla="*/ 602505 h 8722773"/>
              <a:gd name="connsiteX1" fmla="*/ 533400 w 1128952"/>
              <a:gd name="connsiteY1" fmla="*/ 602505 h 8722773"/>
              <a:gd name="connsiteX2" fmla="*/ 910571 w 1128952"/>
              <a:gd name="connsiteY2" fmla="*/ 758735 h 8722773"/>
              <a:gd name="connsiteX3" fmla="*/ 1066800 w 1128952"/>
              <a:gd name="connsiteY3" fmla="*/ 1135906 h 8722773"/>
              <a:gd name="connsiteX4" fmla="*/ 1109048 w 1128952"/>
              <a:gd name="connsiteY4" fmla="*/ 7478466 h 8722773"/>
              <a:gd name="connsiteX5" fmla="*/ 1066800 w 1128952"/>
              <a:gd name="connsiteY5" fmla="*/ 8722773 h 8722773"/>
              <a:gd name="connsiteX6" fmla="*/ 1066800 w 1128952"/>
              <a:gd name="connsiteY6" fmla="*/ 8722773 h 8722773"/>
              <a:gd name="connsiteX7" fmla="*/ 1066800 w 1128952"/>
              <a:gd name="connsiteY7" fmla="*/ 8722773 h 8722773"/>
              <a:gd name="connsiteX8" fmla="*/ 0 w 1128952"/>
              <a:gd name="connsiteY8" fmla="*/ 8722773 h 8722773"/>
              <a:gd name="connsiteX9" fmla="*/ 0 w 1128952"/>
              <a:gd name="connsiteY9" fmla="*/ 8722773 h 8722773"/>
              <a:gd name="connsiteX10" fmla="*/ 0 w 1128952"/>
              <a:gd name="connsiteY10" fmla="*/ 8722773 h 8722773"/>
              <a:gd name="connsiteX11" fmla="*/ 0 w 1128952"/>
              <a:gd name="connsiteY11" fmla="*/ 1135905 h 8722773"/>
              <a:gd name="connsiteX12" fmla="*/ 156230 w 1128952"/>
              <a:gd name="connsiteY12" fmla="*/ 758734 h 8722773"/>
              <a:gd name="connsiteX13" fmla="*/ 533401 w 1128952"/>
              <a:gd name="connsiteY13" fmla="*/ 602505 h 8722773"/>
              <a:gd name="connsiteX14" fmla="*/ 533400 w 1128952"/>
              <a:gd name="connsiteY14" fmla="*/ 602505 h 8722773"/>
              <a:gd name="connsiteX0" fmla="*/ 533400 w 1109048"/>
              <a:gd name="connsiteY0" fmla="*/ 602505 h 8722773"/>
              <a:gd name="connsiteX1" fmla="*/ 533400 w 1109048"/>
              <a:gd name="connsiteY1" fmla="*/ 602505 h 8722773"/>
              <a:gd name="connsiteX2" fmla="*/ 910571 w 1109048"/>
              <a:gd name="connsiteY2" fmla="*/ 758735 h 8722773"/>
              <a:gd name="connsiteX3" fmla="*/ 1066800 w 1109048"/>
              <a:gd name="connsiteY3" fmla="*/ 1135906 h 8722773"/>
              <a:gd name="connsiteX4" fmla="*/ 1109048 w 1109048"/>
              <a:gd name="connsiteY4" fmla="*/ 7478466 h 8722773"/>
              <a:gd name="connsiteX5" fmla="*/ 1066800 w 1109048"/>
              <a:gd name="connsiteY5" fmla="*/ 8722773 h 8722773"/>
              <a:gd name="connsiteX6" fmla="*/ 1066800 w 1109048"/>
              <a:gd name="connsiteY6" fmla="*/ 8722773 h 8722773"/>
              <a:gd name="connsiteX7" fmla="*/ 1066800 w 1109048"/>
              <a:gd name="connsiteY7" fmla="*/ 8722773 h 8722773"/>
              <a:gd name="connsiteX8" fmla="*/ 0 w 1109048"/>
              <a:gd name="connsiteY8" fmla="*/ 8722773 h 8722773"/>
              <a:gd name="connsiteX9" fmla="*/ 0 w 1109048"/>
              <a:gd name="connsiteY9" fmla="*/ 8722773 h 8722773"/>
              <a:gd name="connsiteX10" fmla="*/ 0 w 1109048"/>
              <a:gd name="connsiteY10" fmla="*/ 8722773 h 8722773"/>
              <a:gd name="connsiteX11" fmla="*/ 0 w 1109048"/>
              <a:gd name="connsiteY11" fmla="*/ 1135905 h 8722773"/>
              <a:gd name="connsiteX12" fmla="*/ 156230 w 1109048"/>
              <a:gd name="connsiteY12" fmla="*/ 758734 h 8722773"/>
              <a:gd name="connsiteX13" fmla="*/ 533401 w 1109048"/>
              <a:gd name="connsiteY13" fmla="*/ 602505 h 8722773"/>
              <a:gd name="connsiteX14" fmla="*/ 533400 w 1109048"/>
              <a:gd name="connsiteY14" fmla="*/ 602505 h 8722773"/>
              <a:gd name="connsiteX0" fmla="*/ 533400 w 1109048"/>
              <a:gd name="connsiteY0" fmla="*/ 602799 h 8723067"/>
              <a:gd name="connsiteX1" fmla="*/ 533400 w 1109048"/>
              <a:gd name="connsiteY1" fmla="*/ 602799 h 8723067"/>
              <a:gd name="connsiteX2" fmla="*/ 910571 w 1109048"/>
              <a:gd name="connsiteY2" fmla="*/ 759029 h 8723067"/>
              <a:gd name="connsiteX3" fmla="*/ 1066800 w 1109048"/>
              <a:gd name="connsiteY3" fmla="*/ 1136200 h 8723067"/>
              <a:gd name="connsiteX4" fmla="*/ 1109048 w 1109048"/>
              <a:gd name="connsiteY4" fmla="*/ 7478760 h 8723067"/>
              <a:gd name="connsiteX5" fmla="*/ 1066800 w 1109048"/>
              <a:gd name="connsiteY5" fmla="*/ 8723067 h 8723067"/>
              <a:gd name="connsiteX6" fmla="*/ 1066800 w 1109048"/>
              <a:gd name="connsiteY6" fmla="*/ 8723067 h 8723067"/>
              <a:gd name="connsiteX7" fmla="*/ 1066800 w 1109048"/>
              <a:gd name="connsiteY7" fmla="*/ 8723067 h 8723067"/>
              <a:gd name="connsiteX8" fmla="*/ 0 w 1109048"/>
              <a:gd name="connsiteY8" fmla="*/ 8723067 h 8723067"/>
              <a:gd name="connsiteX9" fmla="*/ 0 w 1109048"/>
              <a:gd name="connsiteY9" fmla="*/ 8723067 h 8723067"/>
              <a:gd name="connsiteX10" fmla="*/ 0 w 1109048"/>
              <a:gd name="connsiteY10" fmla="*/ 8723067 h 8723067"/>
              <a:gd name="connsiteX11" fmla="*/ 0 w 1109048"/>
              <a:gd name="connsiteY11" fmla="*/ 1136199 h 8723067"/>
              <a:gd name="connsiteX12" fmla="*/ 156230 w 1109048"/>
              <a:gd name="connsiteY12" fmla="*/ 759028 h 8723067"/>
              <a:gd name="connsiteX13" fmla="*/ 533401 w 1109048"/>
              <a:gd name="connsiteY13" fmla="*/ 602799 h 8723067"/>
              <a:gd name="connsiteX14" fmla="*/ 533400 w 1109048"/>
              <a:gd name="connsiteY14" fmla="*/ 602799 h 8723067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6680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84010 w 1109048"/>
              <a:gd name="connsiteY7" fmla="*/ 8053661 h 8120268"/>
              <a:gd name="connsiteX8" fmla="*/ 852372 w 1109048"/>
              <a:gd name="connsiteY8" fmla="*/ 8083096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8120268 h 8120268"/>
              <a:gd name="connsiteX12" fmla="*/ 0 w 1109048"/>
              <a:gd name="connsiteY12" fmla="*/ 533400 h 8120268"/>
              <a:gd name="connsiteX13" fmla="*/ 156230 w 1109048"/>
              <a:gd name="connsiteY13" fmla="*/ 156229 h 8120268"/>
              <a:gd name="connsiteX14" fmla="*/ 533401 w 1109048"/>
              <a:gd name="connsiteY14" fmla="*/ 0 h 8120268"/>
              <a:gd name="connsiteX15" fmla="*/ 533400 w 1109048"/>
              <a:gd name="connsiteY15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852372 w 1109048"/>
              <a:gd name="connsiteY6" fmla="*/ 8083096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533400 h 8120268"/>
              <a:gd name="connsiteX11" fmla="*/ 156230 w 1109048"/>
              <a:gd name="connsiteY11" fmla="*/ 156229 h 8120268"/>
              <a:gd name="connsiteX12" fmla="*/ 533401 w 1109048"/>
              <a:gd name="connsiteY12" fmla="*/ 0 h 8120268"/>
              <a:gd name="connsiteX13" fmla="*/ 533400 w 1109048"/>
              <a:gd name="connsiteY13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17782 w 1109048"/>
              <a:gd name="connsiteY8" fmla="*/ 7974865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17782 w 1109048"/>
              <a:gd name="connsiteY7" fmla="*/ 7974865 h 8120268"/>
              <a:gd name="connsiteX8" fmla="*/ 0 w 1109048"/>
              <a:gd name="connsiteY8" fmla="*/ 533400 h 8120268"/>
              <a:gd name="connsiteX9" fmla="*/ 156230 w 1109048"/>
              <a:gd name="connsiteY9" fmla="*/ 156229 h 8120268"/>
              <a:gd name="connsiteX10" fmla="*/ 533401 w 1109048"/>
              <a:gd name="connsiteY10" fmla="*/ 0 h 8120268"/>
              <a:gd name="connsiteX11" fmla="*/ 533400 w 1109048"/>
              <a:gd name="connsiteY11" fmla="*/ 0 h 8120268"/>
              <a:gd name="connsiteX0" fmla="*/ 533400 w 1109048"/>
              <a:gd name="connsiteY0" fmla="*/ 0 h 8083096"/>
              <a:gd name="connsiteX1" fmla="*/ 533400 w 1109048"/>
              <a:gd name="connsiteY1" fmla="*/ 0 h 8083096"/>
              <a:gd name="connsiteX2" fmla="*/ 910571 w 1109048"/>
              <a:gd name="connsiteY2" fmla="*/ 156230 h 8083096"/>
              <a:gd name="connsiteX3" fmla="*/ 1066800 w 1109048"/>
              <a:gd name="connsiteY3" fmla="*/ 533401 h 8083096"/>
              <a:gd name="connsiteX4" fmla="*/ 1109048 w 1109048"/>
              <a:gd name="connsiteY4" fmla="*/ 6875961 h 8083096"/>
              <a:gd name="connsiteX5" fmla="*/ 852372 w 1109048"/>
              <a:gd name="connsiteY5" fmla="*/ 8083096 h 8083096"/>
              <a:gd name="connsiteX6" fmla="*/ 17782 w 1109048"/>
              <a:gd name="connsiteY6" fmla="*/ 7974865 h 8083096"/>
              <a:gd name="connsiteX7" fmla="*/ 0 w 1109048"/>
              <a:gd name="connsiteY7" fmla="*/ 533400 h 8083096"/>
              <a:gd name="connsiteX8" fmla="*/ 156230 w 1109048"/>
              <a:gd name="connsiteY8" fmla="*/ 156229 h 8083096"/>
              <a:gd name="connsiteX9" fmla="*/ 533401 w 1109048"/>
              <a:gd name="connsiteY9" fmla="*/ 0 h 8083096"/>
              <a:gd name="connsiteX10" fmla="*/ 533400 w 1109048"/>
              <a:gd name="connsiteY10" fmla="*/ 0 h 8083096"/>
              <a:gd name="connsiteX0" fmla="*/ 533400 w 1100209"/>
              <a:gd name="connsiteY0" fmla="*/ 0 h 8083096"/>
              <a:gd name="connsiteX1" fmla="*/ 533400 w 1100209"/>
              <a:gd name="connsiteY1" fmla="*/ 0 h 8083096"/>
              <a:gd name="connsiteX2" fmla="*/ 910571 w 1100209"/>
              <a:gd name="connsiteY2" fmla="*/ 156230 h 8083096"/>
              <a:gd name="connsiteX3" fmla="*/ 1066800 w 1100209"/>
              <a:gd name="connsiteY3" fmla="*/ 533401 h 8083096"/>
              <a:gd name="connsiteX4" fmla="*/ 1100209 w 1100209"/>
              <a:gd name="connsiteY4" fmla="*/ 6755640 h 8083096"/>
              <a:gd name="connsiteX5" fmla="*/ 852372 w 1100209"/>
              <a:gd name="connsiteY5" fmla="*/ 8083096 h 8083096"/>
              <a:gd name="connsiteX6" fmla="*/ 17782 w 1100209"/>
              <a:gd name="connsiteY6" fmla="*/ 7974865 h 8083096"/>
              <a:gd name="connsiteX7" fmla="*/ 0 w 1100209"/>
              <a:gd name="connsiteY7" fmla="*/ 533400 h 8083096"/>
              <a:gd name="connsiteX8" fmla="*/ 156230 w 1100209"/>
              <a:gd name="connsiteY8" fmla="*/ 156229 h 8083096"/>
              <a:gd name="connsiteX9" fmla="*/ 533401 w 1100209"/>
              <a:gd name="connsiteY9" fmla="*/ 0 h 8083096"/>
              <a:gd name="connsiteX10" fmla="*/ 533400 w 1100209"/>
              <a:gd name="connsiteY10" fmla="*/ 0 h 8083096"/>
              <a:gd name="connsiteX0" fmla="*/ 533400 w 1100209"/>
              <a:gd name="connsiteY0" fmla="*/ 0 h 8104720"/>
              <a:gd name="connsiteX1" fmla="*/ 533400 w 1100209"/>
              <a:gd name="connsiteY1" fmla="*/ 0 h 8104720"/>
              <a:gd name="connsiteX2" fmla="*/ 910571 w 1100209"/>
              <a:gd name="connsiteY2" fmla="*/ 156230 h 8104720"/>
              <a:gd name="connsiteX3" fmla="*/ 1066800 w 1100209"/>
              <a:gd name="connsiteY3" fmla="*/ 533401 h 8104720"/>
              <a:gd name="connsiteX4" fmla="*/ 1100209 w 1100209"/>
              <a:gd name="connsiteY4" fmla="*/ 6755640 h 8104720"/>
              <a:gd name="connsiteX5" fmla="*/ 848624 w 1100209"/>
              <a:gd name="connsiteY5" fmla="*/ 8104720 h 8104720"/>
              <a:gd name="connsiteX6" fmla="*/ 17782 w 1100209"/>
              <a:gd name="connsiteY6" fmla="*/ 7974865 h 8104720"/>
              <a:gd name="connsiteX7" fmla="*/ 0 w 1100209"/>
              <a:gd name="connsiteY7" fmla="*/ 533400 h 8104720"/>
              <a:gd name="connsiteX8" fmla="*/ 156230 w 1100209"/>
              <a:gd name="connsiteY8" fmla="*/ 156229 h 8104720"/>
              <a:gd name="connsiteX9" fmla="*/ 533401 w 1100209"/>
              <a:gd name="connsiteY9" fmla="*/ 0 h 8104720"/>
              <a:gd name="connsiteX10" fmla="*/ 533400 w 1100209"/>
              <a:gd name="connsiteY10" fmla="*/ 0 h 81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209" h="8104720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Freeform 36"/>
          <p:cNvSpPr/>
          <p:nvPr/>
        </p:nvSpPr>
        <p:spPr>
          <a:xfrm rot="15600000" flipH="1" flipV="1">
            <a:off x="3393402" y="-445315"/>
            <a:ext cx="2008191" cy="9264100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w="254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1000000">
            <a:off x="887172" y="5303003"/>
            <a:ext cx="6904501" cy="9779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914400" rtl="0" eaLnBrk="1" latinLnBrk="0" hangingPunct="1"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786799" y="-981635"/>
            <a:ext cx="4391155" cy="2734235"/>
            <a:chOff x="2786799" y="-981635"/>
            <a:chExt cx="4391155" cy="2734235"/>
          </a:xfrm>
        </p:grpSpPr>
        <p:sp>
          <p:nvSpPr>
            <p:cNvPr id="17" name="Oval 16"/>
            <p:cNvSpPr/>
            <p:nvPr/>
          </p:nvSpPr>
          <p:spPr>
            <a:xfrm>
              <a:off x="4495800" y="1143000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 flipH="1">
              <a:off x="2913529" y="-726141"/>
              <a:ext cx="1671367" cy="1685976"/>
              <a:chOff x="7015433" y="-737502"/>
              <a:chExt cx="1671367" cy="1685976"/>
            </a:xfrm>
          </p:grpSpPr>
          <p:sp>
            <p:nvSpPr>
              <p:cNvPr id="24" name="Arc 23"/>
              <p:cNvSpPr/>
              <p:nvPr/>
            </p:nvSpPr>
            <p:spPr>
              <a:xfrm rot="6387309">
                <a:off x="7124585" y="-846654"/>
                <a:ext cx="1453063" cy="1671367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624910" y="304800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062935" y="145351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52800" y="-981635"/>
              <a:ext cx="3825154" cy="2064221"/>
              <a:chOff x="3441115" y="-977153"/>
              <a:chExt cx="4194039" cy="2064221"/>
            </a:xfrm>
          </p:grpSpPr>
          <p:sp>
            <p:nvSpPr>
              <p:cNvPr id="20" name="Pie 19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name="adj1" fmla="val 22874"/>
                  <a:gd name="adj2" fmla="val 1078625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07455" y="134134"/>
                <a:ext cx="1023669" cy="9529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12469977">
                <a:off x="3441115" y="-185498"/>
                <a:ext cx="1133352" cy="831645"/>
              </a:xfrm>
              <a:prstGeom prst="arc">
                <a:avLst>
                  <a:gd name="adj1" fmla="val 11101214"/>
                  <a:gd name="adj2" fmla="val 21230192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6387309">
                <a:off x="5658551" y="-1047889"/>
                <a:ext cx="1905868" cy="2047339"/>
              </a:xfrm>
              <a:prstGeom prst="arc">
                <a:avLst>
                  <a:gd name="adj1" fmla="val 15243146"/>
                  <a:gd name="adj2" fmla="val 436902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063128" y="89647"/>
              <a:ext cx="267260" cy="267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Chord 31"/>
            <p:cNvSpPr/>
            <p:nvPr/>
          </p:nvSpPr>
          <p:spPr>
            <a:xfrm rot="17618442">
              <a:off x="2809659" y="-85690"/>
              <a:ext cx="182880" cy="22860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4" name="Round Same Side Corner Rectangle 53"/>
          <p:cNvSpPr/>
          <p:nvPr/>
        </p:nvSpPr>
        <p:spPr>
          <a:xfrm rot="4733987">
            <a:off x="1458981" y="2141099"/>
            <a:ext cx="809714" cy="2607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5000"/>
            </a:schemeClr>
          </a:solidFill>
          <a:ln w="2540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Freeform 51"/>
          <p:cNvSpPr/>
          <p:nvPr/>
        </p:nvSpPr>
        <p:spPr>
          <a:xfrm rot="4733987">
            <a:off x="814850" y="2202342"/>
            <a:ext cx="699135" cy="2512599"/>
          </a:xfrm>
          <a:custGeom>
            <a:avLst/>
            <a:gdLst>
              <a:gd name="connsiteX0" fmla="*/ 370199 w 740398"/>
              <a:gd name="connsiteY0" fmla="*/ 0 h 2607556"/>
              <a:gd name="connsiteX1" fmla="*/ 370199 w 740398"/>
              <a:gd name="connsiteY1" fmla="*/ 0 h 2607556"/>
              <a:gd name="connsiteX2" fmla="*/ 631969 w 740398"/>
              <a:gd name="connsiteY2" fmla="*/ 108429 h 2607556"/>
              <a:gd name="connsiteX3" fmla="*/ 740397 w 740398"/>
              <a:gd name="connsiteY3" fmla="*/ 370199 h 2607556"/>
              <a:gd name="connsiteX4" fmla="*/ 740398 w 740398"/>
              <a:gd name="connsiteY4" fmla="*/ 2607556 h 2607556"/>
              <a:gd name="connsiteX5" fmla="*/ 740398 w 740398"/>
              <a:gd name="connsiteY5" fmla="*/ 2607556 h 2607556"/>
              <a:gd name="connsiteX6" fmla="*/ 740398 w 740398"/>
              <a:gd name="connsiteY6" fmla="*/ 2607556 h 2607556"/>
              <a:gd name="connsiteX7" fmla="*/ 0 w 740398"/>
              <a:gd name="connsiteY7" fmla="*/ 2607556 h 2607556"/>
              <a:gd name="connsiteX8" fmla="*/ 0 w 740398"/>
              <a:gd name="connsiteY8" fmla="*/ 2607556 h 2607556"/>
              <a:gd name="connsiteX9" fmla="*/ 0 w 740398"/>
              <a:gd name="connsiteY9" fmla="*/ 2607556 h 2607556"/>
              <a:gd name="connsiteX10" fmla="*/ 0 w 740398"/>
              <a:gd name="connsiteY10" fmla="*/ 370199 h 2607556"/>
              <a:gd name="connsiteX11" fmla="*/ 108429 w 740398"/>
              <a:gd name="connsiteY11" fmla="*/ 108429 h 2607556"/>
              <a:gd name="connsiteX12" fmla="*/ 370199 w 740398"/>
              <a:gd name="connsiteY12" fmla="*/ 1 h 2607556"/>
              <a:gd name="connsiteX13" fmla="*/ 370199 w 740398"/>
              <a:gd name="connsiteY13" fmla="*/ 0 h 2607556"/>
              <a:gd name="connsiteX0" fmla="*/ 0 w 831838"/>
              <a:gd name="connsiteY0" fmla="*/ 2607556 h 2698996"/>
              <a:gd name="connsiteX1" fmla="*/ 0 w 831838"/>
              <a:gd name="connsiteY1" fmla="*/ 2607556 h 2698996"/>
              <a:gd name="connsiteX2" fmla="*/ 0 w 831838"/>
              <a:gd name="connsiteY2" fmla="*/ 2607556 h 2698996"/>
              <a:gd name="connsiteX3" fmla="*/ 0 w 831838"/>
              <a:gd name="connsiteY3" fmla="*/ 370199 h 2698996"/>
              <a:gd name="connsiteX4" fmla="*/ 108429 w 831838"/>
              <a:gd name="connsiteY4" fmla="*/ 108429 h 2698996"/>
              <a:gd name="connsiteX5" fmla="*/ 370199 w 831838"/>
              <a:gd name="connsiteY5" fmla="*/ 1 h 2698996"/>
              <a:gd name="connsiteX6" fmla="*/ 370199 w 831838"/>
              <a:gd name="connsiteY6" fmla="*/ 0 h 2698996"/>
              <a:gd name="connsiteX7" fmla="*/ 370199 w 831838"/>
              <a:gd name="connsiteY7" fmla="*/ 0 h 2698996"/>
              <a:gd name="connsiteX8" fmla="*/ 631969 w 831838"/>
              <a:gd name="connsiteY8" fmla="*/ 108429 h 2698996"/>
              <a:gd name="connsiteX9" fmla="*/ 740397 w 831838"/>
              <a:gd name="connsiteY9" fmla="*/ 370199 h 2698996"/>
              <a:gd name="connsiteX10" fmla="*/ 740398 w 831838"/>
              <a:gd name="connsiteY10" fmla="*/ 2607556 h 2698996"/>
              <a:gd name="connsiteX11" fmla="*/ 740398 w 831838"/>
              <a:gd name="connsiteY11" fmla="*/ 2607556 h 2698996"/>
              <a:gd name="connsiteX12" fmla="*/ 831838 w 831838"/>
              <a:gd name="connsiteY12" fmla="*/ 2698996 h 2698996"/>
              <a:gd name="connsiteX0" fmla="*/ 19377 w 851215"/>
              <a:gd name="connsiteY0" fmla="*/ 2607556 h 2698996"/>
              <a:gd name="connsiteX1" fmla="*/ 19377 w 851215"/>
              <a:gd name="connsiteY1" fmla="*/ 2607556 h 2698996"/>
              <a:gd name="connsiteX2" fmla="*/ 0 w 851215"/>
              <a:gd name="connsiteY2" fmla="*/ 2357093 h 2698996"/>
              <a:gd name="connsiteX3" fmla="*/ 19377 w 851215"/>
              <a:gd name="connsiteY3" fmla="*/ 370199 h 2698996"/>
              <a:gd name="connsiteX4" fmla="*/ 127806 w 851215"/>
              <a:gd name="connsiteY4" fmla="*/ 108429 h 2698996"/>
              <a:gd name="connsiteX5" fmla="*/ 389576 w 851215"/>
              <a:gd name="connsiteY5" fmla="*/ 1 h 2698996"/>
              <a:gd name="connsiteX6" fmla="*/ 389576 w 851215"/>
              <a:gd name="connsiteY6" fmla="*/ 0 h 2698996"/>
              <a:gd name="connsiteX7" fmla="*/ 389576 w 851215"/>
              <a:gd name="connsiteY7" fmla="*/ 0 h 2698996"/>
              <a:gd name="connsiteX8" fmla="*/ 651346 w 851215"/>
              <a:gd name="connsiteY8" fmla="*/ 108429 h 2698996"/>
              <a:gd name="connsiteX9" fmla="*/ 759774 w 851215"/>
              <a:gd name="connsiteY9" fmla="*/ 370199 h 2698996"/>
              <a:gd name="connsiteX10" fmla="*/ 759775 w 851215"/>
              <a:gd name="connsiteY10" fmla="*/ 2607556 h 2698996"/>
              <a:gd name="connsiteX11" fmla="*/ 759775 w 851215"/>
              <a:gd name="connsiteY11" fmla="*/ 2607556 h 2698996"/>
              <a:gd name="connsiteX12" fmla="*/ 851215 w 851215"/>
              <a:gd name="connsiteY12" fmla="*/ 2698996 h 2698996"/>
              <a:gd name="connsiteX0" fmla="*/ 19377 w 851215"/>
              <a:gd name="connsiteY0" fmla="*/ 2607556 h 2698996"/>
              <a:gd name="connsiteX1" fmla="*/ 0 w 851215"/>
              <a:gd name="connsiteY1" fmla="*/ 2357093 h 2698996"/>
              <a:gd name="connsiteX2" fmla="*/ 19377 w 851215"/>
              <a:gd name="connsiteY2" fmla="*/ 370199 h 2698996"/>
              <a:gd name="connsiteX3" fmla="*/ 127806 w 851215"/>
              <a:gd name="connsiteY3" fmla="*/ 108429 h 2698996"/>
              <a:gd name="connsiteX4" fmla="*/ 389576 w 851215"/>
              <a:gd name="connsiteY4" fmla="*/ 1 h 2698996"/>
              <a:gd name="connsiteX5" fmla="*/ 389576 w 851215"/>
              <a:gd name="connsiteY5" fmla="*/ 0 h 2698996"/>
              <a:gd name="connsiteX6" fmla="*/ 389576 w 851215"/>
              <a:gd name="connsiteY6" fmla="*/ 0 h 2698996"/>
              <a:gd name="connsiteX7" fmla="*/ 651346 w 851215"/>
              <a:gd name="connsiteY7" fmla="*/ 108429 h 2698996"/>
              <a:gd name="connsiteX8" fmla="*/ 759774 w 851215"/>
              <a:gd name="connsiteY8" fmla="*/ 370199 h 2698996"/>
              <a:gd name="connsiteX9" fmla="*/ 759775 w 851215"/>
              <a:gd name="connsiteY9" fmla="*/ 2607556 h 2698996"/>
              <a:gd name="connsiteX10" fmla="*/ 759775 w 851215"/>
              <a:gd name="connsiteY10" fmla="*/ 2607556 h 2698996"/>
              <a:gd name="connsiteX11" fmla="*/ 851215 w 851215"/>
              <a:gd name="connsiteY11" fmla="*/ 2698996 h 2698996"/>
              <a:gd name="connsiteX0" fmla="*/ 0 w 851215"/>
              <a:gd name="connsiteY0" fmla="*/ 2357093 h 2698996"/>
              <a:gd name="connsiteX1" fmla="*/ 19377 w 851215"/>
              <a:gd name="connsiteY1" fmla="*/ 370199 h 2698996"/>
              <a:gd name="connsiteX2" fmla="*/ 127806 w 851215"/>
              <a:gd name="connsiteY2" fmla="*/ 108429 h 2698996"/>
              <a:gd name="connsiteX3" fmla="*/ 389576 w 851215"/>
              <a:gd name="connsiteY3" fmla="*/ 1 h 2698996"/>
              <a:gd name="connsiteX4" fmla="*/ 389576 w 851215"/>
              <a:gd name="connsiteY4" fmla="*/ 0 h 2698996"/>
              <a:gd name="connsiteX5" fmla="*/ 389576 w 851215"/>
              <a:gd name="connsiteY5" fmla="*/ 0 h 2698996"/>
              <a:gd name="connsiteX6" fmla="*/ 651346 w 851215"/>
              <a:gd name="connsiteY6" fmla="*/ 108429 h 2698996"/>
              <a:gd name="connsiteX7" fmla="*/ 759774 w 851215"/>
              <a:gd name="connsiteY7" fmla="*/ 370199 h 2698996"/>
              <a:gd name="connsiteX8" fmla="*/ 759775 w 851215"/>
              <a:gd name="connsiteY8" fmla="*/ 2607556 h 2698996"/>
              <a:gd name="connsiteX9" fmla="*/ 759775 w 851215"/>
              <a:gd name="connsiteY9" fmla="*/ 2607556 h 2698996"/>
              <a:gd name="connsiteX10" fmla="*/ 851215 w 851215"/>
              <a:gd name="connsiteY10" fmla="*/ 2698996 h 2698996"/>
              <a:gd name="connsiteX0" fmla="*/ 0 w 759775"/>
              <a:gd name="connsiteY0" fmla="*/ 2357093 h 2607556"/>
              <a:gd name="connsiteX1" fmla="*/ 19377 w 759775"/>
              <a:gd name="connsiteY1" fmla="*/ 370199 h 2607556"/>
              <a:gd name="connsiteX2" fmla="*/ 127806 w 759775"/>
              <a:gd name="connsiteY2" fmla="*/ 108429 h 2607556"/>
              <a:gd name="connsiteX3" fmla="*/ 389576 w 759775"/>
              <a:gd name="connsiteY3" fmla="*/ 1 h 2607556"/>
              <a:gd name="connsiteX4" fmla="*/ 389576 w 759775"/>
              <a:gd name="connsiteY4" fmla="*/ 0 h 2607556"/>
              <a:gd name="connsiteX5" fmla="*/ 389576 w 759775"/>
              <a:gd name="connsiteY5" fmla="*/ 0 h 2607556"/>
              <a:gd name="connsiteX6" fmla="*/ 651346 w 759775"/>
              <a:gd name="connsiteY6" fmla="*/ 108429 h 2607556"/>
              <a:gd name="connsiteX7" fmla="*/ 759774 w 759775"/>
              <a:gd name="connsiteY7" fmla="*/ 370199 h 2607556"/>
              <a:gd name="connsiteX8" fmla="*/ 759775 w 759775"/>
              <a:gd name="connsiteY8" fmla="*/ 2607556 h 2607556"/>
              <a:gd name="connsiteX9" fmla="*/ 759775 w 759775"/>
              <a:gd name="connsiteY9" fmla="*/ 2607556 h 2607556"/>
              <a:gd name="connsiteX0" fmla="*/ 0 w 764702"/>
              <a:gd name="connsiteY0" fmla="*/ 2357093 h 2607556"/>
              <a:gd name="connsiteX1" fmla="*/ 19377 w 764702"/>
              <a:gd name="connsiteY1" fmla="*/ 370199 h 2607556"/>
              <a:gd name="connsiteX2" fmla="*/ 127806 w 764702"/>
              <a:gd name="connsiteY2" fmla="*/ 108429 h 2607556"/>
              <a:gd name="connsiteX3" fmla="*/ 389576 w 764702"/>
              <a:gd name="connsiteY3" fmla="*/ 1 h 2607556"/>
              <a:gd name="connsiteX4" fmla="*/ 389576 w 764702"/>
              <a:gd name="connsiteY4" fmla="*/ 0 h 2607556"/>
              <a:gd name="connsiteX5" fmla="*/ 389576 w 764702"/>
              <a:gd name="connsiteY5" fmla="*/ 0 h 2607556"/>
              <a:gd name="connsiteX6" fmla="*/ 651346 w 764702"/>
              <a:gd name="connsiteY6" fmla="*/ 108429 h 2607556"/>
              <a:gd name="connsiteX7" fmla="*/ 759774 w 764702"/>
              <a:gd name="connsiteY7" fmla="*/ 370199 h 2607556"/>
              <a:gd name="connsiteX8" fmla="*/ 759775 w 764702"/>
              <a:gd name="connsiteY8" fmla="*/ 2607556 h 2607556"/>
              <a:gd name="connsiteX9" fmla="*/ 764702 w 764702"/>
              <a:gd name="connsiteY9" fmla="*/ 2512599 h 2607556"/>
              <a:gd name="connsiteX0" fmla="*/ 0 w 778667"/>
              <a:gd name="connsiteY0" fmla="*/ 2357093 h 2512599"/>
              <a:gd name="connsiteX1" fmla="*/ 19377 w 778667"/>
              <a:gd name="connsiteY1" fmla="*/ 370199 h 2512599"/>
              <a:gd name="connsiteX2" fmla="*/ 127806 w 778667"/>
              <a:gd name="connsiteY2" fmla="*/ 108429 h 2512599"/>
              <a:gd name="connsiteX3" fmla="*/ 389576 w 778667"/>
              <a:gd name="connsiteY3" fmla="*/ 1 h 2512599"/>
              <a:gd name="connsiteX4" fmla="*/ 389576 w 778667"/>
              <a:gd name="connsiteY4" fmla="*/ 0 h 2512599"/>
              <a:gd name="connsiteX5" fmla="*/ 389576 w 778667"/>
              <a:gd name="connsiteY5" fmla="*/ 0 h 2512599"/>
              <a:gd name="connsiteX6" fmla="*/ 651346 w 778667"/>
              <a:gd name="connsiteY6" fmla="*/ 108429 h 2512599"/>
              <a:gd name="connsiteX7" fmla="*/ 759774 w 778667"/>
              <a:gd name="connsiteY7" fmla="*/ 370199 h 2512599"/>
              <a:gd name="connsiteX8" fmla="*/ 764702 w 778667"/>
              <a:gd name="connsiteY8" fmla="*/ 2512599 h 251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667" h="2512599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Freeform 52"/>
          <p:cNvSpPr/>
          <p:nvPr/>
        </p:nvSpPr>
        <p:spPr>
          <a:xfrm rot="4733987">
            <a:off x="390772" y="3357641"/>
            <a:ext cx="379174" cy="1207375"/>
          </a:xfrm>
          <a:custGeom>
            <a:avLst/>
            <a:gdLst>
              <a:gd name="connsiteX0" fmla="*/ 229291 w 458582"/>
              <a:gd name="connsiteY0" fmla="*/ 0 h 1615047"/>
              <a:gd name="connsiteX1" fmla="*/ 229291 w 458582"/>
              <a:gd name="connsiteY1" fmla="*/ 0 h 1615047"/>
              <a:gd name="connsiteX2" fmla="*/ 391424 w 458582"/>
              <a:gd name="connsiteY2" fmla="*/ 67158 h 1615047"/>
              <a:gd name="connsiteX3" fmla="*/ 458582 w 458582"/>
              <a:gd name="connsiteY3" fmla="*/ 229291 h 1615047"/>
              <a:gd name="connsiteX4" fmla="*/ 458582 w 458582"/>
              <a:gd name="connsiteY4" fmla="*/ 1615047 h 1615047"/>
              <a:gd name="connsiteX5" fmla="*/ 458582 w 458582"/>
              <a:gd name="connsiteY5" fmla="*/ 1615047 h 1615047"/>
              <a:gd name="connsiteX6" fmla="*/ 458582 w 458582"/>
              <a:gd name="connsiteY6" fmla="*/ 1615047 h 1615047"/>
              <a:gd name="connsiteX7" fmla="*/ 0 w 458582"/>
              <a:gd name="connsiteY7" fmla="*/ 1615047 h 1615047"/>
              <a:gd name="connsiteX8" fmla="*/ 0 w 458582"/>
              <a:gd name="connsiteY8" fmla="*/ 1615047 h 1615047"/>
              <a:gd name="connsiteX9" fmla="*/ 0 w 458582"/>
              <a:gd name="connsiteY9" fmla="*/ 1615047 h 1615047"/>
              <a:gd name="connsiteX10" fmla="*/ 0 w 458582"/>
              <a:gd name="connsiteY10" fmla="*/ 229291 h 1615047"/>
              <a:gd name="connsiteX11" fmla="*/ 67158 w 458582"/>
              <a:gd name="connsiteY11" fmla="*/ 67158 h 1615047"/>
              <a:gd name="connsiteX12" fmla="*/ 229291 w 458582"/>
              <a:gd name="connsiteY12" fmla="*/ 0 h 161504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0 w 550022"/>
              <a:gd name="connsiteY2" fmla="*/ 1615047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9603 w 550022"/>
              <a:gd name="connsiteY2" fmla="*/ 1356566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9603 w 550022"/>
              <a:gd name="connsiteY1" fmla="*/ 1356566 h 1706487"/>
              <a:gd name="connsiteX2" fmla="*/ 0 w 550022"/>
              <a:gd name="connsiteY2" fmla="*/ 229291 h 1706487"/>
              <a:gd name="connsiteX3" fmla="*/ 67158 w 550022"/>
              <a:gd name="connsiteY3" fmla="*/ 67158 h 1706487"/>
              <a:gd name="connsiteX4" fmla="*/ 229291 w 550022"/>
              <a:gd name="connsiteY4" fmla="*/ 0 h 1706487"/>
              <a:gd name="connsiteX5" fmla="*/ 229291 w 550022"/>
              <a:gd name="connsiteY5" fmla="*/ 0 h 1706487"/>
              <a:gd name="connsiteX6" fmla="*/ 391424 w 550022"/>
              <a:gd name="connsiteY6" fmla="*/ 67158 h 1706487"/>
              <a:gd name="connsiteX7" fmla="*/ 458582 w 550022"/>
              <a:gd name="connsiteY7" fmla="*/ 229291 h 1706487"/>
              <a:gd name="connsiteX8" fmla="*/ 458582 w 550022"/>
              <a:gd name="connsiteY8" fmla="*/ 1615047 h 1706487"/>
              <a:gd name="connsiteX9" fmla="*/ 458582 w 550022"/>
              <a:gd name="connsiteY9" fmla="*/ 1615047 h 1706487"/>
              <a:gd name="connsiteX10" fmla="*/ 550022 w 550022"/>
              <a:gd name="connsiteY10" fmla="*/ 1706487 h 1706487"/>
              <a:gd name="connsiteX0" fmla="*/ 9603 w 550022"/>
              <a:gd name="connsiteY0" fmla="*/ 1356566 h 1706487"/>
              <a:gd name="connsiteX1" fmla="*/ 0 w 550022"/>
              <a:gd name="connsiteY1" fmla="*/ 229291 h 1706487"/>
              <a:gd name="connsiteX2" fmla="*/ 67158 w 550022"/>
              <a:gd name="connsiteY2" fmla="*/ 67158 h 1706487"/>
              <a:gd name="connsiteX3" fmla="*/ 229291 w 550022"/>
              <a:gd name="connsiteY3" fmla="*/ 0 h 1706487"/>
              <a:gd name="connsiteX4" fmla="*/ 229291 w 550022"/>
              <a:gd name="connsiteY4" fmla="*/ 0 h 1706487"/>
              <a:gd name="connsiteX5" fmla="*/ 391424 w 550022"/>
              <a:gd name="connsiteY5" fmla="*/ 67158 h 1706487"/>
              <a:gd name="connsiteX6" fmla="*/ 458582 w 550022"/>
              <a:gd name="connsiteY6" fmla="*/ 229291 h 1706487"/>
              <a:gd name="connsiteX7" fmla="*/ 458582 w 550022"/>
              <a:gd name="connsiteY7" fmla="*/ 1615047 h 1706487"/>
              <a:gd name="connsiteX8" fmla="*/ 458582 w 550022"/>
              <a:gd name="connsiteY8" fmla="*/ 1615047 h 1706487"/>
              <a:gd name="connsiteX9" fmla="*/ 550022 w 550022"/>
              <a:gd name="connsiteY9" fmla="*/ 1706487 h 170648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58582 w 458582"/>
              <a:gd name="connsiteY8" fmla="*/ 1615047 h 161504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47473 w 458582"/>
              <a:gd name="connsiteY8" fmla="*/ 1462129 h 1615047"/>
              <a:gd name="connsiteX0" fmla="*/ 9603 w 458582"/>
              <a:gd name="connsiteY0" fmla="*/ 1356566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28227 w 458582"/>
              <a:gd name="connsiteY0" fmla="*/ 1401330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0 w 459179"/>
              <a:gd name="connsiteY0" fmla="*/ 1379079 h 1462129"/>
              <a:gd name="connsiteX1" fmla="*/ 597 w 459179"/>
              <a:gd name="connsiteY1" fmla="*/ 229291 h 1462129"/>
              <a:gd name="connsiteX2" fmla="*/ 67755 w 459179"/>
              <a:gd name="connsiteY2" fmla="*/ 67158 h 1462129"/>
              <a:gd name="connsiteX3" fmla="*/ 229888 w 459179"/>
              <a:gd name="connsiteY3" fmla="*/ 0 h 1462129"/>
              <a:gd name="connsiteX4" fmla="*/ 229888 w 459179"/>
              <a:gd name="connsiteY4" fmla="*/ 0 h 1462129"/>
              <a:gd name="connsiteX5" fmla="*/ 392021 w 459179"/>
              <a:gd name="connsiteY5" fmla="*/ 67158 h 1462129"/>
              <a:gd name="connsiteX6" fmla="*/ 459179 w 459179"/>
              <a:gd name="connsiteY6" fmla="*/ 229291 h 1462129"/>
              <a:gd name="connsiteX7" fmla="*/ 448070 w 459179"/>
              <a:gd name="connsiteY7" fmla="*/ 1462129 h 14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179" h="1462129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00000">
            <a:off x="600152" y="3389654"/>
            <a:ext cx="7622161" cy="167959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247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294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5/12/16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 Same Side Corner Rectangle 34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788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706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706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5/12/16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5/12/16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5/12/16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66713" y="1447800"/>
            <a:ext cx="3748087" cy="480060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 w="635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676400"/>
            <a:ext cx="3429000" cy="1066800"/>
          </a:xfrm>
        </p:spPr>
        <p:txBody>
          <a:bodyPr anchor="b"/>
          <a:lstStyle>
            <a:lvl1pPr algn="ctr">
              <a:lnSpc>
                <a:spcPct val="10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766" y="990600"/>
            <a:ext cx="4258234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850775"/>
            <a:ext cx="3429000" cy="3169025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6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5/12/16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SlideOverlay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573169" y="-607194"/>
            <a:ext cx="7563453" cy="1983277"/>
            <a:chOff x="-573169" y="-607194"/>
            <a:chExt cx="7563453" cy="1983277"/>
          </a:xfrm>
        </p:grpSpPr>
        <p:grpSp>
          <p:nvGrpSpPr>
            <p:cNvPr id="9" name="Group 32"/>
            <p:cNvGrpSpPr/>
            <p:nvPr userDrawn="1"/>
          </p:nvGrpSpPr>
          <p:grpSpPr>
            <a:xfrm>
              <a:off x="-263314" y="-607194"/>
              <a:ext cx="7253598" cy="1983277"/>
              <a:chOff x="-263314" y="-607194"/>
              <a:chExt cx="7253598" cy="1983277"/>
            </a:xfrm>
          </p:grpSpPr>
          <p:sp>
            <p:nvSpPr>
              <p:cNvPr id="11" name="Oval 10"/>
              <p:cNvSpPr/>
              <p:nvPr userDrawn="1"/>
            </p:nvSpPr>
            <p:spPr>
              <a:xfrm rot="4368687">
                <a:off x="2839420" y="-41330"/>
                <a:ext cx="581935" cy="79009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334576" y="12540"/>
                <a:ext cx="1189424" cy="1012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Arc 12"/>
              <p:cNvSpPr/>
              <p:nvPr userDrawn="1"/>
            </p:nvSpPr>
            <p:spPr>
              <a:xfrm rot="6387309">
                <a:off x="5839613" y="-548177"/>
                <a:ext cx="1106354" cy="1194988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5472545" y="62345"/>
                <a:ext cx="609600" cy="491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Pie 14"/>
              <p:cNvSpPr/>
              <p:nvPr userDrawn="1"/>
            </p:nvSpPr>
            <p:spPr>
              <a:xfrm>
                <a:off x="-7411" y="-607194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Pie 15"/>
              <p:cNvSpPr/>
              <p:nvPr userDrawn="1"/>
            </p:nvSpPr>
            <p:spPr>
              <a:xfrm>
                <a:off x="1905000" y="-402266"/>
                <a:ext cx="1600200" cy="8001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 rot="2510439">
                <a:off x="170710" y="163548"/>
                <a:ext cx="778552" cy="982318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Pie 18"/>
              <p:cNvSpPr/>
              <p:nvPr userDrawn="1"/>
            </p:nvSpPr>
            <p:spPr>
              <a:xfrm rot="16200000">
                <a:off x="-263314" y="842683"/>
                <a:ext cx="533400" cy="5334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1558635" y="491274"/>
                <a:ext cx="228600" cy="1945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Pie 20"/>
              <p:cNvSpPr/>
              <p:nvPr userDrawn="1"/>
            </p:nvSpPr>
            <p:spPr>
              <a:xfrm>
                <a:off x="990600" y="-603972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Pie 21"/>
              <p:cNvSpPr/>
              <p:nvPr userDrawn="1"/>
            </p:nvSpPr>
            <p:spPr>
              <a:xfrm>
                <a:off x="5181600" y="-343143"/>
                <a:ext cx="1600200" cy="6858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5728855" y="62345"/>
                <a:ext cx="685800" cy="5334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Pie 23"/>
              <p:cNvSpPr/>
              <p:nvPr userDrawn="1"/>
            </p:nvSpPr>
            <p:spPr>
              <a:xfrm>
                <a:off x="6136341" y="-257607"/>
                <a:ext cx="838200" cy="527288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 rot="4368687">
                <a:off x="3664192" y="-146482"/>
                <a:ext cx="581935" cy="90920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Pie 25"/>
              <p:cNvSpPr/>
              <p:nvPr userDrawn="1"/>
            </p:nvSpPr>
            <p:spPr>
              <a:xfrm>
                <a:off x="4384965" y="-146937"/>
                <a:ext cx="300317" cy="300317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Pie 26"/>
              <p:cNvSpPr/>
              <p:nvPr userDrawn="1"/>
            </p:nvSpPr>
            <p:spPr>
              <a:xfrm>
                <a:off x="4756593" y="-119227"/>
                <a:ext cx="18288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Pie 27"/>
              <p:cNvSpPr/>
              <p:nvPr userDrawn="1"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Pie 29"/>
              <p:cNvSpPr/>
              <p:nvPr userDrawn="1"/>
            </p:nvSpPr>
            <p:spPr>
              <a:xfrm>
                <a:off x="3012141" y="-299172"/>
                <a:ext cx="838200" cy="6096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" name="Pie 9"/>
            <p:cNvSpPr/>
            <p:nvPr userDrawn="1"/>
          </p:nvSpPr>
          <p:spPr>
            <a:xfrm rot="16200000">
              <a:off x="-431058" y="-79768"/>
              <a:ext cx="852056" cy="1136277"/>
            </a:xfrm>
            <a:prstGeom prst="pie">
              <a:avLst>
                <a:gd name="adj1" fmla="val 0"/>
                <a:gd name="adj2" fmla="val 1080006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3012142"/>
            <a:ext cx="7716838" cy="33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040" y="300690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fld id="{8F1B69E8-23E9-4C1F-AA2B-3C5BA6EDBEAE}" type="datetimeFigureOut">
              <a:rPr lang="en-US" smtClean="0"/>
              <a:t>5/12/16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116541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05491"/>
            <a:ext cx="1385887" cy="232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ts val="5600"/>
        </a:lnSpc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2000"/>
        </a:spcAft>
        <a:buFontTx/>
        <a:buBlip>
          <a:blip r:embed="rId17"/>
        </a:buBlip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182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9697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92250" indent="-2952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7748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6pPr>
      <a:lvl7pPr marL="2055813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7pPr>
      <a:lvl8pPr marL="2344738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8pPr>
      <a:lvl9pPr marL="26257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019957" y="3122586"/>
            <a:ext cx="8046253" cy="1215128"/>
          </a:xfrm>
        </p:spPr>
        <p:txBody>
          <a:bodyPr/>
          <a:lstStyle/>
          <a:p>
            <a:r>
              <a:rPr lang="en-US" dirty="0" smtClean="0"/>
              <a:t>Student Information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-0209 Sumit Shrestha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738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Details Of The Student</a:t>
            </a:r>
          </a:p>
          <a:p>
            <a:endParaRPr lang="en-US" sz="32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5172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Create, Update, Delete.</a:t>
            </a:r>
          </a:p>
          <a:p>
            <a:r>
              <a:rPr lang="en-US" sz="3600" dirty="0" smtClean="0"/>
              <a:t>Search</a:t>
            </a:r>
          </a:p>
          <a:p>
            <a:r>
              <a:rPr lang="en-US" sz="3600" dirty="0" smtClean="0"/>
              <a:t>View All List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50739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31782"/>
      </p:ext>
    </p:extLst>
  </p:cSld>
  <p:clrMapOvr>
    <a:masterClrMapping/>
  </p:clrMapOvr>
</p:sld>
</file>

<file path=ppt/theme/theme1.xml><?xml version="1.0" encoding="utf-8"?>
<a:theme xmlns:a="http://schemas.openxmlformats.org/drawingml/2006/main" name="Sky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Sky">
      <a:majorFont>
        <a:latin typeface="Arial Rounded MT Bold"/>
        <a:ea typeface=""/>
        <a:cs typeface=""/>
        <a:font script="Jpan" typeface="ＭＳ Ｐゴシック"/>
      </a:majorFont>
      <a:minorFont>
        <a:latin typeface="Arial Rounded MT Bold"/>
        <a:ea typeface=""/>
        <a:cs typeface=""/>
        <a:font script="Jpan" typeface="ＭＳ Ｐゴシック"/>
      </a:minorFont>
    </a:fontScheme>
    <a:fmtScheme name="Sky">
      <a:fillStyleLst>
        <a:solidFill>
          <a:schemeClr val="phClr"/>
        </a:solidFill>
        <a:solidFill>
          <a:schemeClr val="phClr">
            <a:alpha val="50000"/>
          </a:schemeClr>
        </a:soli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4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63500" dir="3000000" algn="br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6600000">
              <a:srgbClr val="000000">
                <a:alpha val="50000"/>
              </a:srgbClr>
            </a:innerShdw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40000"/>
                <a:lumMod val="105000"/>
              </a:schemeClr>
            </a:gs>
            <a:gs pos="100000">
              <a:schemeClr val="phClr">
                <a:shade val="20000"/>
                <a:satMod val="250000"/>
                <a:lumMod val="11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Sky.thmx</Template>
  <TotalTime>304</TotalTime>
  <Words>24</Words>
  <Application>Microsoft Macintosh PowerPoint</Application>
  <PresentationFormat>On-screen Show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Sky</vt:lpstr>
      <vt:lpstr>Student Information System</vt:lpstr>
      <vt:lpstr>Introduction</vt:lpstr>
      <vt:lpstr>Features</vt:lpstr>
      <vt:lpstr>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Information System</dc:title>
  <dc:creator>Sumit Shrestha</dc:creator>
  <cp:lastModifiedBy>Sumit Shrestha</cp:lastModifiedBy>
  <cp:revision>5</cp:revision>
  <dcterms:created xsi:type="dcterms:W3CDTF">2016-05-12T03:22:18Z</dcterms:created>
  <dcterms:modified xsi:type="dcterms:W3CDTF">2016-05-12T18:12:11Z</dcterms:modified>
</cp:coreProperties>
</file>