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07760" y="1167480"/>
            <a:ext cx="10524240" cy="6337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Kindly Adhere to the presentation format, to make use of available time.</a:t>
            </a:r>
            <a:endParaRPr lang="en-IN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Kindly note that the Evaluation Committee would focus more on knowing about the innovation in your idea (and not details about your organization/background).</a:t>
            </a:r>
            <a:endParaRPr lang="en-IN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You will soon be provided with a list of questions/clarifications sought from you, based on your dreamt innovative idea. Please reply to it within 3 or 4 days. kindly incorporate the same in the slide # 6 of your presentation also, for committee’s interaction.</a:t>
            </a:r>
            <a:endParaRPr lang="en-IN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The first slide is for bio-details as per Template attached. Slide No. 2-5 are for discussion on Innovation &amp; Slide No. 6 is for further queries on your clarifications, if any.</a:t>
            </a:r>
            <a:endParaRPr lang="en-IN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Total interaction duration: about 10 minutes </a:t>
            </a:r>
            <a:br>
              <a:rPr dirty="0"/>
            </a:b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Duration of Presentation: 5 minutes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       Q&amp;A round: 5 minutes.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5. Candidates will be requested to wait in a virtual meeting room before interacting with the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      Evaluation Committee.</a:t>
            </a:r>
            <a:endParaRPr lang="en-IN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66"/>
              </a:buClr>
              <a:buFont typeface="StarSymbol"/>
              <a:buAutoNum type="arabicPeriod" startAt="6"/>
            </a:pPr>
            <a:r>
              <a:rPr lang="en-US" sz="1800" b="1" strike="noStrike" spc="-1" dirty="0">
                <a:solidFill>
                  <a:srgbClr val="000066"/>
                </a:solidFill>
                <a:latin typeface="Calibri"/>
                <a:ea typeface="DejaVu Sans"/>
              </a:rPr>
              <a:t>Candidates are requested to join 15 minutes prior to their designated slot and be present in a formal attire for the meeting.</a:t>
            </a:r>
            <a:endParaRPr lang="en-IN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66"/>
              </a:buClr>
              <a:buFont typeface="StarSymbol"/>
              <a:buAutoNum type="arabicPeriod" startAt="6"/>
            </a:pPr>
            <a:r>
              <a:rPr lang="en-US" sz="1600" b="1" strike="noStrike" spc="-1" dirty="0">
                <a:solidFill>
                  <a:srgbClr val="000066"/>
                </a:solidFill>
                <a:latin typeface="Arial"/>
                <a:ea typeface="DejaVu Sans"/>
              </a:rPr>
              <a:t>Candidates are also requested to check  by trial on previous day with the organizers, that the link opens with audio &amp; video properly, Presentation gets shared &amp; video if any, plays during presentation. 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588040" y="347400"/>
            <a:ext cx="7471440" cy="112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2F5597"/>
                </a:solidFill>
                <a:latin typeface="Calibri"/>
                <a:ea typeface="DejaVu Sans"/>
              </a:rPr>
              <a:t>INSTRUCTIONS FOR THE CANDIDATES</a:t>
            </a:r>
            <a:endParaRPr lang="en-IN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2720" y="29916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4472C4"/>
                </a:solidFill>
                <a:latin typeface="Arial Black"/>
                <a:ea typeface="DejaVu Sans"/>
              </a:rPr>
              <a:t>Messaging 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and voice for Underwater Systems</a:t>
            </a:r>
            <a:r>
              <a:rPr lang="en-GB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	SLIDE -I</a:t>
            </a:r>
            <a:br>
              <a:rPr dirty="0"/>
            </a:br>
            <a:endParaRPr lang="en-IN" sz="2200" b="0" strike="noStrike" spc="-1" dirty="0">
              <a:latin typeface="Arial"/>
            </a:endParaRPr>
          </a:p>
        </p:txBody>
      </p:sp>
      <p:graphicFrame>
        <p:nvGraphicFramePr>
          <p:cNvPr id="41" name="Table 2"/>
          <p:cNvGraphicFramePr/>
          <p:nvPr>
            <p:extLst>
              <p:ext uri="{D42A27DB-BD31-4B8C-83A1-F6EECF244321}">
                <p14:modId xmlns:p14="http://schemas.microsoft.com/office/powerpoint/2010/main" val="2076555400"/>
              </p:ext>
            </p:extLst>
          </p:nvPr>
        </p:nvGraphicFramePr>
        <p:xfrm>
          <a:off x="410400" y="866520"/>
          <a:ext cx="10445040" cy="5702544"/>
        </p:xfrm>
        <a:graphic>
          <a:graphicData uri="http://schemas.openxmlformats.org/drawingml/2006/table">
            <a:tbl>
              <a:tblPr/>
              <a:tblGrid>
                <a:gridCol w="1044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x-none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Full Name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: Suryasaradhi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Balarkan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x-none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PAN Card No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: KWKPS1935N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currently or previously employed in central govt / state govt / PSU? If yes, please give details : 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currently or previously employed in DRDO? If yes, please give details : 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Have you submitted your entry/entries earlier in Dare to Dream or Similar contest? If yes, please give details :No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Have you won any award for same or similar entry earlier in Dare to Dream or similar contest? If yes, please give details : 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Is the work of the application sponsored by any agency or been given any grant or funding from any agency? If yes, please give details : 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a resident Indian? : Yes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 b="0" strike="noStrike" spc="-1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    SLIDE - II</a:t>
            </a:r>
            <a:br/>
            <a:endParaRPr lang="en-IN" sz="22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41960" y="1508760"/>
            <a:ext cx="11308680" cy="142056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       [Insert short description of the innovation]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41960" y="3051720"/>
            <a:ext cx="11308680" cy="3589200"/>
          </a:xfrm>
          <a:prstGeom prst="rect">
            <a:avLst/>
          </a:prstGeom>
          <a:noFill/>
          <a:ln w="93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245600" y="4125240"/>
            <a:ext cx="843588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[Insert a photo/ video of the innovation / IDEA / PROTO  which describes its basic functionality]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i="1" strike="noStrike" spc="-1">
                <a:solidFill>
                  <a:srgbClr val="0D0D0D"/>
                </a:solidFill>
                <a:latin typeface="Calibri"/>
                <a:ea typeface="DejaVu Sans"/>
              </a:rPr>
              <a:t>Kindly note to highlight the innovativeness of your idea/solution/technology.</a:t>
            </a: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 b="0" strike="noStrike" spc="-1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  SLIDE - III</a:t>
            </a:r>
            <a:br/>
            <a:endParaRPr lang="en-IN" sz="2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93080" y="5130000"/>
            <a:ext cx="5273280" cy="144900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[Insert the problems if any, and your approach to solve..]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793800" y="1572120"/>
            <a:ext cx="5272560" cy="345744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[Insert product features here]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 dirty="0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Salient Feature 1</a:t>
            </a:r>
            <a:endParaRPr lang="en-IN" sz="1500" b="0" strike="noStrike" spc="-1" dirty="0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Salient Feature 2 … etc</a:t>
            </a:r>
            <a:endParaRPr lang="en-IN" sz="15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r>
              <a:rPr lang="en-GB" sz="15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[Insert Unique selling proposition (USP) of the Product here]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7454880" y="157212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[Choose one and insert it here : Concept/  Prototype/  Pilot/End Product/Commercialized]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123960" y="15721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Stage of innovation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454880" y="259020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[Insert name of competitor 1 and their solution]</a:t>
            </a:r>
            <a:endParaRPr lang="en-IN" sz="1500" b="0" strike="noStrike" spc="-1">
              <a:latin typeface="Arial"/>
            </a:endParaRP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[Insert name of competitor 2 and their solution]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6123960" y="25902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Competitors with similar solutions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454880" y="360792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[Insert the sector/sectors where your innovation will have applicability and mention sub sectors, if any]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6123960" y="36079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Targeted sectors for impact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454880" y="462600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[Eg: Details of funding received, pilot projects, certifications, publications in reputed journals etc] 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6123960" y="46260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Proof for highlighting USP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7454880" y="564408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endParaRPr lang="en-IN" sz="1500" b="0" strike="noStrike" spc="-1">
              <a:latin typeface="Arial"/>
            </a:endParaRPr>
          </a:p>
          <a:p>
            <a:pPr marL="215280" indent="-21420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[Choose one: Not applicable (other certification details),  Not patented, Applied for patent and pending, Patented ( If patented, provide details) ]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6123960" y="564408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Patent Status</a:t>
            </a: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 b="0" strike="noStrike" spc="-1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- IV</a:t>
            </a:r>
            <a:br/>
            <a:endParaRPr lang="en-IN" sz="22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93800" y="1631520"/>
            <a:ext cx="10851120" cy="49471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[Insert  essential details of your IDEA / INNOVATION here]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870"/>
              </a:spcAft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 b="0" strike="noStrike" spc="-1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- V</a:t>
            </a:r>
            <a:br/>
            <a:endParaRPr lang="en-IN" sz="22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93800" y="1631520"/>
            <a:ext cx="10851120" cy="49471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[Insert  essential details of your IDEA / INNOVATION here]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870"/>
              </a:spcAft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 b="0" strike="noStrike" spc="-1">
                <a:solidFill>
                  <a:srgbClr val="4472C4"/>
                </a:solidFill>
                <a:latin typeface="Arial Black"/>
                <a:ea typeface="DejaVu Sans"/>
              </a:rPr>
              <a:t>[APPLICATION NO: NAME OF PROPOSAL]  SLIDE - VI</a:t>
            </a:r>
            <a:br/>
            <a:endParaRPr lang="en-IN" sz="22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428920" y="157212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823320" y="15721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1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2428920" y="259020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823320" y="25902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2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2428920" y="360792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823320" y="36079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3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2428920" y="462600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823320" y="46260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4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</p:txBody>
      </p:sp>
      <p:sp>
        <p:nvSpPr>
          <p:cNvPr id="72" name="CustomShape 10"/>
          <p:cNvSpPr/>
          <p:nvPr/>
        </p:nvSpPr>
        <p:spPr>
          <a:xfrm>
            <a:off x="2428920" y="564408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Clarification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3" name="CustomShape 11"/>
          <p:cNvSpPr/>
          <p:nvPr/>
        </p:nvSpPr>
        <p:spPr>
          <a:xfrm>
            <a:off x="823320" y="564408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5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699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StarSymbol</vt:lpstr>
      <vt:lpstr>Symbol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Anubha Singh</dc:creator>
  <dc:description/>
  <cp:lastModifiedBy>surya acuru</cp:lastModifiedBy>
  <cp:revision>39</cp:revision>
  <cp:lastPrinted>2021-03-15T07:09:29Z</cp:lastPrinted>
  <dcterms:created xsi:type="dcterms:W3CDTF">2019-07-15T09:28:51Z</dcterms:created>
  <dcterms:modified xsi:type="dcterms:W3CDTF">2022-08-17T14:21:09Z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