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07760" y="1167480"/>
            <a:ext cx="10524240" cy="6337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Kindly Adhere to the presentation format, to make use of available time.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Kindly note that the Evaluation Committee would focus more on knowing about the innovation in your idea (and not details about your organization/background).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You will soon be provided with a list of questions/clarifications sought from you, based on your dreamt innovative idea. Please reply to it within 3 or 4 days. kindly incorporate the same in the slide # 6 of your presentation also, for committee’s interaction.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The first slide is for bio-details as per Template attached. Slide No. 2-5 are for discussion on Innovation &amp; Slide No. 6 is for further queries on your clarifications, if any.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Total interaction duration: about 10 minutes </a:t>
            </a:r>
            <a:br/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Duration of Presentation: 5 minutes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Q&amp;A round: 5 minutes.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5. Candidates will be requested to wait in a virtual meeting room before interacting with the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Evaluation Committee.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66"/>
              </a:buClr>
              <a:buFont typeface="StarSymbol"/>
              <a:buAutoNum type="arabicPeriod" startAt="6"/>
            </a:pPr>
            <a:r>
              <a:rPr b="1" lang="en-US" sz="1800" spc="-1" strike="noStrike">
                <a:solidFill>
                  <a:srgbClr val="000066"/>
                </a:solidFill>
                <a:latin typeface="Calibri"/>
                <a:ea typeface="DejaVu Sans"/>
              </a:rPr>
              <a:t>Candidates are requested to join 15 minutes prior to their designated slot and be present in a formal attire for the meeting.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66"/>
              </a:buClr>
              <a:buFont typeface="StarSymbol"/>
              <a:buAutoNum type="arabicPeriod" startAt="6"/>
            </a:pPr>
            <a:r>
              <a:rPr b="1" lang="en-US" sz="1600" spc="-1" strike="noStrike">
                <a:solidFill>
                  <a:srgbClr val="000066"/>
                </a:solidFill>
                <a:latin typeface="Arial"/>
                <a:ea typeface="DejaVu Sans"/>
              </a:rPr>
              <a:t>Candidates are also requested to check  by trial on previous day with the organizers, that the link opens with audio &amp; video properly, Presentation gets shared &amp; video if any, plays during presentation.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588040" y="347400"/>
            <a:ext cx="7471440" cy="11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2f5597"/>
                </a:solidFill>
                <a:latin typeface="Calibri"/>
                <a:ea typeface="DejaVu Sans"/>
              </a:rPr>
              <a:t>INSTRUCTIONS FOR THE CANDIDATES</a:t>
            </a:r>
            <a:endParaRPr b="0" lang="en-IN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12720" y="29916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200" spc="-1" strike="noStrike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    SLIDE -I</a:t>
            </a:r>
            <a:br/>
            <a:endParaRPr b="0" lang="en-IN" sz="2200" spc="-1" strike="noStrike">
              <a:latin typeface="Arial"/>
            </a:endParaRPr>
          </a:p>
        </p:txBody>
      </p:sp>
      <p:graphicFrame>
        <p:nvGraphicFramePr>
          <p:cNvPr id="41" name="Table 2"/>
          <p:cNvGraphicFramePr/>
          <p:nvPr/>
        </p:nvGraphicFramePr>
        <p:xfrm>
          <a:off x="410400" y="866520"/>
          <a:ext cx="10444680" cy="3890880"/>
        </p:xfrm>
        <a:graphic>
          <a:graphicData uri="http://schemas.openxmlformats.org/drawingml/2006/table">
            <a:tbl>
              <a:tblPr/>
              <a:tblGrid>
                <a:gridCol w="10445040"/>
              </a:tblGrid>
              <a:tr h="30528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x-none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Full 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x-none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PAN Card No</a:t>
                      </a: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currently or previously employed in central govt / state govt / PSU? If yes, please give details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currently or previously employed in DRDO? If yes, please give details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Have you submitted your entry/entries earlier in Dare to Dream or Similar contest? If yes, please give details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Have you won any award for same or similar entry earlier in Dare to Dream or similar contest? If yes, please give details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76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Is the work of the application sponsored by any agency or been given any grant or funding from any agency? If yes, please give details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a resident Indian?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280">
                <a:tc>
                  <a:txBody>
                    <a:bodyPr lIns="54000" rIns="54000">
                      <a:noAutofit/>
                    </a:bodyPr>
                    <a:p>
                      <a:pPr marL="736560" indent="-629280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200" spc="-1" strike="noStrike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    SLIDE - II</a:t>
            </a:r>
            <a:br/>
            <a:endParaRPr b="0" lang="en-IN" sz="22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41960" y="1508760"/>
            <a:ext cx="11308680" cy="142056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</a:t>
            </a: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short description of the innovation]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41960" y="3051720"/>
            <a:ext cx="11308680" cy="3589200"/>
          </a:xfrm>
          <a:prstGeom prst="rect">
            <a:avLst/>
          </a:prstGeom>
          <a:noFill/>
          <a:ln w="93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1245600" y="4125240"/>
            <a:ext cx="843588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a photo/ video of the innovation / IDEA / PROTO  which describes its basic functionality]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500" spc="-1" strike="noStrike">
                <a:solidFill>
                  <a:srgbClr val="0d0d0d"/>
                </a:solidFill>
                <a:latin typeface="Calibri"/>
                <a:ea typeface="DejaVu Sans"/>
              </a:rPr>
              <a:t>Kindly note to highlight the innovativeness of your idea/solution/technology.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200" spc="-1" strike="noStrike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  SLIDE - III</a:t>
            </a:r>
            <a:br/>
            <a:endParaRPr b="0" lang="en-IN" sz="22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93080" y="5130000"/>
            <a:ext cx="5273280" cy="144900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the problems if any, and your approach to solve..]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793800" y="1572120"/>
            <a:ext cx="5272560" cy="345744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product features here]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215640" indent="-214560">
              <a:lnSpc>
                <a:spcPct val="100000"/>
              </a:lnSpc>
              <a:spcAft>
                <a:spcPts val="870"/>
              </a:spcAft>
              <a:buClr>
                <a:srgbClr val="70ad47"/>
              </a:buClr>
              <a:buFont typeface="Wingdings 3" charset="2"/>
              <a:buChar char=""/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Salient Feature 1</a:t>
            </a:r>
            <a:endParaRPr b="0" lang="en-IN" sz="1500" spc="-1" strike="noStrike">
              <a:latin typeface="Arial"/>
            </a:endParaRPr>
          </a:p>
          <a:p>
            <a:pPr marL="215640" indent="-214560">
              <a:lnSpc>
                <a:spcPct val="100000"/>
              </a:lnSpc>
              <a:spcAft>
                <a:spcPts val="870"/>
              </a:spcAft>
              <a:buClr>
                <a:srgbClr val="70ad47"/>
              </a:buClr>
              <a:buFont typeface="Wingdings 3" charset="2"/>
              <a:buChar char=""/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Salient Feature 2 … etc</a:t>
            </a:r>
            <a:endParaRPr b="0" lang="en-IN" sz="1500" spc="-1" strike="noStrike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r>
              <a:rPr b="1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Unique selling proposition (USP) of the Product here]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7454880" y="157212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[Choose one and insert it here : Concept/  Prototype/  Pilot/End Product/Commercialized]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6123960" y="15721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Stage of innovation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454880" y="259020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name of competitor 1 and their solution]</a:t>
            </a:r>
            <a:endParaRPr b="0" lang="en-IN" sz="1500" spc="-1" strike="noStrike">
              <a:latin typeface="Arial"/>
            </a:endParaRP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name of competitor 2 and their solution]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6123960" y="25902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Competitors with similar solutions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454880" y="360792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the sector/sectors where your innovation will have applicability and mention sub sectors, if any]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6123960" y="36079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Targeted sectors for impact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7454880" y="462600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[Eg: Details of funding received, pilot projects, certifications, publications in reputed journals etc]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6123960" y="46260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Proof for highlighting USP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7454880" y="564408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endParaRPr b="0" lang="en-IN" sz="1500" spc="-1" strike="noStrike">
              <a:latin typeface="Arial"/>
            </a:endParaRPr>
          </a:p>
          <a:p>
            <a:pPr marL="215280" indent="-21420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[Choose one: Not applicable (other certification details),  Not patented, Applied for patent and pending, Patented ( If patented, provide details) 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6123960" y="564408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Patent Status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200" spc="-1" strike="noStrike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- IV</a:t>
            </a:r>
            <a:br/>
            <a:endParaRPr b="0" lang="en-IN" sz="22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93800" y="1631520"/>
            <a:ext cx="10851120" cy="49471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 essential details of your IDEA / INNOVATION here]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870"/>
              </a:spcAft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200" spc="-1" strike="noStrike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- V</a:t>
            </a:r>
            <a:br/>
            <a:endParaRPr b="0" lang="en-IN" sz="22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793800" y="1631520"/>
            <a:ext cx="10851120" cy="49471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[Insert  essential details of your IDEA / INNOVATION here]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870"/>
              </a:spcAft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200" spc="-1" strike="noStrike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SLIDE - VI</a:t>
            </a:r>
            <a:br/>
            <a:endParaRPr b="0" lang="en-IN" sz="22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428920" y="157212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823320" y="15721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Question 1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2428920" y="259020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823320" y="25902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Question 2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2428920" y="360792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823320" y="36079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Question 3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70" name="CustomShape 8"/>
          <p:cNvSpPr/>
          <p:nvPr/>
        </p:nvSpPr>
        <p:spPr>
          <a:xfrm>
            <a:off x="2428920" y="462600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823320" y="46260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Question 4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72" name="CustomShape 10"/>
          <p:cNvSpPr/>
          <p:nvPr/>
        </p:nvSpPr>
        <p:spPr>
          <a:xfrm>
            <a:off x="2428920" y="564408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73" name="CustomShape 11"/>
          <p:cNvSpPr/>
          <p:nvPr/>
        </p:nvSpPr>
        <p:spPr>
          <a:xfrm>
            <a:off x="823320" y="564408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Question 5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Application>LibreOffice/6.4.7.2$Linux_X86_64 LibreOffice_project/40$Build-2</Application>
  <Words>684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2019-07-15T09:28:51Z</dcterms:created>
  <dc:creator>Anubha Singh</dc:creator>
  <dc:description/>
  <dc:language>en-US</dc:language>
  <cp:lastModifiedBy/>
  <cp:lastPrinted>2021-03-15T07:09:29Z</cp:lastPrinted>
  <dcterms:modified xsi:type="dcterms:W3CDTF">2022-08-10T12:25:41Z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