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05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5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79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4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09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0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3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56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0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7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E3C1DED-AA2F-495C-8A51-35B4A14A736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D4C7A1-8B44-4A7C-9B36-2608F3378F0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6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6FDA7-122C-3220-51C4-F0F4A0C22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7" y="461396"/>
            <a:ext cx="3575362" cy="57696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4F1AE9-8121-F2CE-C6EE-FBB7328F8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CUBO </a:t>
            </a:r>
            <a:r>
              <a:rPr lang="en-IN" sz="5400" dirty="0"/>
              <a:t>– Implementation Updates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C3EB5-14A3-977A-D3D1-13886E69A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Ubiquitous Lab Systems – MID TERM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3208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C09B-4078-6097-043A-D086F1F1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D350-B714-456B-6EDD-E739E22B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Implemented the CAD model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Code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Connection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Simulation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8373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1C5-473C-6AF0-BA88-FE262C1E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8A6ED-6322-BD5B-61F6-56FD8C561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66" y="1930576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Raspberry Pi Zero W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ULN8BYJ - Stepper motor - 2x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5MP Camera Module for Raspberry Pi Zero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TOF Sensor (VL53L0x)  - 1x or equivalent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4inch LCD Module with touch screen  SPI preferred - 1x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Capacitive touch sensor - 2x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Electret Mic module - 2x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Battery Overvoltage Protector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Battery Charger Module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Stepper Driver for ULN8BYJ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Wireless charging module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 module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IMU Module - 1x</a:t>
            </a:r>
          </a:p>
          <a:p>
            <a:pPr mar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IR obstacle sensor - 2x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E8A6F-7A48-FC5A-11AB-9AB3BEB0185A}"/>
              </a:ext>
            </a:extLst>
          </p:cNvPr>
          <p:cNvSpPr txBox="1"/>
          <p:nvPr/>
        </p:nvSpPr>
        <p:spPr>
          <a:xfrm>
            <a:off x="1097280" y="1930576"/>
            <a:ext cx="2610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Hardware Used:</a:t>
            </a:r>
            <a:r>
              <a:rPr lang="en-IN" sz="2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99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3CCA-C1A3-6992-9AEB-FB3D415F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Implemented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0125-2784-4F4B-A436-140EDEC2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/>
              <a:t>Implemented Test code in python for 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Stepper movement with 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Camera </a:t>
            </a:r>
            <a:r>
              <a:rPr lang="en-IN" sz="2800" dirty="0" err="1"/>
              <a:t>realtime</a:t>
            </a:r>
            <a:r>
              <a:rPr lang="en-IN" sz="2800" dirty="0"/>
              <a:t> streaming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LCD Display with robotic eyes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Capacitive touch sensor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Sound Recording and Streaming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 err="1"/>
              <a:t>Ollama</a:t>
            </a:r>
            <a:r>
              <a:rPr lang="en-IN" sz="2800" dirty="0"/>
              <a:t> based model for AI end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Whisper AI backend for speech recognition</a:t>
            </a:r>
          </a:p>
          <a:p>
            <a:pPr marL="457200" indent="-457200">
              <a:buFont typeface="+mj-lt"/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612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AB10-3C09-601B-E764-D7A8B7A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BCEC-6CFD-AD65-A775-B72DD271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No components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Deadlines shifted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Code compilation time &gt; 1 minute</a:t>
            </a:r>
          </a:p>
        </p:txBody>
      </p:sp>
    </p:spTree>
    <p:extLst>
      <p:ext uri="{BB962C8B-B14F-4D97-AF65-F5344CB8AC3E}">
        <p14:creationId xmlns:p14="http://schemas.microsoft.com/office/powerpoint/2010/main" val="35328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AB10-3C09-601B-E764-D7A8B7A2D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BCEC-6CFD-AD65-A775-B72DD271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/>
              <a:t>AI integrated bot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Speech recognition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Movement control by AI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Basic App Integration</a:t>
            </a:r>
          </a:p>
        </p:txBody>
      </p:sp>
    </p:spTree>
    <p:extLst>
      <p:ext uri="{BB962C8B-B14F-4D97-AF65-F5344CB8AC3E}">
        <p14:creationId xmlns:p14="http://schemas.microsoft.com/office/powerpoint/2010/main" val="378378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18D7AF-5994-9C54-1BFA-C8061A77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0673" y="201761"/>
            <a:ext cx="10058400" cy="1450757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85841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406</TotalTime>
  <Words>177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CUBO – Implementation Updates</vt:lpstr>
      <vt:lpstr>Implementation Overview</vt:lpstr>
      <vt:lpstr>Hardware Procurement</vt:lpstr>
      <vt:lpstr>Implemented Code </vt:lpstr>
      <vt:lpstr>Setbacks</vt:lpstr>
      <vt:lpstr>Expected Outcome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CUBO – Implementation Updates</dc:title>
  <dc:creator>surya</dc:creator>
  <cp:lastModifiedBy>surya</cp:lastModifiedBy>
  <cp:revision>4</cp:revision>
  <dcterms:created xsi:type="dcterms:W3CDTF">2025-06-16T05:02:15Z</dcterms:created>
  <dcterms:modified xsi:type="dcterms:W3CDTF">2025-06-16T11:48:55Z</dcterms:modified>
</cp:coreProperties>
</file>