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7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1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4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8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7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06/02/22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23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5FACBA81-66BC-0E26-E51D-8DD9B6B94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07" b="770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A8FB4-4A22-634E-BF45-D26DCE376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 fontScale="90000"/>
          </a:bodyPr>
          <a:lstStyle/>
          <a:p>
            <a:r>
              <a:rPr lang="en-GB" sz="5400" dirty="0" err="1">
                <a:solidFill>
                  <a:schemeClr val="tx1"/>
                </a:solidFill>
              </a:rPr>
              <a:t>Detectarea</a:t>
            </a:r>
            <a:r>
              <a:rPr lang="en-GB" sz="5400" dirty="0">
                <a:solidFill>
                  <a:schemeClr val="tx1"/>
                </a:solidFill>
              </a:rPr>
              <a:t> </a:t>
            </a:r>
            <a:r>
              <a:rPr lang="en-GB" sz="5400" dirty="0" err="1">
                <a:solidFill>
                  <a:schemeClr val="tx1"/>
                </a:solidFill>
              </a:rPr>
              <a:t>liniilor</a:t>
            </a:r>
            <a:r>
              <a:rPr lang="en-GB" sz="5400" dirty="0">
                <a:solidFill>
                  <a:schemeClr val="tx1"/>
                </a:solidFill>
              </a:rPr>
              <a:t> de </a:t>
            </a:r>
            <a:r>
              <a:rPr lang="en-GB" sz="5400" dirty="0" err="1">
                <a:solidFill>
                  <a:schemeClr val="tx1"/>
                </a:solidFill>
              </a:rPr>
              <a:t>circulatie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1142C-D553-05EE-6004-EA56B9B99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 fontScale="40000" lnSpcReduction="20000"/>
          </a:bodyPr>
          <a:lstStyle/>
          <a:p>
            <a:r>
              <a:rPr lang="en-GB" dirty="0"/>
              <a:t>Dosan </a:t>
            </a:r>
            <a:r>
              <a:rPr lang="en-GB" dirty="0" err="1"/>
              <a:t>ANDrei</a:t>
            </a:r>
            <a:r>
              <a:rPr lang="en-GB" dirty="0"/>
              <a:t> bogdan</a:t>
            </a:r>
          </a:p>
          <a:p>
            <a:r>
              <a:rPr lang="en-GB" dirty="0"/>
              <a:t>Aldea David</a:t>
            </a:r>
          </a:p>
          <a:p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152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9597-03D8-308B-1862-2A06DC9F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9832-E301-11EB-2402-081E2E1B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000" dirty="0" err="1"/>
              <a:t>Proiectul</a:t>
            </a:r>
            <a:r>
              <a:rPr lang="en-GB" sz="3000" dirty="0"/>
              <a:t> are ca scop </a:t>
            </a:r>
            <a:r>
              <a:rPr lang="en-GB" sz="3000" dirty="0" err="1"/>
              <a:t>detectarea</a:t>
            </a:r>
            <a:r>
              <a:rPr lang="en-GB" sz="3000" dirty="0"/>
              <a:t> </a:t>
            </a:r>
            <a:r>
              <a:rPr lang="en-GB" sz="3000" dirty="0" err="1"/>
              <a:t>liniilor</a:t>
            </a:r>
            <a:r>
              <a:rPr lang="en-GB" sz="3000" dirty="0"/>
              <a:t> de </a:t>
            </a:r>
            <a:r>
              <a:rPr lang="en-GB" sz="3000" dirty="0" err="1"/>
              <a:t>circulatie</a:t>
            </a:r>
            <a:r>
              <a:rPr lang="en-GB" sz="3000" dirty="0"/>
              <a:t> de pe </a:t>
            </a:r>
            <a:r>
              <a:rPr lang="en-GB" sz="3000" dirty="0" err="1"/>
              <a:t>banda</a:t>
            </a:r>
            <a:r>
              <a:rPr lang="en-GB" sz="3000" dirty="0"/>
              <a:t> pe care </a:t>
            </a:r>
            <a:r>
              <a:rPr lang="en-GB" sz="3000" dirty="0" err="1"/>
              <a:t>autovehiculul</a:t>
            </a:r>
            <a:r>
              <a:rPr lang="en-GB" sz="3000" dirty="0"/>
              <a:t> </a:t>
            </a:r>
            <a:r>
              <a:rPr lang="en-GB" sz="3000" dirty="0" err="1"/>
              <a:t>circula</a:t>
            </a:r>
            <a:r>
              <a:rPr lang="en-GB" sz="3000" dirty="0"/>
              <a:t>. </a:t>
            </a:r>
          </a:p>
          <a:p>
            <a:r>
              <a:rPr lang="en-GB" sz="3000" dirty="0" err="1"/>
              <a:t>Siguranta</a:t>
            </a:r>
            <a:r>
              <a:rPr lang="en-GB" sz="3000" dirty="0"/>
              <a:t> in </a:t>
            </a:r>
            <a:r>
              <a:rPr lang="en-GB" sz="3000" dirty="0" err="1"/>
              <a:t>trafic</a:t>
            </a:r>
            <a:r>
              <a:rPr lang="en-GB" sz="3000" dirty="0"/>
              <a:t> </a:t>
            </a:r>
            <a:r>
              <a:rPr lang="en-GB" sz="3000" dirty="0" err="1"/>
              <a:t>este</a:t>
            </a:r>
            <a:r>
              <a:rPr lang="en-GB" sz="3000" dirty="0"/>
              <a:t> </a:t>
            </a:r>
            <a:r>
              <a:rPr lang="en-GB" sz="3000" dirty="0" err="1"/>
              <a:t>esentiala</a:t>
            </a:r>
            <a:r>
              <a:rPr lang="en-GB" sz="3000" dirty="0"/>
              <a:t>. </a:t>
            </a:r>
            <a:r>
              <a:rPr lang="en-GB" sz="3000" dirty="0" err="1"/>
              <a:t>Ea</a:t>
            </a:r>
            <a:r>
              <a:rPr lang="en-GB" sz="3000" dirty="0"/>
              <a:t> </a:t>
            </a:r>
            <a:r>
              <a:rPr lang="en-GB" sz="3000" dirty="0" err="1"/>
              <a:t>poate</a:t>
            </a:r>
            <a:r>
              <a:rPr lang="en-GB" sz="3000" dirty="0"/>
              <a:t> fi </a:t>
            </a:r>
            <a:r>
              <a:rPr lang="en-GB" sz="3000" dirty="0" err="1"/>
              <a:t>compromisa</a:t>
            </a:r>
            <a:r>
              <a:rPr lang="en-GB" sz="3000" dirty="0"/>
              <a:t> de </a:t>
            </a:r>
            <a:r>
              <a:rPr lang="en-GB" sz="3000" dirty="0" err="1"/>
              <a:t>conducatori</a:t>
            </a:r>
            <a:r>
              <a:rPr lang="en-GB" sz="3000" dirty="0"/>
              <a:t> auto </a:t>
            </a:r>
            <a:r>
              <a:rPr lang="en-GB" sz="3000" dirty="0" err="1"/>
              <a:t>neatenti</a:t>
            </a:r>
            <a:r>
              <a:rPr lang="en-GB" sz="3000" dirty="0"/>
              <a:t> </a:t>
            </a:r>
            <a:r>
              <a:rPr lang="en-GB" sz="3000" dirty="0" err="1"/>
              <a:t>sau</a:t>
            </a:r>
            <a:r>
              <a:rPr lang="en-GB" sz="3000" dirty="0"/>
              <a:t> </a:t>
            </a:r>
            <a:r>
              <a:rPr lang="en-GB" sz="3000" dirty="0" err="1"/>
              <a:t>obositi</a:t>
            </a:r>
            <a:r>
              <a:rPr lang="en-GB" sz="3000" dirty="0"/>
              <a:t>. Cu </a:t>
            </a:r>
            <a:r>
              <a:rPr lang="en-GB" sz="3000" dirty="0" err="1"/>
              <a:t>ajutorul</a:t>
            </a:r>
            <a:r>
              <a:rPr lang="en-GB" sz="3000" dirty="0"/>
              <a:t> </a:t>
            </a:r>
            <a:r>
              <a:rPr lang="en-GB" sz="3000" dirty="0" err="1"/>
              <a:t>detectiei</a:t>
            </a:r>
            <a:r>
              <a:rPr lang="en-GB" sz="3000" dirty="0"/>
              <a:t> </a:t>
            </a:r>
            <a:r>
              <a:rPr lang="en-GB" sz="3000" dirty="0" err="1"/>
              <a:t>liniilor</a:t>
            </a:r>
            <a:r>
              <a:rPr lang="en-GB" sz="3000" dirty="0"/>
              <a:t> de </a:t>
            </a:r>
            <a:r>
              <a:rPr lang="en-GB" sz="3000" dirty="0" err="1"/>
              <a:t>circulatie</a:t>
            </a:r>
            <a:r>
              <a:rPr lang="en-GB" sz="3000" dirty="0"/>
              <a:t> </a:t>
            </a:r>
            <a:r>
              <a:rPr lang="en-GB" sz="3000" dirty="0" err="1"/>
              <a:t>poate</a:t>
            </a:r>
            <a:r>
              <a:rPr lang="en-GB" sz="3000" dirty="0"/>
              <a:t> fi </a:t>
            </a:r>
            <a:r>
              <a:rPr lang="en-GB" sz="3000" dirty="0" err="1"/>
              <a:t>determina</a:t>
            </a:r>
            <a:r>
              <a:rPr lang="en-GB" sz="3000" dirty="0"/>
              <a:t> </a:t>
            </a:r>
            <a:r>
              <a:rPr lang="en-GB" sz="3000" dirty="0" err="1"/>
              <a:t>daca</a:t>
            </a:r>
            <a:r>
              <a:rPr lang="en-GB" sz="3000" dirty="0"/>
              <a:t> </a:t>
            </a:r>
            <a:r>
              <a:rPr lang="en-GB" sz="3000" dirty="0" err="1"/>
              <a:t>autoheviculul</a:t>
            </a:r>
            <a:r>
              <a:rPr lang="en-GB" sz="3000" dirty="0"/>
              <a:t> o </a:t>
            </a:r>
            <a:r>
              <a:rPr lang="en-GB" sz="3000" dirty="0" err="1"/>
              <a:t>depaseste</a:t>
            </a:r>
            <a:r>
              <a:rPr lang="en-GB" sz="3000" dirty="0"/>
              <a:t> </a:t>
            </a:r>
            <a:r>
              <a:rPr lang="en-GB" sz="3000" dirty="0" err="1"/>
              <a:t>si</a:t>
            </a:r>
            <a:r>
              <a:rPr lang="en-GB" sz="3000" dirty="0"/>
              <a:t> </a:t>
            </a:r>
            <a:r>
              <a:rPr lang="en-GB" sz="3000" dirty="0" err="1"/>
              <a:t>creeaza</a:t>
            </a:r>
            <a:r>
              <a:rPr lang="en-GB" sz="3000" dirty="0"/>
              <a:t> un </a:t>
            </a:r>
            <a:r>
              <a:rPr lang="en-GB" sz="3000" dirty="0" err="1"/>
              <a:t>pericol</a:t>
            </a:r>
            <a:r>
              <a:rPr lang="en-GB" sz="3000" dirty="0"/>
              <a:t> </a:t>
            </a:r>
            <a:r>
              <a:rPr lang="en-GB" sz="3000" dirty="0" err="1"/>
              <a:t>pentru</a:t>
            </a:r>
            <a:r>
              <a:rPr lang="en-GB" sz="3000" dirty="0"/>
              <a:t> </a:t>
            </a:r>
            <a:r>
              <a:rPr lang="en-GB" sz="3000" dirty="0" err="1"/>
              <a:t>ceilalti</a:t>
            </a:r>
            <a:r>
              <a:rPr lang="en-GB" sz="3000" dirty="0"/>
              <a:t> </a:t>
            </a:r>
            <a:r>
              <a:rPr lang="en-GB" sz="3000" dirty="0" err="1"/>
              <a:t>participanti</a:t>
            </a:r>
            <a:r>
              <a:rPr lang="en-GB" sz="3000" dirty="0"/>
              <a:t> la </a:t>
            </a:r>
            <a:r>
              <a:rPr lang="en-GB" sz="3000" dirty="0" err="1"/>
              <a:t>trafic</a:t>
            </a:r>
            <a:r>
              <a:rPr lang="en-GB" sz="3000" dirty="0"/>
              <a:t>.</a:t>
            </a:r>
          </a:p>
          <a:p>
            <a:endParaRPr lang="en-GB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263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A246-7F03-FD28-504A-57D6B240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 err="1"/>
              <a:t>Transformarea</a:t>
            </a:r>
            <a:r>
              <a:rPr lang="en-GB" dirty="0"/>
              <a:t> in grayscale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984F03-83D3-BC5A-7BA9-86F4BE34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564" y="2145145"/>
            <a:ext cx="4711153" cy="3760788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67EB8CD-D085-FA3F-1F63-ABC8D23C55ED}"/>
              </a:ext>
            </a:extLst>
          </p:cNvPr>
          <p:cNvSpPr/>
          <p:nvPr/>
        </p:nvSpPr>
        <p:spPr>
          <a:xfrm>
            <a:off x="5373343" y="3251200"/>
            <a:ext cx="1331953" cy="65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2E94A7-1813-CEA5-9DC5-C0F8BED4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82" y="2145145"/>
            <a:ext cx="5108057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A80F-0707-D962-94D9-52B60737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2.Canny edge detection – Gaussian Blur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78769-B121-4C5C-A90B-F4842240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F9D8C-2755-D346-A43F-D29D0ED6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5" y="2108201"/>
            <a:ext cx="5053579" cy="376089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7B0A886-0865-F6A9-B10F-6754A7CC7C16}"/>
              </a:ext>
            </a:extLst>
          </p:cNvPr>
          <p:cNvSpPr/>
          <p:nvPr/>
        </p:nvSpPr>
        <p:spPr>
          <a:xfrm>
            <a:off x="5819281" y="3825074"/>
            <a:ext cx="1108363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FCEC5C-101A-2B65-2302-09DA4FCAD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361" y="2108200"/>
            <a:ext cx="4438201" cy="376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B11-0996-BB2F-B624-BC10598F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Canny edge detection – </a:t>
            </a:r>
            <a:r>
              <a:rPr lang="en-GB" dirty="0" err="1"/>
              <a:t>contur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C7E12-8C7C-CBCB-E34A-D2B187EFC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403" y="2134080"/>
            <a:ext cx="4799018" cy="37607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459E1-7382-7656-BCF1-E0B54D649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8" y="2134080"/>
            <a:ext cx="4438201" cy="376089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6074B13-A9A2-6255-9431-844F5DF8E18C}"/>
              </a:ext>
            </a:extLst>
          </p:cNvPr>
          <p:cNvSpPr/>
          <p:nvPr/>
        </p:nvSpPr>
        <p:spPr>
          <a:xfrm>
            <a:off x="5338619" y="3607954"/>
            <a:ext cx="1422400" cy="357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74DF-C2FA-1B04-46A4-B06B15244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Area of interest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487F1-6755-63F6-6CE4-C60FA491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338" y="2098965"/>
            <a:ext cx="8242284" cy="3760788"/>
          </a:xfrm>
        </p:spPr>
      </p:pic>
    </p:spTree>
    <p:extLst>
      <p:ext uri="{BB962C8B-B14F-4D97-AF65-F5344CB8AC3E}">
        <p14:creationId xmlns:p14="http://schemas.microsoft.com/office/powerpoint/2010/main" val="19485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FEE-6B78-0FBB-A024-5CF5A2B4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Are of interest in </a:t>
            </a:r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contruata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F3FA9-F0FC-900C-74C6-3EB7A98C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7186" y="2179811"/>
            <a:ext cx="5458587" cy="3620005"/>
          </a:xfrm>
        </p:spPr>
      </p:pic>
    </p:spTree>
    <p:extLst>
      <p:ext uri="{BB962C8B-B14F-4D97-AF65-F5344CB8AC3E}">
        <p14:creationId xmlns:p14="http://schemas.microsoft.com/office/powerpoint/2010/main" val="47875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1B44-0653-F769-A17F-92BA6B97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Hough transform – </a:t>
            </a:r>
            <a:r>
              <a:rPr lang="en-GB" dirty="0" err="1"/>
              <a:t>detectia</a:t>
            </a:r>
            <a:r>
              <a:rPr lang="en-GB" dirty="0"/>
              <a:t> </a:t>
            </a:r>
            <a:r>
              <a:rPr lang="en-GB" dirty="0" err="1"/>
              <a:t>liniilor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EE31D-B378-C66F-B1BB-909106B80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424" y="2094868"/>
            <a:ext cx="8254112" cy="3760788"/>
          </a:xfrm>
        </p:spPr>
      </p:pic>
    </p:spTree>
    <p:extLst>
      <p:ext uri="{BB962C8B-B14F-4D97-AF65-F5344CB8AC3E}">
        <p14:creationId xmlns:p14="http://schemas.microsoft.com/office/powerpoint/2010/main" val="333517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357F-4AFB-0F41-CF77-71ACA388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</a:t>
            </a:r>
            <a:r>
              <a:rPr lang="en-GB" dirty="0" err="1"/>
              <a:t>Optimizare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detectia</a:t>
            </a:r>
            <a:r>
              <a:rPr lang="en-GB" dirty="0"/>
              <a:t> in videoclip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DA0BD-3F03-9E16-3C91-DB807054F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036" y="2108200"/>
            <a:ext cx="8284253" cy="3760788"/>
          </a:xfrm>
        </p:spPr>
      </p:pic>
    </p:spTree>
    <p:extLst>
      <p:ext uri="{BB962C8B-B14F-4D97-AF65-F5344CB8AC3E}">
        <p14:creationId xmlns:p14="http://schemas.microsoft.com/office/powerpoint/2010/main" val="5653975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Calibri</vt:lpstr>
      <vt:lpstr>RetrospectVTI</vt:lpstr>
      <vt:lpstr>Detectarea liniilor de circulatie</vt:lpstr>
      <vt:lpstr>Descriere</vt:lpstr>
      <vt:lpstr>1. Transformarea in grayscale</vt:lpstr>
      <vt:lpstr>2.Canny edge detection – Gaussian Blur</vt:lpstr>
      <vt:lpstr>3. Canny edge detection – contur</vt:lpstr>
      <vt:lpstr>4. Area of interest</vt:lpstr>
      <vt:lpstr>4. Are of interest in imaginea contruata</vt:lpstr>
      <vt:lpstr>5. Hough transform – detectia liniilor</vt:lpstr>
      <vt:lpstr>5. Optimizare si detectia in videoclip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liniilor de circulatie</dc:title>
  <dc:creator>Andrei Dosan</dc:creator>
  <cp:lastModifiedBy>Andrei Dosan</cp:lastModifiedBy>
  <cp:revision>5</cp:revision>
  <dcterms:created xsi:type="dcterms:W3CDTF">2022-06-02T06:33:07Z</dcterms:created>
  <dcterms:modified xsi:type="dcterms:W3CDTF">2022-06-02T13:27:53Z</dcterms:modified>
</cp:coreProperties>
</file>