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7" r:id="rId5"/>
    <p:sldId id="262" r:id="rId6"/>
    <p:sldId id="266" r:id="rId7"/>
    <p:sldId id="265" r:id="rId8"/>
    <p:sldId id="269" r:id="rId9"/>
    <p:sldId id="270" r:id="rId10"/>
    <p:sldId id="271" r:id="rId11"/>
    <p:sldId id="264" r:id="rId12"/>
    <p:sldId id="268" r:id="rId13"/>
    <p:sldId id="274" r:id="rId14"/>
    <p:sldId id="275" r:id="rId15"/>
    <p:sldId id="272" r:id="rId16"/>
    <p:sldId id="276" r:id="rId17"/>
    <p:sldId id="273"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7AF206-A78F-482C-BD5D-8C8D81286068}">
          <p14:sldIdLst/>
        </p14:section>
        <p14:section name="Untitled Section" id="{A2A026C7-F61D-443F-B95F-7485B60732AC}">
          <p14:sldIdLst>
            <p14:sldId id="256"/>
            <p14:sldId id="257"/>
            <p14:sldId id="263"/>
            <p14:sldId id="267"/>
            <p14:sldId id="262"/>
            <p14:sldId id="266"/>
            <p14:sldId id="265"/>
            <p14:sldId id="269"/>
            <p14:sldId id="270"/>
            <p14:sldId id="271"/>
            <p14:sldId id="264"/>
            <p14:sldId id="268"/>
            <p14:sldId id="274"/>
            <p14:sldId id="275"/>
            <p14:sldId id="272"/>
            <p14:sldId id="276"/>
            <p14:sldId id="273"/>
            <p14:sldId id="277"/>
          </p14:sldIdLst>
        </p14:section>
      </p14:sectionLst>
    </p:ex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86"/>
      </p:cViewPr>
      <p:guideLst>
        <p:guide orient="horz" pos="2160"/>
        <p:guide orient="horz" pos="22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B2DD-4F56-FA04-287A-12CA7DDF60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1C5E8D-399D-75CA-D6DB-9F7CF93568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844BC7-27AE-EB86-A090-B1CBDE2257FD}"/>
              </a:ext>
            </a:extLst>
          </p:cNvPr>
          <p:cNvSpPr>
            <a:spLocks noGrp="1"/>
          </p:cNvSpPr>
          <p:nvPr>
            <p:ph type="dt" sz="half" idx="10"/>
          </p:nvPr>
        </p:nvSpPr>
        <p:spPr/>
        <p:txBody>
          <a:bodyPr/>
          <a:lstStyle/>
          <a:p>
            <a:fld id="{857DB8FC-2D35-444F-B287-9611ADBC3375}" type="datetimeFigureOut">
              <a:rPr lang="en-US" smtClean="0"/>
              <a:t>7/3/2023</a:t>
            </a:fld>
            <a:endParaRPr lang="en-US"/>
          </a:p>
        </p:txBody>
      </p:sp>
      <p:sp>
        <p:nvSpPr>
          <p:cNvPr id="5" name="Footer Placeholder 4">
            <a:extLst>
              <a:ext uri="{FF2B5EF4-FFF2-40B4-BE49-F238E27FC236}">
                <a16:creationId xmlns:a16="http://schemas.microsoft.com/office/drawing/2014/main" id="{E89FDD70-0F07-68FB-00AC-5D88FD186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71A47-054E-E0A2-FBA4-6403616149E7}"/>
              </a:ext>
            </a:extLst>
          </p:cNvPr>
          <p:cNvSpPr>
            <a:spLocks noGrp="1"/>
          </p:cNvSpPr>
          <p:nvPr>
            <p:ph type="sldNum" sz="quarter" idx="12"/>
          </p:nvPr>
        </p:nvSpPr>
        <p:spPr/>
        <p:txBody>
          <a:bodyPr/>
          <a:lstStyle/>
          <a:p>
            <a:fld id="{F6243520-21CE-44B6-87D1-0E501BDC766A}" type="slidenum">
              <a:rPr lang="en-US" smtClean="0"/>
              <a:t>‹#›</a:t>
            </a:fld>
            <a:endParaRPr lang="en-US"/>
          </a:p>
        </p:txBody>
      </p:sp>
    </p:spTree>
    <p:extLst>
      <p:ext uri="{BB962C8B-B14F-4D97-AF65-F5344CB8AC3E}">
        <p14:creationId xmlns:p14="http://schemas.microsoft.com/office/powerpoint/2010/main" val="1036523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3993-5685-B7B2-72E0-CCE2B82BD1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8E72F9-8E54-8FD7-EA70-F5951E7916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727E7-C0C7-092C-E2AE-E69439D0E194}"/>
              </a:ext>
            </a:extLst>
          </p:cNvPr>
          <p:cNvSpPr>
            <a:spLocks noGrp="1"/>
          </p:cNvSpPr>
          <p:nvPr>
            <p:ph type="dt" sz="half" idx="10"/>
          </p:nvPr>
        </p:nvSpPr>
        <p:spPr/>
        <p:txBody>
          <a:bodyPr/>
          <a:lstStyle/>
          <a:p>
            <a:fld id="{857DB8FC-2D35-444F-B287-9611ADBC3375}" type="datetimeFigureOut">
              <a:rPr lang="en-US" smtClean="0"/>
              <a:t>7/3/2023</a:t>
            </a:fld>
            <a:endParaRPr lang="en-US"/>
          </a:p>
        </p:txBody>
      </p:sp>
      <p:sp>
        <p:nvSpPr>
          <p:cNvPr id="5" name="Footer Placeholder 4">
            <a:extLst>
              <a:ext uri="{FF2B5EF4-FFF2-40B4-BE49-F238E27FC236}">
                <a16:creationId xmlns:a16="http://schemas.microsoft.com/office/drawing/2014/main" id="{868AEEB1-96E8-06EE-7A3B-CED1B4F52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2A310-DEB5-7E56-55AA-A6AC85C491FC}"/>
              </a:ext>
            </a:extLst>
          </p:cNvPr>
          <p:cNvSpPr>
            <a:spLocks noGrp="1"/>
          </p:cNvSpPr>
          <p:nvPr>
            <p:ph type="sldNum" sz="quarter" idx="12"/>
          </p:nvPr>
        </p:nvSpPr>
        <p:spPr/>
        <p:txBody>
          <a:bodyPr/>
          <a:lstStyle/>
          <a:p>
            <a:fld id="{F6243520-21CE-44B6-87D1-0E501BDC766A}" type="slidenum">
              <a:rPr lang="en-US" smtClean="0"/>
              <a:t>‹#›</a:t>
            </a:fld>
            <a:endParaRPr lang="en-US"/>
          </a:p>
        </p:txBody>
      </p:sp>
    </p:spTree>
    <p:extLst>
      <p:ext uri="{BB962C8B-B14F-4D97-AF65-F5344CB8AC3E}">
        <p14:creationId xmlns:p14="http://schemas.microsoft.com/office/powerpoint/2010/main" val="30303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C46F11-08EC-4071-BB55-0DADED4E1C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C3EB4E-E3E1-D1AB-4A91-5E12A475DE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39845-58EA-84E5-F316-C02D26262832}"/>
              </a:ext>
            </a:extLst>
          </p:cNvPr>
          <p:cNvSpPr>
            <a:spLocks noGrp="1"/>
          </p:cNvSpPr>
          <p:nvPr>
            <p:ph type="dt" sz="half" idx="10"/>
          </p:nvPr>
        </p:nvSpPr>
        <p:spPr/>
        <p:txBody>
          <a:bodyPr/>
          <a:lstStyle/>
          <a:p>
            <a:fld id="{857DB8FC-2D35-444F-B287-9611ADBC3375}" type="datetimeFigureOut">
              <a:rPr lang="en-US" smtClean="0"/>
              <a:t>7/3/2023</a:t>
            </a:fld>
            <a:endParaRPr lang="en-US"/>
          </a:p>
        </p:txBody>
      </p:sp>
      <p:sp>
        <p:nvSpPr>
          <p:cNvPr id="5" name="Footer Placeholder 4">
            <a:extLst>
              <a:ext uri="{FF2B5EF4-FFF2-40B4-BE49-F238E27FC236}">
                <a16:creationId xmlns:a16="http://schemas.microsoft.com/office/drawing/2014/main" id="{55650995-037F-1E3C-6EDD-C67BD7C86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8DD4F-93F4-44BC-C9E2-2B27A8730CA0}"/>
              </a:ext>
            </a:extLst>
          </p:cNvPr>
          <p:cNvSpPr>
            <a:spLocks noGrp="1"/>
          </p:cNvSpPr>
          <p:nvPr>
            <p:ph type="sldNum" sz="quarter" idx="12"/>
          </p:nvPr>
        </p:nvSpPr>
        <p:spPr/>
        <p:txBody>
          <a:bodyPr/>
          <a:lstStyle/>
          <a:p>
            <a:fld id="{F6243520-21CE-44B6-87D1-0E501BDC766A}" type="slidenum">
              <a:rPr lang="en-US" smtClean="0"/>
              <a:t>‹#›</a:t>
            </a:fld>
            <a:endParaRPr lang="en-US"/>
          </a:p>
        </p:txBody>
      </p:sp>
    </p:spTree>
    <p:extLst>
      <p:ext uri="{BB962C8B-B14F-4D97-AF65-F5344CB8AC3E}">
        <p14:creationId xmlns:p14="http://schemas.microsoft.com/office/powerpoint/2010/main" val="138259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3402-B5E1-E60D-62F1-13EED2FC2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AAF0A-C4E5-DCBA-1AAD-9E10B6B3E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B53B3-7A40-C5C2-D054-C00F2AEC81D2}"/>
              </a:ext>
            </a:extLst>
          </p:cNvPr>
          <p:cNvSpPr>
            <a:spLocks noGrp="1"/>
          </p:cNvSpPr>
          <p:nvPr>
            <p:ph type="dt" sz="half" idx="10"/>
          </p:nvPr>
        </p:nvSpPr>
        <p:spPr/>
        <p:txBody>
          <a:bodyPr/>
          <a:lstStyle/>
          <a:p>
            <a:fld id="{857DB8FC-2D35-444F-B287-9611ADBC3375}" type="datetimeFigureOut">
              <a:rPr lang="en-US" smtClean="0"/>
              <a:t>7/3/2023</a:t>
            </a:fld>
            <a:endParaRPr lang="en-US"/>
          </a:p>
        </p:txBody>
      </p:sp>
      <p:sp>
        <p:nvSpPr>
          <p:cNvPr id="5" name="Footer Placeholder 4">
            <a:extLst>
              <a:ext uri="{FF2B5EF4-FFF2-40B4-BE49-F238E27FC236}">
                <a16:creationId xmlns:a16="http://schemas.microsoft.com/office/drawing/2014/main" id="{A9CABDA9-51CB-20BB-0A60-6F5AEE5DD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A878A-920C-6D54-D588-65AA4A04514D}"/>
              </a:ext>
            </a:extLst>
          </p:cNvPr>
          <p:cNvSpPr>
            <a:spLocks noGrp="1"/>
          </p:cNvSpPr>
          <p:nvPr>
            <p:ph type="sldNum" sz="quarter" idx="12"/>
          </p:nvPr>
        </p:nvSpPr>
        <p:spPr/>
        <p:txBody>
          <a:bodyPr/>
          <a:lstStyle/>
          <a:p>
            <a:fld id="{F6243520-21CE-44B6-87D1-0E501BDC766A}" type="slidenum">
              <a:rPr lang="en-US" smtClean="0"/>
              <a:t>‹#›</a:t>
            </a:fld>
            <a:endParaRPr lang="en-US"/>
          </a:p>
        </p:txBody>
      </p:sp>
    </p:spTree>
    <p:extLst>
      <p:ext uri="{BB962C8B-B14F-4D97-AF65-F5344CB8AC3E}">
        <p14:creationId xmlns:p14="http://schemas.microsoft.com/office/powerpoint/2010/main" val="421091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0FE9-CB74-0B0D-00C2-E2B7E30C02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C652D5-7616-AE3D-F184-271C38EDB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6DD9F0-DB53-E885-4AB1-7850955A4DB1}"/>
              </a:ext>
            </a:extLst>
          </p:cNvPr>
          <p:cNvSpPr>
            <a:spLocks noGrp="1"/>
          </p:cNvSpPr>
          <p:nvPr>
            <p:ph type="dt" sz="half" idx="10"/>
          </p:nvPr>
        </p:nvSpPr>
        <p:spPr/>
        <p:txBody>
          <a:bodyPr/>
          <a:lstStyle/>
          <a:p>
            <a:fld id="{857DB8FC-2D35-444F-B287-9611ADBC3375}" type="datetimeFigureOut">
              <a:rPr lang="en-US" smtClean="0"/>
              <a:t>7/3/2023</a:t>
            </a:fld>
            <a:endParaRPr lang="en-US"/>
          </a:p>
        </p:txBody>
      </p:sp>
      <p:sp>
        <p:nvSpPr>
          <p:cNvPr id="5" name="Footer Placeholder 4">
            <a:extLst>
              <a:ext uri="{FF2B5EF4-FFF2-40B4-BE49-F238E27FC236}">
                <a16:creationId xmlns:a16="http://schemas.microsoft.com/office/drawing/2014/main" id="{C4F5339C-733F-6FD7-D320-816D8E620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69EED-5B1A-F330-D9BC-44C23B93F77F}"/>
              </a:ext>
            </a:extLst>
          </p:cNvPr>
          <p:cNvSpPr>
            <a:spLocks noGrp="1"/>
          </p:cNvSpPr>
          <p:nvPr>
            <p:ph type="sldNum" sz="quarter" idx="12"/>
          </p:nvPr>
        </p:nvSpPr>
        <p:spPr/>
        <p:txBody>
          <a:bodyPr/>
          <a:lstStyle/>
          <a:p>
            <a:fld id="{F6243520-21CE-44B6-87D1-0E501BDC766A}" type="slidenum">
              <a:rPr lang="en-US" smtClean="0"/>
              <a:t>‹#›</a:t>
            </a:fld>
            <a:endParaRPr lang="en-US"/>
          </a:p>
        </p:txBody>
      </p:sp>
    </p:spTree>
    <p:extLst>
      <p:ext uri="{BB962C8B-B14F-4D97-AF65-F5344CB8AC3E}">
        <p14:creationId xmlns:p14="http://schemas.microsoft.com/office/powerpoint/2010/main" val="228754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E36E-EC30-C514-00C0-81D48F2D88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BA7473-5A3D-5769-69C2-44BD6C9DDD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2698C0-7CCF-1706-5F4E-2C3FC19CF1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36D021-8CA2-36FE-B43E-DFB7A81C2029}"/>
              </a:ext>
            </a:extLst>
          </p:cNvPr>
          <p:cNvSpPr>
            <a:spLocks noGrp="1"/>
          </p:cNvSpPr>
          <p:nvPr>
            <p:ph type="dt" sz="half" idx="10"/>
          </p:nvPr>
        </p:nvSpPr>
        <p:spPr/>
        <p:txBody>
          <a:bodyPr/>
          <a:lstStyle/>
          <a:p>
            <a:fld id="{857DB8FC-2D35-444F-B287-9611ADBC3375}" type="datetimeFigureOut">
              <a:rPr lang="en-US" smtClean="0"/>
              <a:t>7/3/2023</a:t>
            </a:fld>
            <a:endParaRPr lang="en-US"/>
          </a:p>
        </p:txBody>
      </p:sp>
      <p:sp>
        <p:nvSpPr>
          <p:cNvPr id="6" name="Footer Placeholder 5">
            <a:extLst>
              <a:ext uri="{FF2B5EF4-FFF2-40B4-BE49-F238E27FC236}">
                <a16:creationId xmlns:a16="http://schemas.microsoft.com/office/drawing/2014/main" id="{CA22D36C-EB64-7CED-5F87-D1362B2C5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2D1DA4-6E13-375C-5D73-31B03E20EEA2}"/>
              </a:ext>
            </a:extLst>
          </p:cNvPr>
          <p:cNvSpPr>
            <a:spLocks noGrp="1"/>
          </p:cNvSpPr>
          <p:nvPr>
            <p:ph type="sldNum" sz="quarter" idx="12"/>
          </p:nvPr>
        </p:nvSpPr>
        <p:spPr/>
        <p:txBody>
          <a:bodyPr/>
          <a:lstStyle/>
          <a:p>
            <a:fld id="{F6243520-21CE-44B6-87D1-0E501BDC766A}" type="slidenum">
              <a:rPr lang="en-US" smtClean="0"/>
              <a:t>‹#›</a:t>
            </a:fld>
            <a:endParaRPr lang="en-US"/>
          </a:p>
        </p:txBody>
      </p:sp>
    </p:spTree>
    <p:extLst>
      <p:ext uri="{BB962C8B-B14F-4D97-AF65-F5344CB8AC3E}">
        <p14:creationId xmlns:p14="http://schemas.microsoft.com/office/powerpoint/2010/main" val="114131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7BB3-8A58-8882-2ADC-B238A84667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9F936F-2B55-6A83-C59D-E081FC8BCA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D1F29-AFC2-016E-7F75-1BBDADB20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A3EC99-70B9-8A54-ED5D-CE0C9911E2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A52DB1-691D-3D83-026F-CC165026ED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A83669-8CB6-C3CA-47B8-BC16F6A93424}"/>
              </a:ext>
            </a:extLst>
          </p:cNvPr>
          <p:cNvSpPr>
            <a:spLocks noGrp="1"/>
          </p:cNvSpPr>
          <p:nvPr>
            <p:ph type="dt" sz="half" idx="10"/>
          </p:nvPr>
        </p:nvSpPr>
        <p:spPr/>
        <p:txBody>
          <a:bodyPr/>
          <a:lstStyle/>
          <a:p>
            <a:fld id="{857DB8FC-2D35-444F-B287-9611ADBC3375}" type="datetimeFigureOut">
              <a:rPr lang="en-US" smtClean="0"/>
              <a:t>7/3/2023</a:t>
            </a:fld>
            <a:endParaRPr lang="en-US"/>
          </a:p>
        </p:txBody>
      </p:sp>
      <p:sp>
        <p:nvSpPr>
          <p:cNvPr id="8" name="Footer Placeholder 7">
            <a:extLst>
              <a:ext uri="{FF2B5EF4-FFF2-40B4-BE49-F238E27FC236}">
                <a16:creationId xmlns:a16="http://schemas.microsoft.com/office/drawing/2014/main" id="{81F9EB83-2AC1-8481-5CCA-FA9D4B5152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E51805-6434-F089-440C-0BBB12FBB1E0}"/>
              </a:ext>
            </a:extLst>
          </p:cNvPr>
          <p:cNvSpPr>
            <a:spLocks noGrp="1"/>
          </p:cNvSpPr>
          <p:nvPr>
            <p:ph type="sldNum" sz="quarter" idx="12"/>
          </p:nvPr>
        </p:nvSpPr>
        <p:spPr/>
        <p:txBody>
          <a:bodyPr/>
          <a:lstStyle/>
          <a:p>
            <a:fld id="{F6243520-21CE-44B6-87D1-0E501BDC766A}" type="slidenum">
              <a:rPr lang="en-US" smtClean="0"/>
              <a:t>‹#›</a:t>
            </a:fld>
            <a:endParaRPr lang="en-US"/>
          </a:p>
        </p:txBody>
      </p:sp>
    </p:spTree>
    <p:extLst>
      <p:ext uri="{BB962C8B-B14F-4D97-AF65-F5344CB8AC3E}">
        <p14:creationId xmlns:p14="http://schemas.microsoft.com/office/powerpoint/2010/main" val="105571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B476-71A0-14C7-C3EB-BCB989FFC8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B1E04-B81F-7AF3-6F77-B1CA929A6A4F}"/>
              </a:ext>
            </a:extLst>
          </p:cNvPr>
          <p:cNvSpPr>
            <a:spLocks noGrp="1"/>
          </p:cNvSpPr>
          <p:nvPr>
            <p:ph type="dt" sz="half" idx="10"/>
          </p:nvPr>
        </p:nvSpPr>
        <p:spPr/>
        <p:txBody>
          <a:bodyPr/>
          <a:lstStyle/>
          <a:p>
            <a:fld id="{857DB8FC-2D35-444F-B287-9611ADBC3375}" type="datetimeFigureOut">
              <a:rPr lang="en-US" smtClean="0"/>
              <a:t>7/3/2023</a:t>
            </a:fld>
            <a:endParaRPr lang="en-US"/>
          </a:p>
        </p:txBody>
      </p:sp>
      <p:sp>
        <p:nvSpPr>
          <p:cNvPr id="4" name="Footer Placeholder 3">
            <a:extLst>
              <a:ext uri="{FF2B5EF4-FFF2-40B4-BE49-F238E27FC236}">
                <a16:creationId xmlns:a16="http://schemas.microsoft.com/office/drawing/2014/main" id="{03E1F2BE-BCB4-3D66-CA8F-922344F759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DF7B91-4773-7DA5-EEF9-E873016FCCE7}"/>
              </a:ext>
            </a:extLst>
          </p:cNvPr>
          <p:cNvSpPr>
            <a:spLocks noGrp="1"/>
          </p:cNvSpPr>
          <p:nvPr>
            <p:ph type="sldNum" sz="quarter" idx="12"/>
          </p:nvPr>
        </p:nvSpPr>
        <p:spPr/>
        <p:txBody>
          <a:bodyPr/>
          <a:lstStyle/>
          <a:p>
            <a:fld id="{F6243520-21CE-44B6-87D1-0E501BDC766A}" type="slidenum">
              <a:rPr lang="en-US" smtClean="0"/>
              <a:t>‹#›</a:t>
            </a:fld>
            <a:endParaRPr lang="en-US"/>
          </a:p>
        </p:txBody>
      </p:sp>
    </p:spTree>
    <p:extLst>
      <p:ext uri="{BB962C8B-B14F-4D97-AF65-F5344CB8AC3E}">
        <p14:creationId xmlns:p14="http://schemas.microsoft.com/office/powerpoint/2010/main" val="406157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01043-9847-CB0D-5350-2DBFE608C846}"/>
              </a:ext>
            </a:extLst>
          </p:cNvPr>
          <p:cNvSpPr>
            <a:spLocks noGrp="1"/>
          </p:cNvSpPr>
          <p:nvPr>
            <p:ph type="dt" sz="half" idx="10"/>
          </p:nvPr>
        </p:nvSpPr>
        <p:spPr/>
        <p:txBody>
          <a:bodyPr/>
          <a:lstStyle/>
          <a:p>
            <a:fld id="{857DB8FC-2D35-444F-B287-9611ADBC3375}" type="datetimeFigureOut">
              <a:rPr lang="en-US" smtClean="0"/>
              <a:t>7/3/2023</a:t>
            </a:fld>
            <a:endParaRPr lang="en-US"/>
          </a:p>
        </p:txBody>
      </p:sp>
      <p:sp>
        <p:nvSpPr>
          <p:cNvPr id="3" name="Footer Placeholder 2">
            <a:extLst>
              <a:ext uri="{FF2B5EF4-FFF2-40B4-BE49-F238E27FC236}">
                <a16:creationId xmlns:a16="http://schemas.microsoft.com/office/drawing/2014/main" id="{ED42CBD7-D6C4-C338-7399-B11AA31B31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784ECF-28B5-0720-E1F2-02CC8A3619D6}"/>
              </a:ext>
            </a:extLst>
          </p:cNvPr>
          <p:cNvSpPr>
            <a:spLocks noGrp="1"/>
          </p:cNvSpPr>
          <p:nvPr>
            <p:ph type="sldNum" sz="quarter" idx="12"/>
          </p:nvPr>
        </p:nvSpPr>
        <p:spPr/>
        <p:txBody>
          <a:bodyPr/>
          <a:lstStyle/>
          <a:p>
            <a:fld id="{F6243520-21CE-44B6-87D1-0E501BDC766A}" type="slidenum">
              <a:rPr lang="en-US" smtClean="0"/>
              <a:t>‹#›</a:t>
            </a:fld>
            <a:endParaRPr lang="en-US"/>
          </a:p>
        </p:txBody>
      </p:sp>
    </p:spTree>
    <p:extLst>
      <p:ext uri="{BB962C8B-B14F-4D97-AF65-F5344CB8AC3E}">
        <p14:creationId xmlns:p14="http://schemas.microsoft.com/office/powerpoint/2010/main" val="259047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F52F-81D3-2D0D-4650-90F7E309A1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EFF1D3-C824-CCC4-C7DC-0C572AA2F1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0B6D3-AB2D-0777-0A1A-103B5C0F0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3074B-3A8B-477F-A41F-448D0006007B}"/>
              </a:ext>
            </a:extLst>
          </p:cNvPr>
          <p:cNvSpPr>
            <a:spLocks noGrp="1"/>
          </p:cNvSpPr>
          <p:nvPr>
            <p:ph type="dt" sz="half" idx="10"/>
          </p:nvPr>
        </p:nvSpPr>
        <p:spPr/>
        <p:txBody>
          <a:bodyPr/>
          <a:lstStyle/>
          <a:p>
            <a:fld id="{857DB8FC-2D35-444F-B287-9611ADBC3375}" type="datetimeFigureOut">
              <a:rPr lang="en-US" smtClean="0"/>
              <a:t>7/3/2023</a:t>
            </a:fld>
            <a:endParaRPr lang="en-US"/>
          </a:p>
        </p:txBody>
      </p:sp>
      <p:sp>
        <p:nvSpPr>
          <p:cNvPr id="6" name="Footer Placeholder 5">
            <a:extLst>
              <a:ext uri="{FF2B5EF4-FFF2-40B4-BE49-F238E27FC236}">
                <a16:creationId xmlns:a16="http://schemas.microsoft.com/office/drawing/2014/main" id="{4FB9B4D8-4738-D601-4B37-12D96AB1C4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6CF699-A573-2BF7-3EA6-4C7E8E0C00C2}"/>
              </a:ext>
            </a:extLst>
          </p:cNvPr>
          <p:cNvSpPr>
            <a:spLocks noGrp="1"/>
          </p:cNvSpPr>
          <p:nvPr>
            <p:ph type="sldNum" sz="quarter" idx="12"/>
          </p:nvPr>
        </p:nvSpPr>
        <p:spPr/>
        <p:txBody>
          <a:bodyPr/>
          <a:lstStyle/>
          <a:p>
            <a:fld id="{F6243520-21CE-44B6-87D1-0E501BDC766A}" type="slidenum">
              <a:rPr lang="en-US" smtClean="0"/>
              <a:t>‹#›</a:t>
            </a:fld>
            <a:endParaRPr lang="en-US"/>
          </a:p>
        </p:txBody>
      </p:sp>
    </p:spTree>
    <p:extLst>
      <p:ext uri="{BB962C8B-B14F-4D97-AF65-F5344CB8AC3E}">
        <p14:creationId xmlns:p14="http://schemas.microsoft.com/office/powerpoint/2010/main" val="250680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6E19-C644-CFB4-7854-DEBA4194B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617344-50E1-F246-AFE1-D10780C2E0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197E36-34D5-BAF7-D639-A3AE19B06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8874F-0C20-47BE-8DED-954943DDFCFB}"/>
              </a:ext>
            </a:extLst>
          </p:cNvPr>
          <p:cNvSpPr>
            <a:spLocks noGrp="1"/>
          </p:cNvSpPr>
          <p:nvPr>
            <p:ph type="dt" sz="half" idx="10"/>
          </p:nvPr>
        </p:nvSpPr>
        <p:spPr/>
        <p:txBody>
          <a:bodyPr/>
          <a:lstStyle/>
          <a:p>
            <a:fld id="{857DB8FC-2D35-444F-B287-9611ADBC3375}" type="datetimeFigureOut">
              <a:rPr lang="en-US" smtClean="0"/>
              <a:t>7/3/2023</a:t>
            </a:fld>
            <a:endParaRPr lang="en-US"/>
          </a:p>
        </p:txBody>
      </p:sp>
      <p:sp>
        <p:nvSpPr>
          <p:cNvPr id="6" name="Footer Placeholder 5">
            <a:extLst>
              <a:ext uri="{FF2B5EF4-FFF2-40B4-BE49-F238E27FC236}">
                <a16:creationId xmlns:a16="http://schemas.microsoft.com/office/drawing/2014/main" id="{5E8D51AE-848F-2CC7-276A-FF4B34C84A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3F81C-DCF2-9224-B305-229B4DC9253A}"/>
              </a:ext>
            </a:extLst>
          </p:cNvPr>
          <p:cNvSpPr>
            <a:spLocks noGrp="1"/>
          </p:cNvSpPr>
          <p:nvPr>
            <p:ph type="sldNum" sz="quarter" idx="12"/>
          </p:nvPr>
        </p:nvSpPr>
        <p:spPr/>
        <p:txBody>
          <a:bodyPr/>
          <a:lstStyle/>
          <a:p>
            <a:fld id="{F6243520-21CE-44B6-87D1-0E501BDC766A}" type="slidenum">
              <a:rPr lang="en-US" smtClean="0"/>
              <a:t>‹#›</a:t>
            </a:fld>
            <a:endParaRPr lang="en-US"/>
          </a:p>
        </p:txBody>
      </p:sp>
    </p:spTree>
    <p:extLst>
      <p:ext uri="{BB962C8B-B14F-4D97-AF65-F5344CB8AC3E}">
        <p14:creationId xmlns:p14="http://schemas.microsoft.com/office/powerpoint/2010/main" val="335857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91AED-04D7-CC4C-3E1A-25D0A14BFC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084449-8557-015D-26BE-3A07B9F9BB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BBB6E-1D6E-310C-E72C-63CB45389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DB8FC-2D35-444F-B287-9611ADBC3375}" type="datetimeFigureOut">
              <a:rPr lang="en-US" smtClean="0"/>
              <a:t>7/3/2023</a:t>
            </a:fld>
            <a:endParaRPr lang="en-US"/>
          </a:p>
        </p:txBody>
      </p:sp>
      <p:sp>
        <p:nvSpPr>
          <p:cNvPr id="5" name="Footer Placeholder 4">
            <a:extLst>
              <a:ext uri="{FF2B5EF4-FFF2-40B4-BE49-F238E27FC236}">
                <a16:creationId xmlns:a16="http://schemas.microsoft.com/office/drawing/2014/main" id="{81C52C11-3A35-55D4-5026-6A6CBBEA3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0539A1-AC93-0278-8F88-879A6F3B7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43520-21CE-44B6-87D1-0E501BDC766A}" type="slidenum">
              <a:rPr lang="en-US" smtClean="0"/>
              <a:t>‹#›</a:t>
            </a:fld>
            <a:endParaRPr lang="en-US"/>
          </a:p>
        </p:txBody>
      </p:sp>
    </p:spTree>
    <p:extLst>
      <p:ext uri="{BB962C8B-B14F-4D97-AF65-F5344CB8AC3E}">
        <p14:creationId xmlns:p14="http://schemas.microsoft.com/office/powerpoint/2010/main" val="4165300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colorTemperature colorTemp="3162"/>
                    </a14:imgEffect>
                    <a14:imgEffect>
                      <a14:saturation sat="57000"/>
                    </a14:imgEffect>
                  </a14:imgLayer>
                </a14:imgProps>
              </a:ext>
            </a:extLst>
          </a:blip>
          <a:srcRect/>
          <a:stretch>
            <a:fillRect b="-4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794B-38B7-F2C1-25F8-9DB45D6A3542}"/>
              </a:ext>
            </a:extLst>
          </p:cNvPr>
          <p:cNvSpPr>
            <a:spLocks noGrp="1"/>
          </p:cNvSpPr>
          <p:nvPr>
            <p:ph type="ctrTitle"/>
          </p:nvPr>
        </p:nvSpPr>
        <p:spPr>
          <a:xfrm>
            <a:off x="1669915" y="538703"/>
            <a:ext cx="9144000" cy="852352"/>
          </a:xfrm>
        </p:spPr>
        <p:txBody>
          <a:bodyPr>
            <a:normAutofit/>
          </a:bodyPr>
          <a:lstStyle/>
          <a:p>
            <a:r>
              <a:rPr lang="en-US" sz="4000" b="1" dirty="0" err="1"/>
              <a:t>Báo</a:t>
            </a:r>
            <a:r>
              <a:rPr lang="en-US" sz="4000" b="1" dirty="0"/>
              <a:t> </a:t>
            </a:r>
            <a:r>
              <a:rPr lang="en-US" sz="4000" b="1" dirty="0" err="1"/>
              <a:t>cáo</a:t>
            </a:r>
            <a:endParaRPr lang="en-US" sz="4000" b="1" dirty="0"/>
          </a:p>
        </p:txBody>
      </p:sp>
      <p:sp>
        <p:nvSpPr>
          <p:cNvPr id="3" name="Subtitle 2">
            <a:extLst>
              <a:ext uri="{FF2B5EF4-FFF2-40B4-BE49-F238E27FC236}">
                <a16:creationId xmlns:a16="http://schemas.microsoft.com/office/drawing/2014/main" id="{4D874E7F-787B-402A-8435-8DE0AD038900}"/>
              </a:ext>
            </a:extLst>
          </p:cNvPr>
          <p:cNvSpPr>
            <a:spLocks noGrp="1"/>
          </p:cNvSpPr>
          <p:nvPr>
            <p:ph type="subTitle" idx="1"/>
          </p:nvPr>
        </p:nvSpPr>
        <p:spPr>
          <a:xfrm>
            <a:off x="1796375" y="1819072"/>
            <a:ext cx="9144000" cy="3730558"/>
          </a:xfrm>
        </p:spPr>
        <p:txBody>
          <a:bodyPr>
            <a:normAutofit/>
          </a:bodyPr>
          <a:lstStyle/>
          <a:p>
            <a:r>
              <a:rPr lang="en-US" sz="7200" b="1" dirty="0" err="1"/>
              <a:t>Hệ</a:t>
            </a:r>
            <a:r>
              <a:rPr lang="en-US" sz="7200" b="1" dirty="0"/>
              <a:t> </a:t>
            </a:r>
            <a:r>
              <a:rPr lang="en-US" sz="7200" b="1" dirty="0" err="1"/>
              <a:t>thống</a:t>
            </a:r>
            <a:r>
              <a:rPr lang="en-US" sz="7200" b="1" dirty="0"/>
              <a:t> </a:t>
            </a:r>
            <a:r>
              <a:rPr lang="en-US" sz="7200" b="1" dirty="0" err="1"/>
              <a:t>đăng</a:t>
            </a:r>
            <a:r>
              <a:rPr lang="en-US" sz="7200" b="1" dirty="0"/>
              <a:t> </a:t>
            </a:r>
            <a:r>
              <a:rPr lang="en-US" sz="7200" b="1" dirty="0" err="1"/>
              <a:t>ký</a:t>
            </a:r>
            <a:r>
              <a:rPr lang="en-US" sz="7200" b="1" dirty="0"/>
              <a:t>, </a:t>
            </a:r>
            <a:r>
              <a:rPr lang="en-US" sz="7200" b="1" dirty="0" err="1"/>
              <a:t>giao</a:t>
            </a:r>
            <a:r>
              <a:rPr lang="en-US" sz="7200" b="1" dirty="0"/>
              <a:t> </a:t>
            </a:r>
            <a:r>
              <a:rPr lang="en-US" sz="7200" b="1" dirty="0" err="1"/>
              <a:t>việc</a:t>
            </a:r>
            <a:r>
              <a:rPr lang="en-US" sz="7200" b="1" dirty="0"/>
              <a:t> </a:t>
            </a:r>
            <a:r>
              <a:rPr lang="en-US" sz="7200" b="1" dirty="0" err="1"/>
              <a:t>và</a:t>
            </a:r>
            <a:r>
              <a:rPr lang="en-US" sz="7200" b="1" dirty="0"/>
              <a:t> </a:t>
            </a:r>
            <a:r>
              <a:rPr lang="en-US" sz="7200" b="1" dirty="0" err="1"/>
              <a:t>báo</a:t>
            </a:r>
            <a:r>
              <a:rPr lang="en-US" sz="7200" b="1" dirty="0"/>
              <a:t> </a:t>
            </a:r>
            <a:r>
              <a:rPr lang="en-US" sz="7200" b="1" dirty="0" err="1"/>
              <a:t>cáo</a:t>
            </a:r>
            <a:r>
              <a:rPr lang="en-US" sz="7200" b="1" dirty="0"/>
              <a:t> </a:t>
            </a:r>
            <a:r>
              <a:rPr lang="en-US" sz="7200" b="1" dirty="0" err="1"/>
              <a:t>công</a:t>
            </a:r>
            <a:r>
              <a:rPr lang="en-US" sz="7200" b="1" dirty="0"/>
              <a:t> </a:t>
            </a:r>
            <a:r>
              <a:rPr lang="en-US" sz="7200" b="1" dirty="0" err="1"/>
              <a:t>việc</a:t>
            </a:r>
            <a:endParaRPr lang="en-US" sz="7200" b="1" dirty="0"/>
          </a:p>
        </p:txBody>
      </p:sp>
    </p:spTree>
    <p:extLst>
      <p:ext uri="{BB962C8B-B14F-4D97-AF65-F5344CB8AC3E}">
        <p14:creationId xmlns:p14="http://schemas.microsoft.com/office/powerpoint/2010/main" val="396615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771967"/>
          </a:xfrm>
        </p:spPr>
        <p:txBody>
          <a:bodyPr>
            <a:normAutofit/>
          </a:bodyPr>
          <a:lstStyle/>
          <a:p>
            <a:r>
              <a:rPr lang="en-US" sz="3600" b="1" dirty="0"/>
              <a:t>3. </a:t>
            </a:r>
            <a:r>
              <a:rPr lang="en-US" sz="3600" b="1" dirty="0" err="1"/>
              <a:t>Chức</a:t>
            </a:r>
            <a:r>
              <a:rPr lang="en-US" sz="3600" b="1" dirty="0"/>
              <a:t> </a:t>
            </a:r>
            <a:r>
              <a:rPr lang="en-US" sz="3600" b="1" dirty="0" err="1"/>
              <a:t>năng</a:t>
            </a:r>
            <a:r>
              <a:rPr lang="en-US" sz="3600" b="1" dirty="0"/>
              <a:t> </a:t>
            </a:r>
            <a:r>
              <a:rPr lang="en-US" sz="3600" b="1" dirty="0" err="1"/>
              <a:t>giao</a:t>
            </a:r>
            <a:r>
              <a:rPr lang="en-US" sz="3600" b="1" dirty="0"/>
              <a:t> </a:t>
            </a:r>
            <a:r>
              <a:rPr lang="en-US" sz="3600" b="1" dirty="0" err="1"/>
              <a:t>diện</a:t>
            </a:r>
            <a:r>
              <a:rPr lang="en-US" sz="3600" b="1" dirty="0"/>
              <a:t> </a:t>
            </a:r>
            <a:r>
              <a:rPr lang="en-US" sz="3600" b="1" dirty="0" err="1"/>
              <a:t>Báo</a:t>
            </a:r>
            <a:r>
              <a:rPr lang="en-US" sz="3600" b="1" dirty="0"/>
              <a:t> </a:t>
            </a:r>
            <a:r>
              <a:rPr lang="en-US" sz="3600" b="1" dirty="0" err="1"/>
              <a:t>cáo</a:t>
            </a:r>
            <a:r>
              <a:rPr lang="en-US" sz="3600" b="1" dirty="0"/>
              <a:t>:</a:t>
            </a:r>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293779" y="1371600"/>
            <a:ext cx="9990306" cy="4497388"/>
          </a:xfrm>
        </p:spPr>
        <p:txBody>
          <a:bodyPr>
            <a:normAutofit/>
          </a:bodyPr>
          <a:lstStyle/>
          <a:p>
            <a:pPr marL="285750" indent="-285750">
              <a:lnSpc>
                <a:spcPct val="150000"/>
              </a:lnSpc>
              <a:buFontTx/>
              <a:buChar char="-"/>
            </a:pPr>
            <a:r>
              <a:rPr lang="en-US" sz="2800" dirty="0" err="1"/>
              <a:t>Xem</a:t>
            </a:r>
            <a:r>
              <a:rPr lang="en-US" sz="2800" dirty="0"/>
              <a:t> </a:t>
            </a:r>
            <a:r>
              <a:rPr lang="en-US" sz="2800" dirty="0" err="1"/>
              <a:t>Báo</a:t>
            </a:r>
            <a:r>
              <a:rPr lang="en-US" sz="2800" dirty="0"/>
              <a:t> </a:t>
            </a:r>
            <a:r>
              <a:rPr lang="en-US" sz="2800" dirty="0" err="1"/>
              <a:t>cáo</a:t>
            </a:r>
            <a:r>
              <a:rPr lang="en-US" sz="2800" dirty="0"/>
              <a:t> </a:t>
            </a:r>
            <a:r>
              <a:rPr lang="en-US" sz="2800" dirty="0" err="1"/>
              <a:t>công</a:t>
            </a:r>
            <a:r>
              <a:rPr lang="en-US" sz="2800" dirty="0"/>
              <a:t> </a:t>
            </a:r>
            <a:r>
              <a:rPr lang="en-US" sz="2800" dirty="0" err="1"/>
              <a:t>việc</a:t>
            </a:r>
            <a:r>
              <a:rPr lang="en-US" sz="2800" dirty="0"/>
              <a:t>, % </a:t>
            </a:r>
            <a:r>
              <a:rPr lang="en-US" sz="2800" dirty="0" err="1"/>
              <a:t>hoàn</a:t>
            </a:r>
            <a:r>
              <a:rPr lang="en-US" sz="2800" dirty="0"/>
              <a:t> </a:t>
            </a:r>
            <a:r>
              <a:rPr lang="en-US" sz="2800" dirty="0" err="1"/>
              <a:t>thành</a:t>
            </a:r>
            <a:endParaRPr lang="en-US" sz="2800" dirty="0"/>
          </a:p>
          <a:p>
            <a:pPr marL="285750" indent="-285750">
              <a:lnSpc>
                <a:spcPct val="150000"/>
              </a:lnSpc>
              <a:buFontTx/>
              <a:buChar char="-"/>
            </a:pPr>
            <a:r>
              <a:rPr lang="en-US" sz="2800" dirty="0" err="1"/>
              <a:t>Xem</a:t>
            </a:r>
            <a:r>
              <a:rPr lang="en-US" sz="2800" dirty="0"/>
              <a:t> </a:t>
            </a:r>
            <a:r>
              <a:rPr lang="en-US" sz="2800" dirty="0" err="1"/>
              <a:t>Báo</a:t>
            </a:r>
            <a:r>
              <a:rPr lang="en-US" sz="2800" dirty="0"/>
              <a:t> </a:t>
            </a:r>
            <a:r>
              <a:rPr lang="en-US" sz="2800" dirty="0" err="1"/>
              <a:t>cáo</a:t>
            </a:r>
            <a:r>
              <a:rPr lang="en-US" sz="2800" dirty="0"/>
              <a:t> </a:t>
            </a:r>
            <a:r>
              <a:rPr lang="en-US" sz="2800" dirty="0" err="1"/>
              <a:t>công</a:t>
            </a:r>
            <a:r>
              <a:rPr lang="en-US" sz="2800" dirty="0"/>
              <a:t> </a:t>
            </a:r>
            <a:r>
              <a:rPr lang="en-US" sz="2800" dirty="0" err="1"/>
              <a:t>việc</a:t>
            </a:r>
            <a:r>
              <a:rPr lang="en-US" sz="2800" dirty="0"/>
              <a:t> </a:t>
            </a:r>
            <a:r>
              <a:rPr lang="en-US" sz="2800" dirty="0" err="1"/>
              <a:t>hàng</a:t>
            </a:r>
            <a:r>
              <a:rPr lang="en-US" sz="2800" dirty="0"/>
              <a:t> </a:t>
            </a:r>
            <a:r>
              <a:rPr lang="en-US" sz="2800" dirty="0" err="1"/>
              <a:t>ngày</a:t>
            </a:r>
            <a:endParaRPr lang="en-US" sz="2800" dirty="0"/>
          </a:p>
          <a:p>
            <a:pPr marL="285750" indent="-285750">
              <a:lnSpc>
                <a:spcPct val="150000"/>
              </a:lnSpc>
              <a:buFontTx/>
              <a:buChar char="-"/>
            </a:pPr>
            <a:r>
              <a:rPr lang="en-US" sz="2800" dirty="0" err="1"/>
              <a:t>Thêm</a:t>
            </a:r>
            <a:r>
              <a:rPr lang="en-US" sz="2800" dirty="0"/>
              <a:t>, </a:t>
            </a:r>
            <a:r>
              <a:rPr lang="en-US" sz="2800" dirty="0" err="1"/>
              <a:t>sửa</a:t>
            </a:r>
            <a:r>
              <a:rPr lang="en-US" sz="2800" dirty="0"/>
              <a:t>, </a:t>
            </a:r>
            <a:r>
              <a:rPr lang="en-US" sz="2800" dirty="0" err="1"/>
              <a:t>xóa</a:t>
            </a:r>
            <a:r>
              <a:rPr lang="en-US" sz="2800" dirty="0"/>
              <a:t> </a:t>
            </a:r>
            <a:r>
              <a:rPr lang="en-US" sz="2800" dirty="0" err="1"/>
              <a:t>công</a:t>
            </a:r>
            <a:r>
              <a:rPr lang="en-US" sz="2800" dirty="0"/>
              <a:t> </a:t>
            </a:r>
            <a:r>
              <a:rPr lang="en-US" sz="2800" dirty="0" err="1"/>
              <a:t>việc</a:t>
            </a:r>
            <a:r>
              <a:rPr lang="en-US" sz="2800" dirty="0"/>
              <a:t> </a:t>
            </a:r>
            <a:r>
              <a:rPr lang="en-US" sz="2800" dirty="0" err="1"/>
              <a:t>hàng</a:t>
            </a:r>
            <a:r>
              <a:rPr lang="en-US" sz="2800" dirty="0"/>
              <a:t> </a:t>
            </a:r>
            <a:r>
              <a:rPr lang="en-US" sz="2800" dirty="0" err="1"/>
              <a:t>ngày</a:t>
            </a:r>
            <a:endParaRPr lang="en-US" sz="2800" dirty="0"/>
          </a:p>
          <a:p>
            <a:pPr marL="285750" indent="-285750">
              <a:lnSpc>
                <a:spcPct val="150000"/>
              </a:lnSpc>
              <a:buFontTx/>
              <a:buChar char="-"/>
            </a:pPr>
            <a:r>
              <a:rPr lang="en-US" sz="2800" dirty="0" err="1"/>
              <a:t>Thẩm</a:t>
            </a:r>
            <a:r>
              <a:rPr lang="en-US" sz="2800" dirty="0"/>
              <a:t> </a:t>
            </a:r>
            <a:r>
              <a:rPr lang="en-US" sz="2800" dirty="0" err="1"/>
              <a:t>định</a:t>
            </a:r>
            <a:r>
              <a:rPr lang="en-US" sz="2800" dirty="0"/>
              <a:t> </a:t>
            </a:r>
            <a:r>
              <a:rPr lang="en-US" sz="2800" dirty="0" err="1"/>
              <a:t>giờ</a:t>
            </a:r>
            <a:r>
              <a:rPr lang="en-US" sz="2800" dirty="0"/>
              <a:t> </a:t>
            </a:r>
            <a:r>
              <a:rPr lang="en-US" sz="2800" dirty="0" err="1"/>
              <a:t>làm</a:t>
            </a:r>
            <a:r>
              <a:rPr lang="en-US" sz="2800" dirty="0"/>
              <a:t> </a:t>
            </a:r>
            <a:r>
              <a:rPr lang="en-US" sz="2800" dirty="0" err="1"/>
              <a:t>việc</a:t>
            </a:r>
            <a:r>
              <a:rPr lang="en-US" sz="2800" dirty="0"/>
              <a:t> </a:t>
            </a:r>
            <a:r>
              <a:rPr lang="en-US" sz="2800" dirty="0" err="1"/>
              <a:t>hàng</a:t>
            </a:r>
            <a:r>
              <a:rPr lang="en-US" sz="2800" dirty="0"/>
              <a:t> </a:t>
            </a:r>
            <a:r>
              <a:rPr lang="en-US" sz="2800" dirty="0" err="1"/>
              <a:t>ngày</a:t>
            </a:r>
            <a:endParaRPr lang="en-US" sz="2800" dirty="0"/>
          </a:p>
        </p:txBody>
      </p:sp>
    </p:spTree>
    <p:extLst>
      <p:ext uri="{BB962C8B-B14F-4D97-AF65-F5344CB8AC3E}">
        <p14:creationId xmlns:p14="http://schemas.microsoft.com/office/powerpoint/2010/main" val="358072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771967"/>
          </a:xfrm>
        </p:spPr>
        <p:txBody>
          <a:bodyPr>
            <a:normAutofit/>
          </a:bodyPr>
          <a:lstStyle/>
          <a:p>
            <a:r>
              <a:rPr lang="en-US" sz="3600" b="1" dirty="0"/>
              <a:t>4. Giao </a:t>
            </a:r>
            <a:r>
              <a:rPr lang="en-US" sz="3600" b="1" dirty="0" err="1"/>
              <a:t>diện</a:t>
            </a:r>
            <a:r>
              <a:rPr lang="en-US" sz="3600" b="1" dirty="0"/>
              <a:t> </a:t>
            </a:r>
            <a:r>
              <a:rPr lang="en-US" sz="3600" b="1" dirty="0" err="1"/>
              <a:t>Đăng</a:t>
            </a:r>
            <a:r>
              <a:rPr lang="en-US" sz="3600" b="1" dirty="0"/>
              <a:t> </a:t>
            </a:r>
            <a:r>
              <a:rPr lang="en-US" sz="3600" b="1" dirty="0" err="1"/>
              <a:t>nhập</a:t>
            </a:r>
            <a:r>
              <a:rPr lang="en-US" sz="3600" b="1" dirty="0"/>
              <a:t>:</a:t>
            </a:r>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293779" y="1371600"/>
            <a:ext cx="9309370" cy="5171635"/>
          </a:xfrm>
        </p:spPr>
        <p:txBody>
          <a:bodyPr/>
          <a:lstStyle/>
          <a:p>
            <a:endParaRPr lang="en-US" dirty="0"/>
          </a:p>
        </p:txBody>
      </p:sp>
      <p:pic>
        <p:nvPicPr>
          <p:cNvPr id="8" name="Picture 7">
            <a:extLst>
              <a:ext uri="{FF2B5EF4-FFF2-40B4-BE49-F238E27FC236}">
                <a16:creationId xmlns:a16="http://schemas.microsoft.com/office/drawing/2014/main" id="{1C23A9DC-4EAC-EA82-6F1C-74F95AC86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778" y="1371601"/>
            <a:ext cx="9309369" cy="5029200"/>
          </a:xfrm>
          <a:prstGeom prst="rect">
            <a:avLst/>
          </a:prstGeom>
        </p:spPr>
      </p:pic>
    </p:spTree>
    <p:extLst>
      <p:ext uri="{BB962C8B-B14F-4D97-AF65-F5344CB8AC3E}">
        <p14:creationId xmlns:p14="http://schemas.microsoft.com/office/powerpoint/2010/main" val="174950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771967"/>
          </a:xfrm>
        </p:spPr>
        <p:txBody>
          <a:bodyPr>
            <a:normAutofit/>
          </a:bodyPr>
          <a:lstStyle/>
          <a:p>
            <a:r>
              <a:rPr lang="en-US" sz="3600" b="1" dirty="0"/>
              <a:t>3. Giao </a:t>
            </a:r>
            <a:r>
              <a:rPr lang="en-US" sz="3600" b="1" dirty="0" err="1"/>
              <a:t>diện</a:t>
            </a:r>
            <a:r>
              <a:rPr lang="en-US" sz="3600" b="1" dirty="0"/>
              <a:t> Trang </a:t>
            </a:r>
            <a:r>
              <a:rPr lang="en-US" sz="3600" b="1" dirty="0" err="1"/>
              <a:t>chủ</a:t>
            </a:r>
            <a:r>
              <a:rPr lang="en-US" sz="3600" b="1" dirty="0"/>
              <a:t>:</a:t>
            </a:r>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293779" y="1371600"/>
            <a:ext cx="9990306" cy="4497388"/>
          </a:xfrm>
        </p:spPr>
        <p:txBody>
          <a:bodyPr/>
          <a:lstStyle/>
          <a:p>
            <a:endParaRPr lang="en-US" dirty="0"/>
          </a:p>
        </p:txBody>
      </p:sp>
      <p:pic>
        <p:nvPicPr>
          <p:cNvPr id="3" name="Picture 2">
            <a:extLst>
              <a:ext uri="{FF2B5EF4-FFF2-40B4-BE49-F238E27FC236}">
                <a16:creationId xmlns:a16="http://schemas.microsoft.com/office/drawing/2014/main" id="{4F929551-40CF-9558-ACF2-22CB6DBEA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779" y="1371600"/>
            <a:ext cx="9990306" cy="5029335"/>
          </a:xfrm>
          <a:prstGeom prst="rect">
            <a:avLst/>
          </a:prstGeom>
        </p:spPr>
      </p:pic>
    </p:spTree>
    <p:extLst>
      <p:ext uri="{BB962C8B-B14F-4D97-AF65-F5344CB8AC3E}">
        <p14:creationId xmlns:p14="http://schemas.microsoft.com/office/powerpoint/2010/main" val="63280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771967"/>
          </a:xfrm>
        </p:spPr>
        <p:txBody>
          <a:bodyPr>
            <a:normAutofit/>
          </a:bodyPr>
          <a:lstStyle/>
          <a:p>
            <a:r>
              <a:rPr lang="en-US" sz="3600" b="1" dirty="0"/>
              <a:t>3. Giao </a:t>
            </a:r>
            <a:r>
              <a:rPr lang="en-US" sz="3600" b="1" dirty="0" err="1"/>
              <a:t>diện</a:t>
            </a:r>
            <a:r>
              <a:rPr lang="en-US" sz="3600" b="1" dirty="0"/>
              <a:t> Danh </a:t>
            </a:r>
            <a:r>
              <a:rPr lang="en-US" sz="3600" b="1" dirty="0" err="1"/>
              <a:t>sách</a:t>
            </a:r>
            <a:r>
              <a:rPr lang="en-US" sz="3600" b="1" dirty="0"/>
              <a:t> </a:t>
            </a:r>
            <a:r>
              <a:rPr lang="en-US" sz="3600" b="1" dirty="0" err="1"/>
              <a:t>đơn</a:t>
            </a:r>
            <a:r>
              <a:rPr lang="en-US" sz="3600" b="1" dirty="0"/>
              <a:t> </a:t>
            </a:r>
            <a:r>
              <a:rPr lang="en-US" sz="3600" b="1" dirty="0" err="1"/>
              <a:t>vị</a:t>
            </a:r>
            <a:r>
              <a:rPr lang="en-US" sz="3600" b="1" dirty="0"/>
              <a:t>:</a:t>
            </a:r>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293779" y="1371600"/>
            <a:ext cx="9513651" cy="4497388"/>
          </a:xfrm>
        </p:spPr>
        <p:txBody>
          <a:bodyPr/>
          <a:lstStyle/>
          <a:p>
            <a:endParaRPr lang="en-US" dirty="0"/>
          </a:p>
        </p:txBody>
      </p:sp>
      <p:pic>
        <p:nvPicPr>
          <p:cNvPr id="3" name="Picture 2">
            <a:extLst>
              <a:ext uri="{FF2B5EF4-FFF2-40B4-BE49-F238E27FC236}">
                <a16:creationId xmlns:a16="http://schemas.microsoft.com/office/drawing/2014/main" id="{AF0409E3-5B15-9D5C-7271-833BC9206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778" y="1229167"/>
            <a:ext cx="9533107" cy="4889531"/>
          </a:xfrm>
          <a:prstGeom prst="rect">
            <a:avLst/>
          </a:prstGeom>
        </p:spPr>
      </p:pic>
    </p:spTree>
    <p:extLst>
      <p:ext uri="{BB962C8B-B14F-4D97-AF65-F5344CB8AC3E}">
        <p14:creationId xmlns:p14="http://schemas.microsoft.com/office/powerpoint/2010/main" val="83607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771967"/>
          </a:xfrm>
        </p:spPr>
        <p:txBody>
          <a:bodyPr>
            <a:normAutofit/>
          </a:bodyPr>
          <a:lstStyle/>
          <a:p>
            <a:r>
              <a:rPr lang="en-US" sz="3600" b="1" dirty="0"/>
              <a:t>3. Giao </a:t>
            </a:r>
            <a:r>
              <a:rPr lang="en-US" sz="3600" b="1" dirty="0" err="1"/>
              <a:t>diện</a:t>
            </a:r>
            <a:r>
              <a:rPr lang="en-US" sz="3600" b="1" dirty="0"/>
              <a:t> Danh </a:t>
            </a:r>
            <a:r>
              <a:rPr lang="en-US" sz="3600" b="1" dirty="0" err="1"/>
              <a:t>sách</a:t>
            </a:r>
            <a:r>
              <a:rPr lang="en-US" sz="3600" b="1" dirty="0"/>
              <a:t> </a:t>
            </a:r>
            <a:r>
              <a:rPr lang="en-US" sz="3600" b="1" dirty="0" err="1"/>
              <a:t>nhân</a:t>
            </a:r>
            <a:r>
              <a:rPr lang="en-US" sz="3600" b="1" dirty="0"/>
              <a:t> </a:t>
            </a:r>
            <a:r>
              <a:rPr lang="en-US" sz="3600" b="1" dirty="0" err="1"/>
              <a:t>viên</a:t>
            </a:r>
            <a:r>
              <a:rPr lang="en-US" sz="3600" b="1" dirty="0"/>
              <a:t>:</a:t>
            </a:r>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293779" y="1371600"/>
            <a:ext cx="9396920" cy="4497388"/>
          </a:xfrm>
        </p:spPr>
        <p:txBody>
          <a:bodyPr/>
          <a:lstStyle/>
          <a:p>
            <a:endParaRPr lang="en-US" dirty="0"/>
          </a:p>
        </p:txBody>
      </p:sp>
      <p:pic>
        <p:nvPicPr>
          <p:cNvPr id="3" name="Picture 2">
            <a:extLst>
              <a:ext uri="{FF2B5EF4-FFF2-40B4-BE49-F238E27FC236}">
                <a16:creationId xmlns:a16="http://schemas.microsoft.com/office/drawing/2014/main" id="{58B45CC3-816B-E80E-B2E7-FF9028B13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779" y="1371601"/>
            <a:ext cx="9396920" cy="5029200"/>
          </a:xfrm>
          <a:prstGeom prst="rect">
            <a:avLst/>
          </a:prstGeom>
        </p:spPr>
      </p:pic>
    </p:spTree>
    <p:extLst>
      <p:ext uri="{BB962C8B-B14F-4D97-AF65-F5344CB8AC3E}">
        <p14:creationId xmlns:p14="http://schemas.microsoft.com/office/powerpoint/2010/main" val="3817287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771967"/>
          </a:xfrm>
        </p:spPr>
        <p:txBody>
          <a:bodyPr>
            <a:normAutofit/>
          </a:bodyPr>
          <a:lstStyle/>
          <a:p>
            <a:r>
              <a:rPr lang="en-US" sz="3600" b="1" dirty="0"/>
              <a:t>3. Giao </a:t>
            </a:r>
            <a:r>
              <a:rPr lang="en-US" sz="3600" b="1" dirty="0" err="1"/>
              <a:t>diện</a:t>
            </a:r>
            <a:r>
              <a:rPr lang="en-US" sz="3600" b="1" dirty="0"/>
              <a:t> </a:t>
            </a:r>
            <a:r>
              <a:rPr lang="en-US" sz="3600" b="1" dirty="0" err="1"/>
              <a:t>Kế</a:t>
            </a:r>
            <a:r>
              <a:rPr lang="en-US" sz="3600" b="1" dirty="0"/>
              <a:t> </a:t>
            </a:r>
            <a:r>
              <a:rPr lang="en-US" sz="3600" b="1" dirty="0" err="1"/>
              <a:t>hoạch</a:t>
            </a:r>
            <a:r>
              <a:rPr lang="en-US" sz="3600" b="1" dirty="0"/>
              <a:t>:</a:t>
            </a:r>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293779" y="1371600"/>
            <a:ext cx="9309370" cy="4497388"/>
          </a:xfrm>
        </p:spPr>
        <p:txBody>
          <a:bodyPr/>
          <a:lstStyle/>
          <a:p>
            <a:endParaRPr lang="en-US" dirty="0"/>
          </a:p>
        </p:txBody>
      </p:sp>
      <p:pic>
        <p:nvPicPr>
          <p:cNvPr id="3" name="Picture 2">
            <a:extLst>
              <a:ext uri="{FF2B5EF4-FFF2-40B4-BE49-F238E27FC236}">
                <a16:creationId xmlns:a16="http://schemas.microsoft.com/office/drawing/2014/main" id="{DCC99B03-EB42-4DA5-D90D-A553B9E62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778" y="1371601"/>
            <a:ext cx="9309371" cy="5029200"/>
          </a:xfrm>
          <a:prstGeom prst="rect">
            <a:avLst/>
          </a:prstGeom>
        </p:spPr>
      </p:pic>
    </p:spTree>
    <p:extLst>
      <p:ext uri="{BB962C8B-B14F-4D97-AF65-F5344CB8AC3E}">
        <p14:creationId xmlns:p14="http://schemas.microsoft.com/office/powerpoint/2010/main" val="2829849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771967"/>
          </a:xfrm>
        </p:spPr>
        <p:txBody>
          <a:bodyPr>
            <a:normAutofit/>
          </a:bodyPr>
          <a:lstStyle/>
          <a:p>
            <a:r>
              <a:rPr lang="en-US" sz="3600" b="1" dirty="0"/>
              <a:t>3. Giao </a:t>
            </a:r>
            <a:r>
              <a:rPr lang="en-US" sz="3600" b="1" dirty="0" err="1"/>
              <a:t>diện</a:t>
            </a:r>
            <a:r>
              <a:rPr lang="en-US" sz="3600" b="1" dirty="0"/>
              <a:t> Danh </a:t>
            </a:r>
            <a:r>
              <a:rPr lang="en-US" sz="3600" b="1" dirty="0" err="1"/>
              <a:t>sách</a:t>
            </a:r>
            <a:r>
              <a:rPr lang="en-US" sz="3600" b="1" dirty="0"/>
              <a:t> </a:t>
            </a:r>
            <a:r>
              <a:rPr lang="en-US" sz="3600" b="1" dirty="0" err="1"/>
              <a:t>công</a:t>
            </a:r>
            <a:r>
              <a:rPr lang="en-US" sz="3600" b="1" dirty="0"/>
              <a:t> </a:t>
            </a:r>
            <a:r>
              <a:rPr lang="en-US" sz="3600" b="1" dirty="0" err="1"/>
              <a:t>việc</a:t>
            </a:r>
            <a:r>
              <a:rPr lang="en-US" sz="3600" b="1" dirty="0"/>
              <a:t>:</a:t>
            </a:r>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293779" y="1371600"/>
            <a:ext cx="9990306" cy="4497388"/>
          </a:xfrm>
        </p:spPr>
        <p:txBody>
          <a:bodyPr/>
          <a:lstStyle/>
          <a:p>
            <a:endParaRPr lang="en-US" dirty="0"/>
          </a:p>
        </p:txBody>
      </p:sp>
    </p:spTree>
    <p:extLst>
      <p:ext uri="{BB962C8B-B14F-4D97-AF65-F5344CB8AC3E}">
        <p14:creationId xmlns:p14="http://schemas.microsoft.com/office/powerpoint/2010/main" val="4131893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771967"/>
          </a:xfrm>
        </p:spPr>
        <p:txBody>
          <a:bodyPr>
            <a:normAutofit/>
          </a:bodyPr>
          <a:lstStyle/>
          <a:p>
            <a:r>
              <a:rPr lang="en-US" sz="3600" b="1" dirty="0"/>
              <a:t>3. Giao </a:t>
            </a:r>
            <a:r>
              <a:rPr lang="en-US" sz="3600" b="1" dirty="0" err="1"/>
              <a:t>diện</a:t>
            </a:r>
            <a:r>
              <a:rPr lang="en-US" sz="3600" b="1" dirty="0"/>
              <a:t> </a:t>
            </a:r>
            <a:r>
              <a:rPr lang="en-US" sz="3600" b="1" dirty="0" err="1"/>
              <a:t>Báo</a:t>
            </a:r>
            <a:r>
              <a:rPr lang="en-US" sz="3600" b="1" dirty="0"/>
              <a:t> </a:t>
            </a:r>
            <a:r>
              <a:rPr lang="en-US" sz="3600" b="1" dirty="0" err="1"/>
              <a:t>cáo</a:t>
            </a:r>
            <a:r>
              <a:rPr lang="en-US" sz="3600" b="1" dirty="0"/>
              <a:t> </a:t>
            </a:r>
            <a:r>
              <a:rPr lang="en-US" sz="3600" b="1" dirty="0" err="1"/>
              <a:t>tiến</a:t>
            </a:r>
            <a:r>
              <a:rPr lang="en-US" sz="3600" b="1" dirty="0"/>
              <a:t> </a:t>
            </a:r>
            <a:r>
              <a:rPr lang="en-US" sz="3600" b="1" dirty="0" err="1"/>
              <a:t>độ</a:t>
            </a:r>
            <a:r>
              <a:rPr lang="en-US" sz="3600" b="1" dirty="0"/>
              <a:t> </a:t>
            </a:r>
            <a:r>
              <a:rPr lang="en-US" sz="3600" b="1" dirty="0" err="1"/>
              <a:t>hàng</a:t>
            </a:r>
            <a:r>
              <a:rPr lang="en-US" sz="3600" b="1" dirty="0"/>
              <a:t> </a:t>
            </a:r>
            <a:r>
              <a:rPr lang="en-US" sz="3600" b="1" dirty="0" err="1"/>
              <a:t>ngày</a:t>
            </a:r>
            <a:r>
              <a:rPr lang="en-US" sz="3600" b="1" dirty="0"/>
              <a:t>:</a:t>
            </a:r>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293779" y="1371600"/>
            <a:ext cx="8920265" cy="5155660"/>
          </a:xfrm>
        </p:spPr>
        <p:txBody>
          <a:bodyPr/>
          <a:lstStyle/>
          <a:p>
            <a:endParaRPr lang="en-US" dirty="0"/>
          </a:p>
        </p:txBody>
      </p:sp>
      <p:pic>
        <p:nvPicPr>
          <p:cNvPr id="3" name="Picture 2">
            <a:extLst>
              <a:ext uri="{FF2B5EF4-FFF2-40B4-BE49-F238E27FC236}">
                <a16:creationId xmlns:a16="http://schemas.microsoft.com/office/drawing/2014/main" id="{178C4A79-B10B-BA2F-47CE-5527263E4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780" y="1371599"/>
            <a:ext cx="8920264" cy="5155661"/>
          </a:xfrm>
          <a:prstGeom prst="rect">
            <a:avLst/>
          </a:prstGeom>
        </p:spPr>
      </p:pic>
    </p:spTree>
    <p:extLst>
      <p:ext uri="{BB962C8B-B14F-4D97-AF65-F5344CB8AC3E}">
        <p14:creationId xmlns:p14="http://schemas.microsoft.com/office/powerpoint/2010/main" val="1277902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7E04-2003-F6B0-DA03-361DF5F317F4}"/>
              </a:ext>
            </a:extLst>
          </p:cNvPr>
          <p:cNvSpPr>
            <a:spLocks noGrp="1"/>
          </p:cNvSpPr>
          <p:nvPr>
            <p:ph type="title"/>
          </p:nvPr>
        </p:nvSpPr>
        <p:spPr>
          <a:xfrm>
            <a:off x="838200" y="365125"/>
            <a:ext cx="10515600" cy="5773028"/>
          </a:xfrm>
          <a:effectLst>
            <a:outerShdw blurRad="50800" dist="38100" dir="5400000" algn="t" rotWithShape="0">
              <a:prstClr val="black">
                <a:alpha val="40000"/>
              </a:prstClr>
            </a:outerShdw>
            <a:reflection blurRad="6350" stA="50000" endA="300" endPos="55000" dir="5400000" sy="-100000" algn="bl" rotWithShape="0"/>
          </a:effectLst>
        </p:spPr>
        <p:txBody>
          <a:bodyPr>
            <a:normAutofit/>
            <a:scene3d>
              <a:camera prst="orthographicFront"/>
              <a:lightRig rig="threePt" dir="t"/>
            </a:scene3d>
            <a:sp3d extrusionH="57150">
              <a:bevelT w="38100" h="38100"/>
            </a:sp3d>
          </a:bodyPr>
          <a:lstStyle/>
          <a:p>
            <a:pPr algn="ctr"/>
            <a:r>
              <a:rPr lang="en-US" sz="5400" b="1" dirty="0">
                <a:ln cap="rnd">
                  <a:solidFill>
                    <a:schemeClr val="accent1"/>
                  </a:solidFill>
                  <a:round/>
                </a:ln>
                <a:effectLst>
                  <a:outerShdw blurRad="50800" dist="38100" algn="l" rotWithShape="0">
                    <a:prstClr val="black">
                      <a:alpha val="40000"/>
                    </a:prstClr>
                  </a:outerShdw>
                </a:effectLst>
              </a:rPr>
              <a:t>Thank you</a:t>
            </a:r>
            <a:br>
              <a:rPr lang="en-US" sz="5400" b="1" dirty="0">
                <a:ln cap="rnd">
                  <a:solidFill>
                    <a:schemeClr val="accent1"/>
                  </a:solidFill>
                  <a:round/>
                </a:ln>
                <a:effectLst>
                  <a:outerShdw blurRad="50800" dist="38100" algn="l" rotWithShape="0">
                    <a:prstClr val="black">
                      <a:alpha val="40000"/>
                    </a:prstClr>
                  </a:outerShdw>
                </a:effectLst>
              </a:rPr>
            </a:br>
            <a:r>
              <a:rPr lang="en-US" sz="5400" b="1" dirty="0" err="1">
                <a:ln cap="rnd">
                  <a:solidFill>
                    <a:schemeClr val="accent1"/>
                  </a:solidFill>
                  <a:round/>
                </a:ln>
                <a:effectLst>
                  <a:outerShdw blurRad="50800" dist="38100" algn="l" rotWithShape="0">
                    <a:prstClr val="black">
                      <a:alpha val="40000"/>
                    </a:prstClr>
                  </a:outerShdw>
                </a:effectLst>
              </a:rPr>
              <a:t>Cảm</a:t>
            </a:r>
            <a:r>
              <a:rPr lang="en-US" sz="5400" b="1" dirty="0">
                <a:ln cap="rnd">
                  <a:solidFill>
                    <a:schemeClr val="accent1"/>
                  </a:solidFill>
                  <a:round/>
                </a:ln>
                <a:effectLst>
                  <a:outerShdw blurRad="50800" dist="38100" algn="l" rotWithShape="0">
                    <a:prstClr val="black">
                      <a:alpha val="40000"/>
                    </a:prstClr>
                  </a:outerShdw>
                </a:effectLst>
              </a:rPr>
              <a:t> </a:t>
            </a:r>
            <a:r>
              <a:rPr lang="en-US" sz="5400" b="1" dirty="0" err="1">
                <a:ln cap="rnd">
                  <a:solidFill>
                    <a:schemeClr val="accent1"/>
                  </a:solidFill>
                  <a:round/>
                </a:ln>
                <a:effectLst>
                  <a:outerShdw blurRad="50800" dist="38100" algn="l" rotWithShape="0">
                    <a:prstClr val="black">
                      <a:alpha val="40000"/>
                    </a:prstClr>
                  </a:outerShdw>
                </a:effectLst>
              </a:rPr>
              <a:t>ơn</a:t>
            </a:r>
            <a:r>
              <a:rPr lang="en-US" sz="5400" b="1" dirty="0">
                <a:ln cap="rnd">
                  <a:solidFill>
                    <a:schemeClr val="accent1"/>
                  </a:solidFill>
                  <a:round/>
                </a:ln>
                <a:effectLst>
                  <a:outerShdw blurRad="50800" dist="38100" algn="l" rotWithShape="0">
                    <a:prstClr val="black">
                      <a:alpha val="40000"/>
                    </a:prstClr>
                  </a:outerShdw>
                </a:effectLst>
              </a:rPr>
              <a:t> </a:t>
            </a:r>
            <a:r>
              <a:rPr lang="en-US" sz="5400" b="1" dirty="0" err="1">
                <a:ln cap="rnd">
                  <a:solidFill>
                    <a:schemeClr val="accent1"/>
                  </a:solidFill>
                  <a:round/>
                </a:ln>
                <a:effectLst>
                  <a:outerShdw blurRad="50800" dist="38100" algn="l" rotWithShape="0">
                    <a:prstClr val="black">
                      <a:alpha val="40000"/>
                    </a:prstClr>
                  </a:outerShdw>
                </a:effectLst>
              </a:rPr>
              <a:t>mọi</a:t>
            </a:r>
            <a:r>
              <a:rPr lang="en-US" sz="5400" b="1" dirty="0">
                <a:ln cap="rnd">
                  <a:solidFill>
                    <a:schemeClr val="accent1"/>
                  </a:solidFill>
                  <a:round/>
                </a:ln>
                <a:effectLst>
                  <a:outerShdw blurRad="50800" dist="38100" algn="l" rotWithShape="0">
                    <a:prstClr val="black">
                      <a:alpha val="40000"/>
                    </a:prstClr>
                  </a:outerShdw>
                </a:effectLst>
              </a:rPr>
              <a:t> </a:t>
            </a:r>
            <a:r>
              <a:rPr lang="en-US" sz="5400" b="1" dirty="0" err="1">
                <a:ln cap="rnd">
                  <a:solidFill>
                    <a:schemeClr val="accent1"/>
                  </a:solidFill>
                  <a:round/>
                </a:ln>
                <a:effectLst>
                  <a:outerShdw blurRad="50800" dist="38100" algn="l" rotWithShape="0">
                    <a:prstClr val="black">
                      <a:alpha val="40000"/>
                    </a:prstClr>
                  </a:outerShdw>
                </a:effectLst>
              </a:rPr>
              <a:t>người</a:t>
            </a:r>
            <a:r>
              <a:rPr lang="en-US" sz="5400" b="1" dirty="0">
                <a:ln cap="rnd">
                  <a:solidFill>
                    <a:schemeClr val="accent1"/>
                  </a:solidFill>
                  <a:round/>
                </a:ln>
                <a:effectLst>
                  <a:outerShdw blurRad="50800" dist="38100" algn="l" rotWithShape="0">
                    <a:prstClr val="black">
                      <a:alpha val="40000"/>
                    </a:prstClr>
                  </a:outerShdw>
                </a:effectLst>
              </a:rPr>
              <a:t> </a:t>
            </a:r>
            <a:r>
              <a:rPr lang="en-US" sz="5400" b="1" dirty="0" err="1">
                <a:ln cap="rnd">
                  <a:solidFill>
                    <a:schemeClr val="accent1"/>
                  </a:solidFill>
                  <a:round/>
                </a:ln>
                <a:effectLst>
                  <a:outerShdw blurRad="50800" dist="38100" algn="l" rotWithShape="0">
                    <a:prstClr val="black">
                      <a:alpha val="40000"/>
                    </a:prstClr>
                  </a:outerShdw>
                </a:effectLst>
              </a:rPr>
              <a:t>đã</a:t>
            </a:r>
            <a:r>
              <a:rPr lang="en-US" sz="5400" b="1" dirty="0">
                <a:ln cap="rnd">
                  <a:solidFill>
                    <a:schemeClr val="accent1"/>
                  </a:solidFill>
                  <a:round/>
                </a:ln>
                <a:effectLst>
                  <a:outerShdw blurRad="50800" dist="38100" algn="l" rotWithShape="0">
                    <a:prstClr val="black">
                      <a:alpha val="40000"/>
                    </a:prstClr>
                  </a:outerShdw>
                </a:effectLst>
              </a:rPr>
              <a:t> </a:t>
            </a:r>
            <a:r>
              <a:rPr lang="en-US" sz="5400" b="1" dirty="0" err="1">
                <a:ln cap="rnd">
                  <a:solidFill>
                    <a:schemeClr val="accent1"/>
                  </a:solidFill>
                  <a:round/>
                </a:ln>
                <a:effectLst>
                  <a:outerShdw blurRad="50800" dist="38100" algn="l" rotWithShape="0">
                    <a:prstClr val="black">
                      <a:alpha val="40000"/>
                    </a:prstClr>
                  </a:outerShdw>
                </a:effectLst>
              </a:rPr>
              <a:t>lắng</a:t>
            </a:r>
            <a:r>
              <a:rPr lang="en-US" sz="5400" b="1" dirty="0">
                <a:ln cap="rnd">
                  <a:solidFill>
                    <a:schemeClr val="accent1"/>
                  </a:solidFill>
                  <a:round/>
                </a:ln>
                <a:effectLst>
                  <a:outerShdw blurRad="50800" dist="38100" algn="l" rotWithShape="0">
                    <a:prstClr val="black">
                      <a:alpha val="40000"/>
                    </a:prstClr>
                  </a:outerShdw>
                </a:effectLst>
              </a:rPr>
              <a:t> </a:t>
            </a:r>
            <a:r>
              <a:rPr lang="en-US" sz="5400" b="1" dirty="0" err="1">
                <a:ln cap="rnd">
                  <a:solidFill>
                    <a:schemeClr val="accent1"/>
                  </a:solidFill>
                  <a:round/>
                </a:ln>
                <a:effectLst>
                  <a:outerShdw blurRad="50800" dist="38100" algn="l" rotWithShape="0">
                    <a:prstClr val="black">
                      <a:alpha val="40000"/>
                    </a:prstClr>
                  </a:outerShdw>
                </a:effectLst>
              </a:rPr>
              <a:t>nghe</a:t>
            </a:r>
            <a:r>
              <a:rPr lang="en-US" sz="5400" b="1" dirty="0">
                <a:ln cap="rnd">
                  <a:solidFill>
                    <a:schemeClr val="accent1"/>
                  </a:solidFill>
                  <a:round/>
                </a:ln>
                <a:effectLst>
                  <a:outerShdw blurRad="50800" dist="38100" algn="l" rotWithShape="0">
                    <a:prstClr val="black">
                      <a:alpha val="40000"/>
                    </a:prstClr>
                  </a:outerShdw>
                </a:effectLst>
              </a:rPr>
              <a:t>!</a:t>
            </a:r>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570" y="193321"/>
            <a:ext cx="796655" cy="1052550"/>
          </a:xfrm>
        </p:spPr>
      </p:pic>
    </p:spTree>
    <p:extLst>
      <p:ext uri="{BB962C8B-B14F-4D97-AF65-F5344CB8AC3E}">
        <p14:creationId xmlns:p14="http://schemas.microsoft.com/office/powerpoint/2010/main" val="356603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1600200"/>
          </a:xfrm>
        </p:spPr>
        <p:txBody>
          <a:bodyPr/>
          <a:lstStyle/>
          <a:p>
            <a:r>
              <a:rPr lang="en-US" sz="2400" dirty="0" err="1"/>
              <a:t>Người</a:t>
            </a:r>
            <a:r>
              <a:rPr lang="en-US" sz="2400" dirty="0"/>
              <a:t> </a:t>
            </a:r>
            <a:r>
              <a:rPr lang="en-US" sz="2400" dirty="0" err="1"/>
              <a:t>hướng</a:t>
            </a:r>
            <a:r>
              <a:rPr lang="en-US" sz="2400" dirty="0"/>
              <a:t> </a:t>
            </a:r>
            <a:r>
              <a:rPr lang="en-US" sz="2400" dirty="0" err="1"/>
              <a:t>dẫn</a:t>
            </a:r>
            <a:r>
              <a:rPr lang="en-US" sz="2400" dirty="0"/>
              <a:t>: 	</a:t>
            </a:r>
            <a:r>
              <a:rPr lang="en-US" dirty="0" err="1"/>
              <a:t>Nguyễn</a:t>
            </a:r>
            <a:r>
              <a:rPr lang="en-US" dirty="0"/>
              <a:t> Thành </a:t>
            </a:r>
            <a:r>
              <a:rPr lang="en-US" dirty="0" err="1"/>
              <a:t>Đông</a:t>
            </a:r>
            <a:br>
              <a:rPr lang="en-US" dirty="0"/>
            </a:br>
            <a:r>
              <a:rPr lang="en-US" dirty="0"/>
              <a:t>			</a:t>
            </a:r>
            <a:r>
              <a:rPr lang="en-US" dirty="0" err="1"/>
              <a:t>Trần</a:t>
            </a:r>
            <a:r>
              <a:rPr lang="en-US" dirty="0"/>
              <a:t> </a:t>
            </a:r>
            <a:r>
              <a:rPr lang="en-US" dirty="0" err="1"/>
              <a:t>Mạnh</a:t>
            </a:r>
            <a:r>
              <a:rPr lang="en-US" dirty="0"/>
              <a:t> </a:t>
            </a:r>
            <a:r>
              <a:rPr lang="en-US" dirty="0" err="1"/>
              <a:t>Quỳnh</a:t>
            </a:r>
            <a:br>
              <a:rPr lang="en-US" dirty="0"/>
            </a:br>
            <a:r>
              <a:rPr lang="en-US" sz="2400" dirty="0" err="1"/>
              <a:t>Các</a:t>
            </a:r>
            <a:r>
              <a:rPr lang="en-US" sz="2400" dirty="0"/>
              <a:t> </a:t>
            </a:r>
            <a:r>
              <a:rPr lang="en-US" sz="2400" dirty="0" err="1"/>
              <a:t>thành</a:t>
            </a:r>
            <a:r>
              <a:rPr lang="en-US" sz="2400" dirty="0"/>
              <a:t> </a:t>
            </a:r>
            <a:r>
              <a:rPr lang="en-US" sz="2400" dirty="0" err="1"/>
              <a:t>viên</a:t>
            </a:r>
            <a:r>
              <a:rPr lang="en-US" sz="2400" dirty="0"/>
              <a:t>:</a:t>
            </a:r>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293779" y="2227634"/>
            <a:ext cx="9990306" cy="3641354"/>
          </a:xfrm>
        </p:spPr>
        <p:txBody>
          <a:bodyPr/>
          <a:lstStyle/>
          <a:p>
            <a:endParaRPr lang="en-US" dirty="0"/>
          </a:p>
        </p:txBody>
      </p:sp>
      <p:graphicFrame>
        <p:nvGraphicFramePr>
          <p:cNvPr id="13" name="Table 13">
            <a:extLst>
              <a:ext uri="{FF2B5EF4-FFF2-40B4-BE49-F238E27FC236}">
                <a16:creationId xmlns:a16="http://schemas.microsoft.com/office/drawing/2014/main" id="{36933435-E4B5-84F4-6937-14B24015B846}"/>
              </a:ext>
            </a:extLst>
          </p:cNvPr>
          <p:cNvGraphicFramePr>
            <a:graphicFrameLocks noGrp="1"/>
          </p:cNvGraphicFramePr>
          <p:nvPr>
            <p:extLst>
              <p:ext uri="{D42A27DB-BD31-4B8C-83A1-F6EECF244321}">
                <p14:modId xmlns:p14="http://schemas.microsoft.com/office/powerpoint/2010/main" val="3157078625"/>
              </p:ext>
            </p:extLst>
          </p:nvPr>
        </p:nvGraphicFramePr>
        <p:xfrm>
          <a:off x="632298" y="2227634"/>
          <a:ext cx="10651786" cy="4173169"/>
        </p:xfrm>
        <a:graphic>
          <a:graphicData uri="http://schemas.openxmlformats.org/drawingml/2006/table">
            <a:tbl>
              <a:tblPr firstRow="1" bandRow="1">
                <a:tableStyleId>{5C22544A-7EE6-4342-B048-85BDC9FD1C3A}</a:tableStyleId>
              </a:tblPr>
              <a:tblGrid>
                <a:gridCol w="5749047">
                  <a:extLst>
                    <a:ext uri="{9D8B030D-6E8A-4147-A177-3AD203B41FA5}">
                      <a16:colId xmlns:a16="http://schemas.microsoft.com/office/drawing/2014/main" val="342659761"/>
                    </a:ext>
                  </a:extLst>
                </a:gridCol>
                <a:gridCol w="4902739">
                  <a:extLst>
                    <a:ext uri="{9D8B030D-6E8A-4147-A177-3AD203B41FA5}">
                      <a16:colId xmlns:a16="http://schemas.microsoft.com/office/drawing/2014/main" val="3766725941"/>
                    </a:ext>
                  </a:extLst>
                </a:gridCol>
              </a:tblGrid>
              <a:tr h="596167">
                <a:tc>
                  <a:txBody>
                    <a:bodyPr/>
                    <a:lstStyle/>
                    <a:p>
                      <a:r>
                        <a:rPr lang="en-US" sz="2400" dirty="0" err="1"/>
                        <a:t>Hệ</a:t>
                      </a:r>
                      <a:r>
                        <a:rPr lang="en-US" sz="2400" dirty="0"/>
                        <a:t> </a:t>
                      </a:r>
                      <a:r>
                        <a:rPr lang="en-US" sz="2400" dirty="0" err="1"/>
                        <a:t>thống</a:t>
                      </a:r>
                      <a:r>
                        <a:rPr lang="en-US" sz="2400" dirty="0"/>
                        <a:t> </a:t>
                      </a:r>
                      <a:r>
                        <a:rPr lang="en-US" sz="2400" dirty="0" err="1"/>
                        <a:t>quản</a:t>
                      </a:r>
                      <a:r>
                        <a:rPr lang="en-US" sz="2400" dirty="0"/>
                        <a:t> </a:t>
                      </a:r>
                      <a:r>
                        <a:rPr lang="en-US" sz="2400" dirty="0" err="1"/>
                        <a:t>lý</a:t>
                      </a:r>
                      <a:endParaRPr lang="en-US" sz="2400" dirty="0"/>
                    </a:p>
                  </a:txBody>
                  <a:tcPr/>
                </a:tc>
                <a:tc>
                  <a:txBody>
                    <a:bodyPr/>
                    <a:lstStyle/>
                    <a:p>
                      <a:r>
                        <a:rPr lang="en-US" sz="2400" dirty="0"/>
                        <a:t>Dashboard</a:t>
                      </a:r>
                    </a:p>
                  </a:txBody>
                  <a:tcPr/>
                </a:tc>
                <a:extLst>
                  <a:ext uri="{0D108BD9-81ED-4DB2-BD59-A6C34878D82A}">
                    <a16:rowId xmlns:a16="http://schemas.microsoft.com/office/drawing/2014/main" val="2187551252"/>
                  </a:ext>
                </a:extLst>
              </a:tr>
              <a:tr h="596167">
                <a:tc>
                  <a:txBody>
                    <a:bodyPr/>
                    <a:lstStyle/>
                    <a:p>
                      <a:r>
                        <a:rPr lang="en-US" sz="2400" dirty="0" err="1"/>
                        <a:t>Nguyễn</a:t>
                      </a:r>
                      <a:r>
                        <a:rPr lang="en-US" sz="2400" dirty="0"/>
                        <a:t> Lê </a:t>
                      </a:r>
                      <a:r>
                        <a:rPr lang="en-US" sz="2400" dirty="0" err="1"/>
                        <a:t>Thế</a:t>
                      </a:r>
                      <a:r>
                        <a:rPr lang="en-US" sz="2400" dirty="0"/>
                        <a:t> Anh B19(BA, -Tester)</a:t>
                      </a:r>
                    </a:p>
                  </a:txBody>
                  <a:tcPr/>
                </a:tc>
                <a:tc>
                  <a:txBody>
                    <a:bodyPr/>
                    <a:lstStyle/>
                    <a:p>
                      <a:r>
                        <a:rPr lang="en-US" sz="2400" dirty="0"/>
                        <a:t>Bùi </a:t>
                      </a:r>
                      <a:r>
                        <a:rPr lang="en-US" sz="2400" dirty="0" err="1"/>
                        <a:t>Phúc</a:t>
                      </a:r>
                      <a:r>
                        <a:rPr lang="en-US" sz="2400" dirty="0"/>
                        <a:t> </a:t>
                      </a:r>
                      <a:r>
                        <a:rPr lang="en-US" sz="2400" dirty="0" err="1"/>
                        <a:t>Thịnh</a:t>
                      </a:r>
                      <a:r>
                        <a:rPr lang="en-US" sz="2400" dirty="0"/>
                        <a:t> B1906345 (BA)</a:t>
                      </a:r>
                    </a:p>
                  </a:txBody>
                  <a:tcPr/>
                </a:tc>
                <a:extLst>
                  <a:ext uri="{0D108BD9-81ED-4DB2-BD59-A6C34878D82A}">
                    <a16:rowId xmlns:a16="http://schemas.microsoft.com/office/drawing/2014/main" val="2816066634"/>
                  </a:ext>
                </a:extLst>
              </a:tr>
              <a:tr h="596167">
                <a:tc>
                  <a:txBody>
                    <a:bodyPr/>
                    <a:lstStyle/>
                    <a:p>
                      <a:r>
                        <a:rPr lang="en-US" sz="2400" dirty="0" err="1"/>
                        <a:t>Trương</a:t>
                      </a:r>
                      <a:r>
                        <a:rPr lang="en-US" sz="2400" dirty="0"/>
                        <a:t> </a:t>
                      </a:r>
                      <a:r>
                        <a:rPr lang="en-US" sz="2400" dirty="0" err="1"/>
                        <a:t>Thị</a:t>
                      </a:r>
                      <a:r>
                        <a:rPr lang="en-US" sz="2400" dirty="0"/>
                        <a:t> </a:t>
                      </a:r>
                      <a:r>
                        <a:rPr lang="en-US" sz="2400" dirty="0" err="1"/>
                        <a:t>Cẩm</a:t>
                      </a:r>
                      <a:r>
                        <a:rPr lang="en-US" sz="2400" dirty="0"/>
                        <a:t> Tiên B1910461 (Tester, -BA)</a:t>
                      </a:r>
                    </a:p>
                  </a:txBody>
                  <a:tcPr/>
                </a:tc>
                <a:tc>
                  <a:txBody>
                    <a:bodyPr/>
                    <a:lstStyle/>
                    <a:p>
                      <a:r>
                        <a:rPr lang="en-US" sz="2400" dirty="0" err="1"/>
                        <a:t>Hậu</a:t>
                      </a:r>
                      <a:endParaRPr lang="en-US" sz="2400" dirty="0"/>
                    </a:p>
                  </a:txBody>
                  <a:tcPr/>
                </a:tc>
                <a:extLst>
                  <a:ext uri="{0D108BD9-81ED-4DB2-BD59-A6C34878D82A}">
                    <a16:rowId xmlns:a16="http://schemas.microsoft.com/office/drawing/2014/main" val="305049498"/>
                  </a:ext>
                </a:extLst>
              </a:tr>
              <a:tr h="596167">
                <a:tc>
                  <a:txBody>
                    <a:bodyPr/>
                    <a:lstStyle/>
                    <a:p>
                      <a:r>
                        <a:rPr lang="en-US" sz="2400" dirty="0"/>
                        <a:t>Võ </a:t>
                      </a:r>
                      <a:r>
                        <a:rPr lang="en-US" sz="2400" dirty="0" err="1"/>
                        <a:t>Phạm</a:t>
                      </a:r>
                      <a:r>
                        <a:rPr lang="en-US" sz="2400" dirty="0"/>
                        <a:t> Thanh </a:t>
                      </a:r>
                      <a:r>
                        <a:rPr lang="en-US" sz="2400" dirty="0" err="1"/>
                        <a:t>Quyền</a:t>
                      </a:r>
                      <a:r>
                        <a:rPr lang="en-US" sz="2400" dirty="0"/>
                        <a:t> B1910439 (BE)</a:t>
                      </a:r>
                    </a:p>
                  </a:txBody>
                  <a:tcPr/>
                </a:tc>
                <a:tc>
                  <a:txBody>
                    <a:bodyPr/>
                    <a:lstStyle/>
                    <a:p>
                      <a:r>
                        <a:rPr lang="en-US" sz="2400" dirty="0" err="1"/>
                        <a:t>Tướng</a:t>
                      </a:r>
                      <a:endParaRPr lang="en-US" sz="2400" dirty="0"/>
                    </a:p>
                  </a:txBody>
                  <a:tcPr/>
                </a:tc>
                <a:extLst>
                  <a:ext uri="{0D108BD9-81ED-4DB2-BD59-A6C34878D82A}">
                    <a16:rowId xmlns:a16="http://schemas.microsoft.com/office/drawing/2014/main" val="2535822523"/>
                  </a:ext>
                </a:extLst>
              </a:tr>
              <a:tr h="596167">
                <a:tc>
                  <a:txBody>
                    <a:bodyPr/>
                    <a:lstStyle/>
                    <a:p>
                      <a:r>
                        <a:rPr lang="en-US" sz="2400" dirty="0"/>
                        <a:t>Lê </a:t>
                      </a:r>
                      <a:r>
                        <a:rPr lang="en-US" sz="2400" dirty="0" err="1"/>
                        <a:t>Thị</a:t>
                      </a:r>
                      <a:r>
                        <a:rPr lang="en-US" sz="2400" dirty="0"/>
                        <a:t> </a:t>
                      </a:r>
                      <a:r>
                        <a:rPr lang="en-US" sz="2400" dirty="0" err="1"/>
                        <a:t>Bích</a:t>
                      </a:r>
                      <a:r>
                        <a:rPr lang="en-US" sz="2400" dirty="0"/>
                        <a:t> </a:t>
                      </a:r>
                      <a:r>
                        <a:rPr lang="en-US" sz="2400" dirty="0" err="1"/>
                        <a:t>Trâm</a:t>
                      </a:r>
                      <a:r>
                        <a:rPr lang="en-US" sz="2400" dirty="0"/>
                        <a:t> B1910161 (BE)</a:t>
                      </a:r>
                    </a:p>
                  </a:txBody>
                  <a:tcPr/>
                </a:tc>
                <a:tc>
                  <a:txBody>
                    <a:bodyPr/>
                    <a:lstStyle/>
                    <a:p>
                      <a:endParaRPr lang="en-US" sz="2400" dirty="0"/>
                    </a:p>
                  </a:txBody>
                  <a:tcPr/>
                </a:tc>
                <a:extLst>
                  <a:ext uri="{0D108BD9-81ED-4DB2-BD59-A6C34878D82A}">
                    <a16:rowId xmlns:a16="http://schemas.microsoft.com/office/drawing/2014/main" val="150150399"/>
                  </a:ext>
                </a:extLst>
              </a:tr>
              <a:tr h="596167">
                <a:tc>
                  <a:txBody>
                    <a:bodyPr/>
                    <a:lstStyle/>
                    <a:p>
                      <a:r>
                        <a:rPr lang="en-US" sz="2400" dirty="0"/>
                        <a:t>Võ Văn </a:t>
                      </a:r>
                      <a:r>
                        <a:rPr lang="en-US" sz="2400" dirty="0" err="1"/>
                        <a:t>Thạch</a:t>
                      </a:r>
                      <a:r>
                        <a:rPr lang="en-US" sz="2400" dirty="0"/>
                        <a:t> B1910(FE)</a:t>
                      </a:r>
                    </a:p>
                  </a:txBody>
                  <a:tcPr/>
                </a:tc>
                <a:tc>
                  <a:txBody>
                    <a:bodyPr/>
                    <a:lstStyle/>
                    <a:p>
                      <a:endParaRPr lang="en-US" sz="2400" dirty="0"/>
                    </a:p>
                  </a:txBody>
                  <a:tcPr/>
                </a:tc>
                <a:extLst>
                  <a:ext uri="{0D108BD9-81ED-4DB2-BD59-A6C34878D82A}">
                    <a16:rowId xmlns:a16="http://schemas.microsoft.com/office/drawing/2014/main" val="242314008"/>
                  </a:ext>
                </a:extLst>
              </a:tr>
              <a:tr h="596167">
                <a:tc>
                  <a:txBody>
                    <a:bodyPr/>
                    <a:lstStyle/>
                    <a:p>
                      <a:r>
                        <a:rPr lang="en-US" sz="2400" dirty="0" err="1"/>
                        <a:t>Tô</a:t>
                      </a:r>
                      <a:r>
                        <a:rPr lang="en-US" sz="2400" dirty="0"/>
                        <a:t> Thanh </a:t>
                      </a:r>
                      <a:r>
                        <a:rPr lang="en-US" sz="2400" dirty="0" err="1"/>
                        <a:t>Trọng</a:t>
                      </a:r>
                      <a:r>
                        <a:rPr lang="en-US" sz="2400" dirty="0"/>
                        <a:t> (FE)</a:t>
                      </a:r>
                    </a:p>
                  </a:txBody>
                  <a:tcPr/>
                </a:tc>
                <a:tc>
                  <a:txBody>
                    <a:bodyPr/>
                    <a:lstStyle/>
                    <a:p>
                      <a:endParaRPr lang="en-US" sz="2400" dirty="0"/>
                    </a:p>
                  </a:txBody>
                  <a:tcPr/>
                </a:tc>
                <a:extLst>
                  <a:ext uri="{0D108BD9-81ED-4DB2-BD59-A6C34878D82A}">
                    <a16:rowId xmlns:a16="http://schemas.microsoft.com/office/drawing/2014/main" val="3613430910"/>
                  </a:ext>
                </a:extLst>
              </a:tr>
            </a:tbl>
          </a:graphicData>
        </a:graphic>
      </p:graphicFrame>
    </p:spTree>
    <p:extLst>
      <p:ext uri="{BB962C8B-B14F-4D97-AF65-F5344CB8AC3E}">
        <p14:creationId xmlns:p14="http://schemas.microsoft.com/office/powerpoint/2010/main" val="53795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912512"/>
          </a:xfrm>
        </p:spPr>
        <p:txBody>
          <a:bodyPr/>
          <a:lstStyle/>
          <a:p>
            <a:r>
              <a:rPr lang="en-US" sz="3600" b="1" dirty="0"/>
              <a:t>1. </a:t>
            </a:r>
            <a:r>
              <a:rPr lang="en-US" sz="3600" b="1" dirty="0" err="1"/>
              <a:t>Mô</a:t>
            </a:r>
            <a:r>
              <a:rPr lang="en-US" sz="3600" b="1" dirty="0"/>
              <a:t> </a:t>
            </a:r>
            <a:r>
              <a:rPr lang="en-US" sz="3600" b="1" dirty="0" err="1"/>
              <a:t>tả</a:t>
            </a:r>
            <a:r>
              <a:rPr lang="en-US" sz="3600" b="1" dirty="0"/>
              <a:t>:</a:t>
            </a:r>
            <a:endParaRPr lang="en-US" sz="2400" b="1" dirty="0"/>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293779" y="1478604"/>
            <a:ext cx="9990306" cy="4390384"/>
          </a:xfrm>
        </p:spPr>
        <p:txBody>
          <a:bodyPr>
            <a:noAutofit/>
          </a:bodyPr>
          <a:lstStyle/>
          <a:p>
            <a:pPr algn="just"/>
            <a:r>
              <a:rPr lang="vi-VN" sz="3000" b="0" i="0" dirty="0">
                <a:solidFill>
                  <a:srgbClr val="000000"/>
                </a:solidFill>
                <a:effectLst/>
                <a:latin typeface="Times New Roman" panose="02020603050405020304" pitchFamily="18" charset="0"/>
              </a:rPr>
              <a:t>Hằng tháng, lãnh đạo phòng sẽ thực hiện lập kế hoạch công việc cho tháng tiếp theo bao gồm các nhóm công việc, các đầu việc, thời gian thực hiện và hạn hoàn thành dự kiến. Bảng kế hoạch này sẽ được gửi đến Lãnh đạo Trung tâm CNTT xét duyệt và có thể bổ sung, phân công thực hiện.</a:t>
            </a:r>
          </a:p>
          <a:p>
            <a:pPr algn="just"/>
            <a:r>
              <a:rPr lang="vi-VN" sz="3000" b="0" i="0" dirty="0">
                <a:solidFill>
                  <a:srgbClr val="000000"/>
                </a:solidFill>
                <a:effectLst/>
                <a:latin typeface="Times New Roman" panose="02020603050405020304" pitchFamily="18" charset="0"/>
              </a:rPr>
              <a:t>- Sau khi lãnh đạo duyệt kế hoạch của Phòng thì các công việc sẽ được giao cho các Phòng thực hiện. Trong quá trình thực hiện công việc, lãnh đạo có thể giao thêm trong trường hợp có công việc đột xuất phát sinh.</a:t>
            </a:r>
          </a:p>
          <a:p>
            <a:pPr algn="just"/>
            <a:endParaRPr lang="en-US" sz="3000" dirty="0"/>
          </a:p>
        </p:txBody>
      </p:sp>
    </p:spTree>
    <p:extLst>
      <p:ext uri="{BB962C8B-B14F-4D97-AF65-F5344CB8AC3E}">
        <p14:creationId xmlns:p14="http://schemas.microsoft.com/office/powerpoint/2010/main" val="156101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912512"/>
          </a:xfrm>
        </p:spPr>
        <p:txBody>
          <a:bodyPr/>
          <a:lstStyle/>
          <a:p>
            <a:r>
              <a:rPr lang="en-US" sz="3600" b="1" dirty="0"/>
              <a:t>1. </a:t>
            </a:r>
            <a:r>
              <a:rPr lang="en-US" sz="3600" b="1" dirty="0" err="1"/>
              <a:t>Mô</a:t>
            </a:r>
            <a:r>
              <a:rPr lang="en-US" sz="3600" b="1" dirty="0"/>
              <a:t> </a:t>
            </a:r>
            <a:r>
              <a:rPr lang="en-US" sz="3600" b="1" dirty="0" err="1"/>
              <a:t>tả</a:t>
            </a:r>
            <a:r>
              <a:rPr lang="en-US" sz="3600" b="1" dirty="0"/>
              <a:t>:</a:t>
            </a:r>
            <a:endParaRPr lang="en-US" sz="2400" b="1" dirty="0"/>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293779" y="1478604"/>
            <a:ext cx="9990306" cy="4390384"/>
          </a:xfrm>
        </p:spPr>
        <p:txBody>
          <a:bodyPr>
            <a:noAutofit/>
          </a:bodyPr>
          <a:lstStyle/>
          <a:p>
            <a:pPr algn="just"/>
            <a:r>
              <a:rPr lang="vi-VN" sz="3000" b="0" i="0" dirty="0">
                <a:solidFill>
                  <a:srgbClr val="000000"/>
                </a:solidFill>
                <a:effectLst/>
                <a:latin typeface="Times New Roman" panose="02020603050405020304" pitchFamily="18" charset="0"/>
              </a:rPr>
              <a:t>- Lãnh đạo phòng dựa trên các công việc được giao của phòng sẽ phân rã thành các đầu việc nhỏ hơn, phân công cho các thành viên phụ trách thực hiện và cập nhật tiến độ.</a:t>
            </a:r>
          </a:p>
          <a:p>
            <a:pPr algn="just"/>
            <a:r>
              <a:rPr lang="vi-VN" sz="3000" b="0" i="0" dirty="0">
                <a:solidFill>
                  <a:srgbClr val="000000"/>
                </a:solidFill>
                <a:effectLst/>
                <a:latin typeface="Times New Roman" panose="02020603050405020304" pitchFamily="18" charset="0"/>
              </a:rPr>
              <a:t>- Mỗi nhân viên sẽ thực hiện báo cáo công việc hằng ngày bao gồm nội cung công việc, thời gian thực hiện, nhóm công việc phục vụ theo dõi, đánh giá công việc và nhân viên.</a:t>
            </a:r>
          </a:p>
          <a:p>
            <a:pPr algn="just"/>
            <a:endParaRPr lang="en-US" sz="3000" dirty="0"/>
          </a:p>
        </p:txBody>
      </p:sp>
    </p:spTree>
    <p:extLst>
      <p:ext uri="{BB962C8B-B14F-4D97-AF65-F5344CB8AC3E}">
        <p14:creationId xmlns:p14="http://schemas.microsoft.com/office/powerpoint/2010/main" val="406158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912512"/>
          </a:xfrm>
        </p:spPr>
        <p:txBody>
          <a:bodyPr/>
          <a:lstStyle/>
          <a:p>
            <a:r>
              <a:rPr lang="en-US" sz="3600" b="1" dirty="0"/>
              <a:t>2. </a:t>
            </a:r>
            <a:r>
              <a:rPr lang="en-US" sz="3600" b="1" dirty="0" err="1"/>
              <a:t>Yêu</a:t>
            </a:r>
            <a:r>
              <a:rPr lang="en-US" sz="3600" b="1" dirty="0"/>
              <a:t> </a:t>
            </a:r>
            <a:r>
              <a:rPr lang="en-US" sz="3600" b="1" dirty="0" err="1"/>
              <a:t>cầu</a:t>
            </a:r>
            <a:r>
              <a:rPr lang="en-US" sz="3600" b="1" dirty="0"/>
              <a:t> </a:t>
            </a:r>
            <a:r>
              <a:rPr lang="en-US" sz="3600" b="1" dirty="0" err="1"/>
              <a:t>đề</a:t>
            </a:r>
            <a:r>
              <a:rPr lang="en-US" sz="3600" b="1" dirty="0"/>
              <a:t> </a:t>
            </a:r>
            <a:r>
              <a:rPr lang="en-US" sz="3600" b="1" dirty="0" err="1"/>
              <a:t>tài</a:t>
            </a:r>
            <a:r>
              <a:rPr lang="en-US" sz="3600" b="1" dirty="0"/>
              <a:t>:</a:t>
            </a:r>
            <a:endParaRPr lang="en-US" sz="2400" b="1" dirty="0"/>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079770" y="1498059"/>
            <a:ext cx="10204315" cy="5043286"/>
          </a:xfrm>
        </p:spPr>
        <p:txBody>
          <a:bodyPr>
            <a:normAutofit/>
          </a:bodyPr>
          <a:lstStyle/>
          <a:p>
            <a:pPr algn="just"/>
            <a:r>
              <a:rPr lang="en-US" sz="2800" b="0" i="0" dirty="0">
                <a:solidFill>
                  <a:srgbClr val="000000"/>
                </a:solidFill>
                <a:effectLst/>
                <a:latin typeface="Times New Roman" panose="02020603050405020304" pitchFamily="18" charset="0"/>
              </a:rPr>
              <a:t>- </a:t>
            </a:r>
            <a:r>
              <a:rPr lang="vi-VN" sz="2800" b="0" i="0" dirty="0">
                <a:solidFill>
                  <a:srgbClr val="000000"/>
                </a:solidFill>
                <a:effectLst/>
                <a:latin typeface="Times New Roman" panose="02020603050405020304" pitchFamily="18" charset="0"/>
              </a:rPr>
              <a:t>Cho phép quản lý danh sách đơn vị, người dùng theo nhiều cấp (Phòng/Tổ, Trung tâm, Viễn thông, …)</a:t>
            </a:r>
          </a:p>
          <a:p>
            <a:pPr algn="just"/>
            <a:r>
              <a:rPr lang="vi-VN" sz="2800" b="0" i="0" dirty="0">
                <a:solidFill>
                  <a:srgbClr val="000000"/>
                </a:solidFill>
                <a:effectLst/>
                <a:latin typeface="Times New Roman" panose="02020603050405020304" pitchFamily="18" charset="0"/>
              </a:rPr>
              <a:t>- Cho phép phân quyền cho từng người dùng, nhóm người dùng, chức danh, đơn vị, …</a:t>
            </a:r>
          </a:p>
          <a:p>
            <a:pPr algn="just"/>
            <a:r>
              <a:rPr lang="vi-VN" sz="2800" b="0" i="0" dirty="0">
                <a:solidFill>
                  <a:srgbClr val="000000"/>
                </a:solidFill>
                <a:effectLst/>
                <a:latin typeface="Times New Roman" panose="02020603050405020304" pitchFamily="18" charset="0"/>
              </a:rPr>
              <a:t>- Cho phép lãnh đạo các đơn vị lập kế hoạch theo từng kỳ (tháng, quý, năm, …) và trình lãnh đạo cấp trên phê duyệt.</a:t>
            </a:r>
          </a:p>
          <a:p>
            <a:pPr algn="just"/>
            <a:r>
              <a:rPr lang="vi-VN" sz="2800" b="0" i="0" dirty="0">
                <a:solidFill>
                  <a:srgbClr val="000000"/>
                </a:solidFill>
                <a:effectLst/>
                <a:latin typeface="Times New Roman" panose="02020603050405020304" pitchFamily="18" charset="0"/>
              </a:rPr>
              <a:t>- Cho phép lãnh đạo đơn vị phê duyệt, cập nhật kế hoạch đơn vị cấp dưới và phân công thực hiện công việc cho đơn vị, cá nhân.</a:t>
            </a:r>
          </a:p>
          <a:p>
            <a:pPr algn="just"/>
            <a:endParaRPr lang="en-US" sz="2800" dirty="0"/>
          </a:p>
        </p:txBody>
      </p:sp>
    </p:spTree>
    <p:extLst>
      <p:ext uri="{BB962C8B-B14F-4D97-AF65-F5344CB8AC3E}">
        <p14:creationId xmlns:p14="http://schemas.microsoft.com/office/powerpoint/2010/main" val="2844383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10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10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10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912512"/>
          </a:xfrm>
        </p:spPr>
        <p:txBody>
          <a:bodyPr/>
          <a:lstStyle/>
          <a:p>
            <a:r>
              <a:rPr lang="en-US" sz="3600" b="1" dirty="0"/>
              <a:t>2. </a:t>
            </a:r>
            <a:r>
              <a:rPr lang="en-US" sz="3600" b="1" dirty="0" err="1"/>
              <a:t>Yêu</a:t>
            </a:r>
            <a:r>
              <a:rPr lang="en-US" sz="3600" b="1" dirty="0"/>
              <a:t> </a:t>
            </a:r>
            <a:r>
              <a:rPr lang="en-US" sz="3600" b="1" dirty="0" err="1"/>
              <a:t>cầu</a:t>
            </a:r>
            <a:r>
              <a:rPr lang="en-US" sz="3600" b="1" dirty="0"/>
              <a:t> </a:t>
            </a:r>
            <a:r>
              <a:rPr lang="en-US" sz="3600" b="1" dirty="0" err="1"/>
              <a:t>đề</a:t>
            </a:r>
            <a:r>
              <a:rPr lang="en-US" sz="3600" b="1" dirty="0"/>
              <a:t> </a:t>
            </a:r>
            <a:r>
              <a:rPr lang="en-US" sz="3600" b="1" dirty="0" err="1"/>
              <a:t>tài</a:t>
            </a:r>
            <a:r>
              <a:rPr lang="en-US" sz="3600" b="1" dirty="0"/>
              <a:t>:</a:t>
            </a:r>
            <a:endParaRPr lang="en-US" sz="2400" b="1" dirty="0"/>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079770" y="1498059"/>
            <a:ext cx="10204315" cy="5043286"/>
          </a:xfrm>
        </p:spPr>
        <p:txBody>
          <a:bodyPr>
            <a:normAutofit/>
          </a:bodyPr>
          <a:lstStyle/>
          <a:p>
            <a:pPr algn="just"/>
            <a:r>
              <a:rPr lang="vi-VN" sz="2800" b="0" i="0" dirty="0">
                <a:solidFill>
                  <a:srgbClr val="000000"/>
                </a:solidFill>
                <a:effectLst/>
                <a:latin typeface="Times New Roman" panose="02020603050405020304" pitchFamily="18" charset="0"/>
              </a:rPr>
              <a:t>- Cho phép lãnh đạo đơn vị có thể phân rã công việc thành các công việc con, gán tỷ lệ thực hiện (%) cho từng công việc con so với công việc cha. Khi công việc con hoàn thành sẽ dựa theo tỷ lệ (%) được phân rã sẽ tự động cập nhật tiến độ cho công việc cha.</a:t>
            </a:r>
          </a:p>
          <a:p>
            <a:pPr algn="just"/>
            <a:r>
              <a:rPr lang="en-US" sz="2800" b="0" i="0" dirty="0">
                <a:solidFill>
                  <a:srgbClr val="000000"/>
                </a:solidFill>
                <a:effectLst/>
                <a:latin typeface="Times New Roman" panose="02020603050405020304" pitchFamily="18" charset="0"/>
              </a:rPr>
              <a:t>- </a:t>
            </a:r>
            <a:r>
              <a:rPr lang="vi-VN" sz="2800" b="0" i="0" dirty="0">
                <a:solidFill>
                  <a:srgbClr val="000000"/>
                </a:solidFill>
                <a:effectLst/>
                <a:latin typeface="Times New Roman" panose="02020603050405020304" pitchFamily="18" charset="0"/>
              </a:rPr>
              <a:t>Cho phép cá nhân, thành viên đơn vị cập nhật tiến độ thực hiện của từng công việc được giao, báo cáo công việc định kỳ (ngày, tuần, tháng) theo quy định.</a:t>
            </a:r>
          </a:p>
          <a:p>
            <a:pPr algn="just"/>
            <a:r>
              <a:rPr lang="vi-VN" sz="2800" b="0" i="0" dirty="0">
                <a:solidFill>
                  <a:srgbClr val="000000"/>
                </a:solidFill>
                <a:effectLst/>
                <a:latin typeface="Times New Roman" panose="02020603050405020304" pitchFamily="18" charset="0"/>
              </a:rPr>
              <a:t>- Cho phép từng cá nhân báo cáo công việc thực hiện (mô tả công việc, thời gian thực hiện, công việc cha, mức độ hoàn thành, …) phục vụ đánh giá và theo dõi tiến độ thực hiện công việc.</a:t>
            </a:r>
          </a:p>
          <a:p>
            <a:pPr algn="just"/>
            <a:endParaRPr lang="en-US" sz="2800" dirty="0"/>
          </a:p>
        </p:txBody>
      </p:sp>
    </p:spTree>
    <p:extLst>
      <p:ext uri="{BB962C8B-B14F-4D97-AF65-F5344CB8AC3E}">
        <p14:creationId xmlns:p14="http://schemas.microsoft.com/office/powerpoint/2010/main" val="259875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10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10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912512"/>
          </a:xfrm>
        </p:spPr>
        <p:txBody>
          <a:bodyPr/>
          <a:lstStyle/>
          <a:p>
            <a:r>
              <a:rPr lang="en-US" sz="3600" b="1" dirty="0"/>
              <a:t>2. </a:t>
            </a:r>
            <a:r>
              <a:rPr lang="en-US" sz="3600" b="1" dirty="0" err="1"/>
              <a:t>Yêu</a:t>
            </a:r>
            <a:r>
              <a:rPr lang="en-US" sz="3600" b="1" dirty="0"/>
              <a:t> </a:t>
            </a:r>
            <a:r>
              <a:rPr lang="en-US" sz="3600" b="1" dirty="0" err="1"/>
              <a:t>cầu</a:t>
            </a:r>
            <a:r>
              <a:rPr lang="en-US" sz="3600" b="1" dirty="0"/>
              <a:t> </a:t>
            </a:r>
            <a:r>
              <a:rPr lang="en-US" sz="3600" b="1" dirty="0" err="1"/>
              <a:t>đề</a:t>
            </a:r>
            <a:r>
              <a:rPr lang="en-US" sz="3600" b="1" dirty="0"/>
              <a:t> </a:t>
            </a:r>
            <a:r>
              <a:rPr lang="en-US" sz="3600" b="1" dirty="0" err="1"/>
              <a:t>tài</a:t>
            </a:r>
            <a:r>
              <a:rPr lang="en-US" sz="3600" b="1" dirty="0"/>
              <a:t>:</a:t>
            </a:r>
            <a:endParaRPr lang="en-US" sz="2400" b="1" dirty="0"/>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293779" y="1498060"/>
            <a:ext cx="9990306" cy="4902740"/>
          </a:xfrm>
        </p:spPr>
        <p:txBody>
          <a:bodyPr>
            <a:normAutofit/>
          </a:bodyPr>
          <a:lstStyle/>
          <a:p>
            <a:pPr algn="just"/>
            <a:r>
              <a:rPr lang="vi-VN" sz="2800" b="0" i="0" dirty="0">
                <a:solidFill>
                  <a:srgbClr val="000000"/>
                </a:solidFill>
                <a:effectLst/>
                <a:latin typeface="Times New Roman" panose="02020603050405020304" pitchFamily="18" charset="0"/>
              </a:rPr>
              <a:t>- Hệ thống cung cấp các Dashboard, báo cáo cho tất cả các đối tượng cụ thể:</a:t>
            </a:r>
          </a:p>
          <a:p>
            <a:pPr algn="just"/>
            <a:r>
              <a:rPr lang="vi-VN" sz="2800" b="0" i="0" dirty="0">
                <a:solidFill>
                  <a:srgbClr val="000000"/>
                </a:solidFill>
                <a:effectLst/>
                <a:latin typeface="Times New Roman" panose="02020603050405020304" pitchFamily="18" charset="0"/>
              </a:rPr>
              <a:t>+ Đối với nhân viên: Theo dõi được danh sách công việc, cảnh báo công việc quá hạn, tỷ lệ hoàn thành, tổng thời gian thực hiện trong tháng, tỷ lệ (thời gian) thực hiện các công việc, …</a:t>
            </a:r>
          </a:p>
          <a:p>
            <a:pPr algn="just"/>
            <a:r>
              <a:rPr lang="vi-VN" sz="2800" b="0" i="0" dirty="0">
                <a:solidFill>
                  <a:srgbClr val="000000"/>
                </a:solidFill>
                <a:effectLst/>
                <a:latin typeface="Times New Roman" panose="02020603050405020304" pitchFamily="18" charset="0"/>
              </a:rPr>
              <a:t>+ Đối với lãnh đạo đơn vị: Theo dõi được các đầu việc, nhóm công việc, cảnh báo công việc sắp đến hạn, quá hạn, tỷ lệ hoàn thành của đơn vị, đơn vị con, theo dõi khối lượng công việc của các cá nhân, đơn vị đảm bảo điều phối công việc, khai thác nguồn lực hiệu quả, …</a:t>
            </a:r>
          </a:p>
          <a:p>
            <a:pPr algn="just"/>
            <a:endParaRPr lang="en-US" sz="2800" dirty="0"/>
          </a:p>
        </p:txBody>
      </p:sp>
    </p:spTree>
    <p:extLst>
      <p:ext uri="{BB962C8B-B14F-4D97-AF65-F5344CB8AC3E}">
        <p14:creationId xmlns:p14="http://schemas.microsoft.com/office/powerpoint/2010/main" val="216447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1000"/>
                                        <p:tgtEl>
                                          <p:spTgt spid="1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10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771967"/>
          </a:xfrm>
        </p:spPr>
        <p:txBody>
          <a:bodyPr>
            <a:normAutofit/>
          </a:bodyPr>
          <a:lstStyle/>
          <a:p>
            <a:r>
              <a:rPr lang="en-US" sz="3600" b="1" dirty="0"/>
              <a:t>3. </a:t>
            </a:r>
            <a:r>
              <a:rPr lang="en-US" sz="3600" b="1" dirty="0" err="1"/>
              <a:t>Chức</a:t>
            </a:r>
            <a:r>
              <a:rPr lang="en-US" sz="3600" b="1" dirty="0"/>
              <a:t> </a:t>
            </a:r>
            <a:r>
              <a:rPr lang="en-US" sz="3600" b="1" dirty="0" err="1"/>
              <a:t>năng</a:t>
            </a:r>
            <a:r>
              <a:rPr lang="en-US" sz="3600" b="1" dirty="0"/>
              <a:t> </a:t>
            </a:r>
            <a:r>
              <a:rPr lang="en-US" sz="3600" b="1" dirty="0" err="1"/>
              <a:t>giao</a:t>
            </a:r>
            <a:r>
              <a:rPr lang="en-US" sz="3600" b="1" dirty="0"/>
              <a:t> </a:t>
            </a:r>
            <a:r>
              <a:rPr lang="en-US" sz="3600" b="1" dirty="0" err="1"/>
              <a:t>diện</a:t>
            </a:r>
            <a:r>
              <a:rPr lang="en-US" sz="3600" b="1" dirty="0"/>
              <a:t> Danh </a:t>
            </a:r>
            <a:r>
              <a:rPr lang="en-US" sz="3600" b="1" dirty="0" err="1"/>
              <a:t>sách</a:t>
            </a:r>
            <a:r>
              <a:rPr lang="en-US" sz="3600" b="1" dirty="0"/>
              <a:t> </a:t>
            </a:r>
            <a:r>
              <a:rPr lang="en-US" sz="3600" b="1" dirty="0" err="1"/>
              <a:t>đơn</a:t>
            </a:r>
            <a:r>
              <a:rPr lang="en-US" sz="3600" b="1" dirty="0"/>
              <a:t> </a:t>
            </a:r>
            <a:r>
              <a:rPr lang="en-US" sz="3600" b="1" dirty="0" err="1"/>
              <a:t>vị</a:t>
            </a:r>
            <a:r>
              <a:rPr lang="en-US" sz="3600" b="1" dirty="0"/>
              <a:t>:</a:t>
            </a:r>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293779" y="1361872"/>
            <a:ext cx="9990306" cy="4507116"/>
          </a:xfrm>
        </p:spPr>
        <p:txBody>
          <a:bodyPr>
            <a:normAutofit/>
          </a:bodyPr>
          <a:lstStyle/>
          <a:p>
            <a:pPr marL="285750" indent="-285750">
              <a:lnSpc>
                <a:spcPct val="150000"/>
              </a:lnSpc>
              <a:buFontTx/>
              <a:buChar char="-"/>
            </a:pPr>
            <a:r>
              <a:rPr lang="en-US" sz="2800" dirty="0" err="1"/>
              <a:t>Xem</a:t>
            </a:r>
            <a:r>
              <a:rPr lang="en-US" sz="2800" dirty="0"/>
              <a:t> </a:t>
            </a:r>
            <a:r>
              <a:rPr lang="en-US" sz="2800" dirty="0" err="1"/>
              <a:t>danh</a:t>
            </a:r>
            <a:r>
              <a:rPr lang="en-US" sz="2800" dirty="0"/>
              <a:t> </a:t>
            </a:r>
            <a:r>
              <a:rPr lang="en-US" sz="2800" dirty="0" err="1"/>
              <a:t>sách</a:t>
            </a:r>
            <a:r>
              <a:rPr lang="en-US" sz="2800" dirty="0"/>
              <a:t> </a:t>
            </a:r>
            <a:r>
              <a:rPr lang="en-US" sz="2800" dirty="0" err="1"/>
              <a:t>đơn</a:t>
            </a:r>
            <a:r>
              <a:rPr lang="en-US" sz="2800" dirty="0"/>
              <a:t> </a:t>
            </a:r>
            <a:r>
              <a:rPr lang="en-US" sz="2800" dirty="0" err="1"/>
              <a:t>vị</a:t>
            </a:r>
            <a:endParaRPr lang="en-US" sz="2800" dirty="0"/>
          </a:p>
          <a:p>
            <a:pPr marL="285750" indent="-285750">
              <a:lnSpc>
                <a:spcPct val="150000"/>
              </a:lnSpc>
              <a:buFontTx/>
              <a:buChar char="-"/>
            </a:pPr>
            <a:r>
              <a:rPr lang="en-US" sz="2800" dirty="0" err="1"/>
              <a:t>Thêm</a:t>
            </a:r>
            <a:r>
              <a:rPr lang="en-US" sz="2800" dirty="0"/>
              <a:t>, </a:t>
            </a:r>
            <a:r>
              <a:rPr lang="en-US" sz="2800" dirty="0" err="1"/>
              <a:t>sửa</a:t>
            </a:r>
            <a:r>
              <a:rPr lang="en-US" sz="2800" dirty="0"/>
              <a:t>, </a:t>
            </a:r>
            <a:r>
              <a:rPr lang="en-US" sz="2800" dirty="0" err="1"/>
              <a:t>xóa</a:t>
            </a:r>
            <a:r>
              <a:rPr lang="en-US" sz="2800" dirty="0"/>
              <a:t> </a:t>
            </a:r>
            <a:r>
              <a:rPr lang="en-US" sz="2800" dirty="0" err="1"/>
              <a:t>đơn</a:t>
            </a:r>
            <a:r>
              <a:rPr lang="en-US" sz="2800" dirty="0"/>
              <a:t> </a:t>
            </a:r>
            <a:r>
              <a:rPr lang="en-US" sz="2800" dirty="0" err="1"/>
              <a:t>vị</a:t>
            </a:r>
            <a:endParaRPr lang="en-US" sz="2800" dirty="0"/>
          </a:p>
          <a:p>
            <a:pPr marL="285750" indent="-285750">
              <a:lnSpc>
                <a:spcPct val="150000"/>
              </a:lnSpc>
              <a:buFontTx/>
              <a:buChar char="-"/>
            </a:pPr>
            <a:r>
              <a:rPr lang="en-US" sz="2800" dirty="0" err="1"/>
              <a:t>Xem</a:t>
            </a:r>
            <a:r>
              <a:rPr lang="en-US" sz="2800" dirty="0"/>
              <a:t> </a:t>
            </a:r>
            <a:r>
              <a:rPr lang="en-US" sz="2800" dirty="0" err="1"/>
              <a:t>danh</a:t>
            </a:r>
            <a:r>
              <a:rPr lang="en-US" sz="2800" dirty="0"/>
              <a:t> </a:t>
            </a:r>
            <a:r>
              <a:rPr lang="en-US" sz="2800" dirty="0" err="1"/>
              <a:t>sách</a:t>
            </a:r>
            <a:r>
              <a:rPr lang="en-US" sz="2800" dirty="0"/>
              <a:t> </a:t>
            </a:r>
            <a:r>
              <a:rPr lang="en-US" sz="2800" dirty="0" err="1"/>
              <a:t>Nhân</a:t>
            </a:r>
            <a:r>
              <a:rPr lang="en-US" sz="2800" dirty="0"/>
              <a:t> </a:t>
            </a:r>
            <a:r>
              <a:rPr lang="en-US" sz="2800" dirty="0" err="1"/>
              <a:t>viên</a:t>
            </a:r>
            <a:r>
              <a:rPr lang="en-US" sz="2800" dirty="0"/>
              <a:t> </a:t>
            </a:r>
            <a:r>
              <a:rPr lang="en-US" sz="2800" dirty="0" err="1"/>
              <a:t>của</a:t>
            </a:r>
            <a:r>
              <a:rPr lang="en-US" sz="2800" dirty="0"/>
              <a:t> </a:t>
            </a:r>
            <a:r>
              <a:rPr lang="en-US" sz="2800" dirty="0" err="1"/>
              <a:t>từng</a:t>
            </a:r>
            <a:r>
              <a:rPr lang="en-US" sz="2800" dirty="0"/>
              <a:t> </a:t>
            </a:r>
            <a:r>
              <a:rPr lang="en-US" sz="2800" dirty="0" err="1"/>
              <a:t>đơn</a:t>
            </a:r>
            <a:r>
              <a:rPr lang="en-US" sz="2800" dirty="0"/>
              <a:t> </a:t>
            </a:r>
            <a:r>
              <a:rPr lang="en-US" sz="2800" dirty="0" err="1"/>
              <a:t>vị</a:t>
            </a:r>
            <a:endParaRPr lang="en-US" sz="2800" dirty="0"/>
          </a:p>
          <a:p>
            <a:pPr marL="285750" indent="-285750">
              <a:lnSpc>
                <a:spcPct val="150000"/>
              </a:lnSpc>
              <a:buFontTx/>
              <a:buChar char="-"/>
            </a:pPr>
            <a:r>
              <a:rPr lang="en-US" sz="2800" dirty="0" err="1"/>
              <a:t>Thêm</a:t>
            </a:r>
            <a:r>
              <a:rPr lang="en-US" sz="2800" dirty="0"/>
              <a:t>, </a:t>
            </a:r>
            <a:r>
              <a:rPr lang="en-US" sz="2800" dirty="0" err="1"/>
              <a:t>sửa</a:t>
            </a:r>
            <a:r>
              <a:rPr lang="en-US" sz="2800" dirty="0"/>
              <a:t>, </a:t>
            </a:r>
            <a:r>
              <a:rPr lang="en-US" sz="2800" dirty="0" err="1"/>
              <a:t>xóa</a:t>
            </a:r>
            <a:r>
              <a:rPr lang="en-US" sz="2800" dirty="0"/>
              <a:t> </a:t>
            </a:r>
            <a:r>
              <a:rPr lang="en-US" sz="2800" dirty="0" err="1"/>
              <a:t>Nhân</a:t>
            </a:r>
            <a:r>
              <a:rPr lang="en-US" sz="2800" dirty="0"/>
              <a:t> </a:t>
            </a:r>
            <a:r>
              <a:rPr lang="en-US" sz="2800" dirty="0" err="1"/>
              <a:t>viên</a:t>
            </a:r>
            <a:endParaRPr lang="en-US" sz="2800" dirty="0"/>
          </a:p>
        </p:txBody>
      </p:sp>
    </p:spTree>
    <p:extLst>
      <p:ext uri="{BB962C8B-B14F-4D97-AF65-F5344CB8AC3E}">
        <p14:creationId xmlns:p14="http://schemas.microsoft.com/office/powerpoint/2010/main" val="143773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A6C612-429D-B836-87EB-3BDE21E70D70}"/>
              </a:ext>
            </a:extLst>
          </p:cNvPr>
          <p:cNvSpPr>
            <a:spLocks noGrp="1"/>
          </p:cNvSpPr>
          <p:nvPr>
            <p:ph type="title"/>
          </p:nvPr>
        </p:nvSpPr>
        <p:spPr>
          <a:xfrm>
            <a:off x="1293779" y="457200"/>
            <a:ext cx="9990306" cy="771967"/>
          </a:xfrm>
        </p:spPr>
        <p:txBody>
          <a:bodyPr>
            <a:normAutofit/>
          </a:bodyPr>
          <a:lstStyle/>
          <a:p>
            <a:r>
              <a:rPr lang="en-US" sz="3600" b="1" dirty="0"/>
              <a:t>3. </a:t>
            </a:r>
            <a:r>
              <a:rPr lang="en-US" sz="3600" b="1" dirty="0" err="1"/>
              <a:t>Chức</a:t>
            </a:r>
            <a:r>
              <a:rPr lang="en-US" sz="3600" b="1" dirty="0"/>
              <a:t> </a:t>
            </a:r>
            <a:r>
              <a:rPr lang="en-US" sz="3600" b="1" dirty="0" err="1"/>
              <a:t>năng</a:t>
            </a:r>
            <a:r>
              <a:rPr lang="en-US" sz="3600" b="1" dirty="0"/>
              <a:t> </a:t>
            </a:r>
            <a:r>
              <a:rPr lang="en-US" sz="3600" b="1" dirty="0" err="1"/>
              <a:t>giao</a:t>
            </a:r>
            <a:r>
              <a:rPr lang="en-US" sz="3600" b="1" dirty="0"/>
              <a:t> </a:t>
            </a:r>
            <a:r>
              <a:rPr lang="en-US" sz="3600" b="1" dirty="0" err="1"/>
              <a:t>diện</a:t>
            </a:r>
            <a:r>
              <a:rPr lang="en-US" sz="3600" b="1" dirty="0"/>
              <a:t> </a:t>
            </a:r>
            <a:r>
              <a:rPr lang="en-US" sz="3600" b="1" dirty="0" err="1"/>
              <a:t>Kế</a:t>
            </a:r>
            <a:r>
              <a:rPr lang="en-US" sz="3600" b="1" dirty="0"/>
              <a:t> </a:t>
            </a:r>
            <a:r>
              <a:rPr lang="en-US" sz="3600" b="1" dirty="0" err="1"/>
              <a:t>hoạch</a:t>
            </a:r>
            <a:r>
              <a:rPr lang="en-US" sz="3600" b="1" dirty="0"/>
              <a:t>:</a:t>
            </a:r>
          </a:p>
        </p:txBody>
      </p:sp>
      <p:pic>
        <p:nvPicPr>
          <p:cNvPr id="7" name="Content Placeholder 6">
            <a:extLst>
              <a:ext uri="{FF2B5EF4-FFF2-40B4-BE49-F238E27FC236}">
                <a16:creationId xmlns:a16="http://schemas.microsoft.com/office/drawing/2014/main" id="{DCB07473-EB9B-BD48-83E2-0F9887FF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07" y="316655"/>
            <a:ext cx="690663" cy="912512"/>
          </a:xfrm>
        </p:spPr>
      </p:pic>
      <p:sp>
        <p:nvSpPr>
          <p:cNvPr id="12" name="Text Placeholder 11">
            <a:extLst>
              <a:ext uri="{FF2B5EF4-FFF2-40B4-BE49-F238E27FC236}">
                <a16:creationId xmlns:a16="http://schemas.microsoft.com/office/drawing/2014/main" id="{69F616D4-1D7E-20DB-10F6-B97D6D14ADAE}"/>
              </a:ext>
            </a:extLst>
          </p:cNvPr>
          <p:cNvSpPr>
            <a:spLocks noGrp="1"/>
          </p:cNvSpPr>
          <p:nvPr>
            <p:ph type="body" sz="half" idx="2"/>
          </p:nvPr>
        </p:nvSpPr>
        <p:spPr>
          <a:xfrm>
            <a:off x="1293779" y="1371600"/>
            <a:ext cx="9990306" cy="4497388"/>
          </a:xfrm>
        </p:spPr>
        <p:txBody>
          <a:bodyPr>
            <a:normAutofit/>
          </a:bodyPr>
          <a:lstStyle/>
          <a:p>
            <a:pPr marL="285750" indent="-285750">
              <a:lnSpc>
                <a:spcPct val="150000"/>
              </a:lnSpc>
              <a:buFontTx/>
              <a:buChar char="-"/>
            </a:pPr>
            <a:r>
              <a:rPr lang="en-US" sz="2800" dirty="0" err="1"/>
              <a:t>Xem</a:t>
            </a:r>
            <a:r>
              <a:rPr lang="en-US" sz="2800" dirty="0"/>
              <a:t> </a:t>
            </a:r>
            <a:r>
              <a:rPr lang="en-US" sz="2800" dirty="0" err="1"/>
              <a:t>danh</a:t>
            </a:r>
            <a:r>
              <a:rPr lang="en-US" sz="2800" dirty="0"/>
              <a:t> </a:t>
            </a:r>
            <a:r>
              <a:rPr lang="en-US" sz="2800" dirty="0" err="1"/>
              <a:t>sách</a:t>
            </a:r>
            <a:r>
              <a:rPr lang="en-US" sz="2800" dirty="0"/>
              <a:t> </a:t>
            </a:r>
            <a:r>
              <a:rPr lang="en-US" sz="2800" dirty="0" err="1"/>
              <a:t>Kế</a:t>
            </a:r>
            <a:r>
              <a:rPr lang="en-US" sz="2800" dirty="0"/>
              <a:t> </a:t>
            </a:r>
            <a:r>
              <a:rPr lang="en-US" sz="2800" dirty="0" err="1"/>
              <a:t>hoạch</a:t>
            </a:r>
            <a:endParaRPr lang="en-US" sz="2800" dirty="0"/>
          </a:p>
          <a:p>
            <a:pPr marL="285750" indent="-285750">
              <a:lnSpc>
                <a:spcPct val="150000"/>
              </a:lnSpc>
              <a:buFontTx/>
              <a:buChar char="-"/>
            </a:pPr>
            <a:r>
              <a:rPr lang="en-US" sz="2800" dirty="0" err="1"/>
              <a:t>Thêm</a:t>
            </a:r>
            <a:r>
              <a:rPr lang="en-US" sz="2800" dirty="0"/>
              <a:t>, </a:t>
            </a:r>
            <a:r>
              <a:rPr lang="en-US" sz="2800" dirty="0" err="1"/>
              <a:t>sửa</a:t>
            </a:r>
            <a:r>
              <a:rPr lang="en-US" sz="2800" dirty="0"/>
              <a:t>, </a:t>
            </a:r>
            <a:r>
              <a:rPr lang="en-US" sz="2800" dirty="0" err="1"/>
              <a:t>xóa</a:t>
            </a:r>
            <a:r>
              <a:rPr lang="en-US" sz="2800" dirty="0"/>
              <a:t>, </a:t>
            </a:r>
            <a:r>
              <a:rPr lang="en-US" sz="2800" dirty="0" err="1"/>
              <a:t>duyệt</a:t>
            </a:r>
            <a:r>
              <a:rPr lang="en-US" sz="2800" dirty="0"/>
              <a:t> </a:t>
            </a:r>
            <a:r>
              <a:rPr lang="en-US" sz="2800" dirty="0" err="1"/>
              <a:t>Kế</a:t>
            </a:r>
            <a:r>
              <a:rPr lang="en-US" sz="2800" dirty="0"/>
              <a:t> </a:t>
            </a:r>
            <a:r>
              <a:rPr lang="en-US" sz="2800" dirty="0" err="1"/>
              <a:t>hoạch</a:t>
            </a:r>
            <a:endParaRPr lang="en-US" sz="2800" dirty="0"/>
          </a:p>
          <a:p>
            <a:pPr marL="285750" indent="-285750">
              <a:lnSpc>
                <a:spcPct val="150000"/>
              </a:lnSpc>
              <a:buFontTx/>
              <a:buChar char="-"/>
            </a:pPr>
            <a:r>
              <a:rPr lang="en-US" sz="2800" dirty="0" err="1"/>
              <a:t>Xem</a:t>
            </a:r>
            <a:r>
              <a:rPr lang="en-US" sz="2800" dirty="0"/>
              <a:t> </a:t>
            </a:r>
            <a:r>
              <a:rPr lang="en-US" sz="2800" dirty="0" err="1"/>
              <a:t>danh</a:t>
            </a:r>
            <a:r>
              <a:rPr lang="en-US" sz="2800" dirty="0"/>
              <a:t> </a:t>
            </a:r>
            <a:r>
              <a:rPr lang="en-US" sz="2800" dirty="0" err="1"/>
              <a:t>sách</a:t>
            </a:r>
            <a:r>
              <a:rPr lang="en-US" sz="2800" dirty="0"/>
              <a:t> </a:t>
            </a:r>
            <a:r>
              <a:rPr lang="en-US" sz="2800" dirty="0" err="1"/>
              <a:t>Công</a:t>
            </a:r>
            <a:r>
              <a:rPr lang="en-US" sz="2800" dirty="0"/>
              <a:t> </a:t>
            </a:r>
            <a:r>
              <a:rPr lang="en-US" sz="2800" dirty="0" err="1"/>
              <a:t>việc</a:t>
            </a:r>
            <a:endParaRPr lang="en-US" sz="2800" dirty="0"/>
          </a:p>
          <a:p>
            <a:pPr marL="285750" indent="-285750">
              <a:lnSpc>
                <a:spcPct val="150000"/>
              </a:lnSpc>
              <a:buFontTx/>
              <a:buChar char="-"/>
            </a:pPr>
            <a:r>
              <a:rPr lang="en-US" sz="2800" dirty="0" err="1"/>
              <a:t>Thêm</a:t>
            </a:r>
            <a:r>
              <a:rPr lang="en-US" sz="2800" dirty="0"/>
              <a:t>, </a:t>
            </a:r>
            <a:r>
              <a:rPr lang="en-US" sz="2800" dirty="0" err="1"/>
              <a:t>sửa</a:t>
            </a:r>
            <a:r>
              <a:rPr lang="en-US" sz="2800" dirty="0"/>
              <a:t>, </a:t>
            </a:r>
            <a:r>
              <a:rPr lang="en-US" sz="2800" dirty="0" err="1"/>
              <a:t>xóa</a:t>
            </a:r>
            <a:r>
              <a:rPr lang="en-US" sz="2800" dirty="0"/>
              <a:t> </a:t>
            </a:r>
            <a:r>
              <a:rPr lang="en-US" sz="2800" dirty="0" err="1"/>
              <a:t>Công</a:t>
            </a:r>
            <a:r>
              <a:rPr lang="en-US" sz="2800" dirty="0"/>
              <a:t> </a:t>
            </a:r>
            <a:r>
              <a:rPr lang="en-US" sz="2800" dirty="0" err="1"/>
              <a:t>việc</a:t>
            </a:r>
            <a:endParaRPr lang="en-US" sz="2800" dirty="0"/>
          </a:p>
          <a:p>
            <a:pPr marL="285750" indent="-285750">
              <a:lnSpc>
                <a:spcPct val="150000"/>
              </a:lnSpc>
              <a:buFontTx/>
              <a:buChar char="-"/>
            </a:pPr>
            <a:endParaRPr lang="en-US" sz="2800" dirty="0"/>
          </a:p>
          <a:p>
            <a:pPr marL="285750" indent="-285750">
              <a:lnSpc>
                <a:spcPct val="150000"/>
              </a:lnSpc>
              <a:buFontTx/>
              <a:buChar char="-"/>
            </a:pPr>
            <a:endParaRPr lang="en-US" sz="2800" dirty="0"/>
          </a:p>
        </p:txBody>
      </p:sp>
    </p:spTree>
    <p:extLst>
      <p:ext uri="{BB962C8B-B14F-4D97-AF65-F5344CB8AC3E}">
        <p14:creationId xmlns:p14="http://schemas.microsoft.com/office/powerpoint/2010/main" val="133933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906</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Báo cáo</vt:lpstr>
      <vt:lpstr>Người hướng dẫn:  Nguyễn Thành Đông    Trần Mạnh Quỳnh Các thành viên:</vt:lpstr>
      <vt:lpstr>1. Mô tả:</vt:lpstr>
      <vt:lpstr>1. Mô tả:</vt:lpstr>
      <vt:lpstr>2. Yêu cầu đề tài:</vt:lpstr>
      <vt:lpstr>2. Yêu cầu đề tài:</vt:lpstr>
      <vt:lpstr>2. Yêu cầu đề tài:</vt:lpstr>
      <vt:lpstr>3. Chức năng giao diện Danh sách đơn vị:</vt:lpstr>
      <vt:lpstr>3. Chức năng giao diện Kế hoạch:</vt:lpstr>
      <vt:lpstr>3. Chức năng giao diện Báo cáo:</vt:lpstr>
      <vt:lpstr>4. Giao diện Đăng nhập:</vt:lpstr>
      <vt:lpstr>3. Giao diện Trang chủ:</vt:lpstr>
      <vt:lpstr>3. Giao diện Danh sách đơn vị:</vt:lpstr>
      <vt:lpstr>3. Giao diện Danh sách nhân viên:</vt:lpstr>
      <vt:lpstr>3. Giao diện Kế hoạch:</vt:lpstr>
      <vt:lpstr>3. Giao diện Danh sách công việc:</vt:lpstr>
      <vt:lpstr>3. Giao diện Báo cáo tiến độ hàng ngày:</vt:lpstr>
      <vt:lpstr>Thank you Cảm ơn mọi người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dc:creator>HP</dc:creator>
  <cp:lastModifiedBy>HP</cp:lastModifiedBy>
  <cp:revision>10</cp:revision>
  <dcterms:created xsi:type="dcterms:W3CDTF">2023-07-01T17:42:23Z</dcterms:created>
  <dcterms:modified xsi:type="dcterms:W3CDTF">2023-07-03T02:10:25Z</dcterms:modified>
</cp:coreProperties>
</file>