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orts Mill Goudy" charset="1" panose="02000503000000000000"/>
      <p:regular r:id="rId10"/>
    </p:embeddedFont>
    <p:embeddedFont>
      <p:font typeface="Sorts Mill Goudy Italics" charset="1" panose="02000603000000000000"/>
      <p:regular r:id="rId11"/>
    </p:embeddedFont>
    <p:embeddedFont>
      <p:font typeface="Montserrat" charset="1" panose="00000500000000000000"/>
      <p:regular r:id="rId12"/>
    </p:embeddedFont>
    <p:embeddedFont>
      <p:font typeface="Montserrat Bold" charset="1" panose="00000600000000000000"/>
      <p:regular r:id="rId13"/>
    </p:embeddedFont>
    <p:embeddedFont>
      <p:font typeface="Montserrat Italics" charset="1" panose="00000500000000000000"/>
      <p:regular r:id="rId14"/>
    </p:embeddedFont>
    <p:embeddedFont>
      <p:font typeface="Montserrat Bold Italics" charset="1" panose="00000600000000000000"/>
      <p:regular r:id="rId15"/>
    </p:embeddedFont>
    <p:embeddedFont>
      <p:font typeface="RoxboroughCF" charset="1" panose="00000500000000000000"/>
      <p:regular r:id="rId16"/>
    </p:embeddedFont>
    <p:embeddedFont>
      <p:font typeface="RoxboroughCF Bold" charset="1" panose="00000800000000000000"/>
      <p:regular r:id="rId17"/>
    </p:embeddedFont>
    <p:embeddedFont>
      <p:font typeface="RoxboroughCF Italics" charset="1" panose="00000500000000000000"/>
      <p:regular r:id="rId18"/>
    </p:embeddedFont>
    <p:embeddedFont>
      <p:font typeface="RoxboroughCF Bold Italics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664798" y="-2602459"/>
            <a:ext cx="10736969" cy="15941888"/>
            <a:chOff x="0" y="0"/>
            <a:chExt cx="633837" cy="9411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3837" cy="941100"/>
            </a:xfrm>
            <a:custGeom>
              <a:avLst/>
              <a:gdLst/>
              <a:ahLst/>
              <a:cxnLst/>
              <a:rect r="r" b="b" t="t" l="l"/>
              <a:pathLst>
                <a:path h="941100" w="633837">
                  <a:moveTo>
                    <a:pt x="211393" y="922031"/>
                  </a:moveTo>
                  <a:cubicBezTo>
                    <a:pt x="243888" y="933544"/>
                    <a:pt x="280831" y="941100"/>
                    <a:pt x="317089" y="941100"/>
                  </a:cubicBezTo>
                  <a:cubicBezTo>
                    <a:pt x="353348" y="941100"/>
                    <a:pt x="388239" y="934623"/>
                    <a:pt x="420391" y="923109"/>
                  </a:cubicBezTo>
                  <a:cubicBezTo>
                    <a:pt x="421076" y="922749"/>
                    <a:pt x="421760" y="922749"/>
                    <a:pt x="422444" y="922390"/>
                  </a:cubicBezTo>
                  <a:cubicBezTo>
                    <a:pt x="543191" y="876335"/>
                    <a:pt x="632127" y="754721"/>
                    <a:pt x="633837" y="609748"/>
                  </a:cubicBezTo>
                  <a:lnTo>
                    <a:pt x="633837" y="0"/>
                  </a:lnTo>
                  <a:lnTo>
                    <a:pt x="0" y="0"/>
                  </a:lnTo>
                  <a:lnTo>
                    <a:pt x="0" y="609295"/>
                  </a:lnTo>
                  <a:cubicBezTo>
                    <a:pt x="1710" y="755439"/>
                    <a:pt x="89278" y="877055"/>
                    <a:pt x="211393" y="922031"/>
                  </a:cubicBezTo>
                  <a:close/>
                </a:path>
              </a:pathLst>
            </a:custGeom>
            <a:solidFill>
              <a:srgbClr val="321DBE">
                <a:alpha val="67843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60400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667933" y="1877569"/>
            <a:ext cx="2006698" cy="200669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96760" y="0"/>
                  </a:moveTo>
                  <a:lnTo>
                    <a:pt x="616040" y="0"/>
                  </a:lnTo>
                  <a:cubicBezTo>
                    <a:pt x="668224" y="0"/>
                    <a:pt x="718271" y="20730"/>
                    <a:pt x="755170" y="57630"/>
                  </a:cubicBezTo>
                  <a:cubicBezTo>
                    <a:pt x="792070" y="94529"/>
                    <a:pt x="812800" y="144576"/>
                    <a:pt x="812800" y="196760"/>
                  </a:cubicBezTo>
                  <a:lnTo>
                    <a:pt x="812800" y="616040"/>
                  </a:lnTo>
                  <a:cubicBezTo>
                    <a:pt x="812800" y="668224"/>
                    <a:pt x="792070" y="718271"/>
                    <a:pt x="755170" y="755170"/>
                  </a:cubicBezTo>
                  <a:cubicBezTo>
                    <a:pt x="718271" y="792070"/>
                    <a:pt x="668224" y="812800"/>
                    <a:pt x="616040" y="812800"/>
                  </a:cubicBezTo>
                  <a:lnTo>
                    <a:pt x="196760" y="812800"/>
                  </a:lnTo>
                  <a:cubicBezTo>
                    <a:pt x="144576" y="812800"/>
                    <a:pt x="94529" y="792070"/>
                    <a:pt x="57630" y="755170"/>
                  </a:cubicBezTo>
                  <a:cubicBezTo>
                    <a:pt x="20730" y="718271"/>
                    <a:pt x="0" y="668224"/>
                    <a:pt x="0" y="616040"/>
                  </a:cubicBezTo>
                  <a:lnTo>
                    <a:pt x="0" y="196760"/>
                  </a:lnTo>
                  <a:cubicBezTo>
                    <a:pt x="0" y="144576"/>
                    <a:pt x="20730" y="94529"/>
                    <a:pt x="57630" y="57630"/>
                  </a:cubicBezTo>
                  <a:cubicBezTo>
                    <a:pt x="94529" y="20730"/>
                    <a:pt x="144576" y="0"/>
                    <a:pt x="19676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50258" y="5692909"/>
            <a:ext cx="7316884" cy="825818"/>
            <a:chOff x="0" y="0"/>
            <a:chExt cx="1927081" cy="21749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927081" cy="217499"/>
            </a:xfrm>
            <a:custGeom>
              <a:avLst/>
              <a:gdLst/>
              <a:ahLst/>
              <a:cxnLst/>
              <a:rect r="r" b="b" t="t" l="l"/>
              <a:pathLst>
                <a:path h="217499" w="1927081">
                  <a:moveTo>
                    <a:pt x="53963" y="0"/>
                  </a:moveTo>
                  <a:lnTo>
                    <a:pt x="1873118" y="0"/>
                  </a:lnTo>
                  <a:cubicBezTo>
                    <a:pt x="1887430" y="0"/>
                    <a:pt x="1901155" y="5685"/>
                    <a:pt x="1911275" y="15805"/>
                  </a:cubicBezTo>
                  <a:cubicBezTo>
                    <a:pt x="1921395" y="25925"/>
                    <a:pt x="1927081" y="39651"/>
                    <a:pt x="1927081" y="53963"/>
                  </a:cubicBezTo>
                  <a:lnTo>
                    <a:pt x="1927081" y="163537"/>
                  </a:lnTo>
                  <a:cubicBezTo>
                    <a:pt x="1927081" y="177849"/>
                    <a:pt x="1921395" y="191574"/>
                    <a:pt x="1911275" y="201694"/>
                  </a:cubicBezTo>
                  <a:cubicBezTo>
                    <a:pt x="1901155" y="211814"/>
                    <a:pt x="1887430" y="217499"/>
                    <a:pt x="1873118" y="217499"/>
                  </a:cubicBezTo>
                  <a:lnTo>
                    <a:pt x="53963" y="217499"/>
                  </a:lnTo>
                  <a:cubicBezTo>
                    <a:pt x="39651" y="217499"/>
                    <a:pt x="25925" y="211814"/>
                    <a:pt x="15805" y="201694"/>
                  </a:cubicBezTo>
                  <a:cubicBezTo>
                    <a:pt x="5685" y="191574"/>
                    <a:pt x="0" y="177849"/>
                    <a:pt x="0" y="163537"/>
                  </a:cubicBezTo>
                  <a:lnTo>
                    <a:pt x="0" y="53963"/>
                  </a:lnTo>
                  <a:cubicBezTo>
                    <a:pt x="0" y="39651"/>
                    <a:pt x="5685" y="25925"/>
                    <a:pt x="15805" y="15805"/>
                  </a:cubicBezTo>
                  <a:cubicBezTo>
                    <a:pt x="25925" y="5685"/>
                    <a:pt x="39651" y="0"/>
                    <a:pt x="53963" y="0"/>
                  </a:cubicBezTo>
                  <a:close/>
                </a:path>
              </a:pathLst>
            </a:custGeom>
            <a:solidFill>
              <a:srgbClr val="FEA14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rot="-5400000">
            <a:off x="-2574424" y="5124450"/>
            <a:ext cx="82296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6621381" y="8684288"/>
            <a:ext cx="870147" cy="870147"/>
            <a:chOff x="0" y="0"/>
            <a:chExt cx="6355080" cy="635508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19080" y="8844612"/>
            <a:ext cx="274749" cy="549499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2564533" y="3549198"/>
            <a:ext cx="7890222" cy="1941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849"/>
              </a:lnSpc>
            </a:pPr>
            <a:r>
              <a:rPr lang="en-US" sz="11320" spc="-226">
                <a:solidFill>
                  <a:srgbClr val="FFFFFF"/>
                </a:solidFill>
                <a:latin typeface="RoxboroughCF Bold"/>
              </a:rPr>
              <a:t>Acarain.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28582" y="5853627"/>
            <a:ext cx="7160236" cy="448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4"/>
              </a:lnSpc>
            </a:pPr>
            <a:r>
              <a:rPr lang="en-US" sz="2581">
                <a:solidFill>
                  <a:srgbClr val="321DBE"/>
                </a:solidFill>
                <a:latin typeface="Montserrat Bold"/>
              </a:rPr>
              <a:t>FINAL PROJECT - MICROSERVICES</a:t>
            </a:r>
          </a:p>
        </p:txBody>
      </p:sp>
      <p:sp>
        <p:nvSpPr>
          <p:cNvPr name="TextBox 17" id="17"/>
          <p:cNvSpPr txBox="true"/>
          <p:nvPr/>
        </p:nvSpPr>
        <p:spPr>
          <a:xfrm rot="-5400000">
            <a:off x="-1772456" y="3579984"/>
            <a:ext cx="5273701" cy="28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79"/>
              </a:lnSpc>
            </a:pPr>
            <a:r>
              <a:rPr lang="en-US" sz="1699">
                <a:solidFill>
                  <a:srgbClr val="FFFFFF"/>
                </a:solidFill>
                <a:latin typeface="Montserrat"/>
              </a:rPr>
              <a:t>FINAL PROJECT - MICROSERVICES</a:t>
            </a:r>
          </a:p>
        </p:txBody>
      </p:sp>
      <p:sp>
        <p:nvSpPr>
          <p:cNvPr name="TextBox 18" id="18"/>
          <p:cNvSpPr txBox="true"/>
          <p:nvPr/>
        </p:nvSpPr>
        <p:spPr>
          <a:xfrm rot="-168958">
            <a:off x="10883371" y="1588687"/>
            <a:ext cx="7890222" cy="1941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849"/>
              </a:lnSpc>
            </a:pPr>
            <a:r>
              <a:rPr lang="en-US" sz="11320" spc="-226">
                <a:solidFill>
                  <a:srgbClr val="F75C6A"/>
                </a:solidFill>
                <a:latin typeface="RoxboroughCF Bold"/>
              </a:rPr>
              <a:t>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466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2574424" y="5124450"/>
            <a:ext cx="82296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312582" y="4194575"/>
            <a:ext cx="4166446" cy="2957383"/>
            <a:chOff x="0" y="0"/>
            <a:chExt cx="1097336" cy="778899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097336" cy="778899"/>
            </a:xfrm>
            <a:custGeom>
              <a:avLst/>
              <a:gdLst/>
              <a:ahLst/>
              <a:cxnLst/>
              <a:rect r="r" b="b" t="t" l="l"/>
              <a:pathLst>
                <a:path h="778899" w="1097336">
                  <a:moveTo>
                    <a:pt x="94766" y="0"/>
                  </a:moveTo>
                  <a:lnTo>
                    <a:pt x="1002570" y="0"/>
                  </a:lnTo>
                  <a:cubicBezTo>
                    <a:pt x="1027703" y="0"/>
                    <a:pt x="1051807" y="9984"/>
                    <a:pt x="1069579" y="27756"/>
                  </a:cubicBezTo>
                  <a:cubicBezTo>
                    <a:pt x="1087351" y="45528"/>
                    <a:pt x="1097336" y="69633"/>
                    <a:pt x="1097336" y="94766"/>
                  </a:cubicBezTo>
                  <a:lnTo>
                    <a:pt x="1097336" y="684133"/>
                  </a:lnTo>
                  <a:cubicBezTo>
                    <a:pt x="1097336" y="709267"/>
                    <a:pt x="1087351" y="733371"/>
                    <a:pt x="1069579" y="751143"/>
                  </a:cubicBezTo>
                  <a:cubicBezTo>
                    <a:pt x="1051807" y="768915"/>
                    <a:pt x="1027703" y="778899"/>
                    <a:pt x="1002570" y="778899"/>
                  </a:cubicBezTo>
                  <a:lnTo>
                    <a:pt x="94766" y="778899"/>
                  </a:lnTo>
                  <a:cubicBezTo>
                    <a:pt x="69633" y="778899"/>
                    <a:pt x="45528" y="768915"/>
                    <a:pt x="27756" y="751143"/>
                  </a:cubicBezTo>
                  <a:cubicBezTo>
                    <a:pt x="9984" y="733371"/>
                    <a:pt x="0" y="709267"/>
                    <a:pt x="0" y="684133"/>
                  </a:cubicBezTo>
                  <a:lnTo>
                    <a:pt x="0" y="94766"/>
                  </a:lnTo>
                  <a:cubicBezTo>
                    <a:pt x="0" y="69633"/>
                    <a:pt x="9984" y="45528"/>
                    <a:pt x="27756" y="27756"/>
                  </a:cubicBezTo>
                  <a:cubicBezTo>
                    <a:pt x="45528" y="9984"/>
                    <a:pt x="69633" y="0"/>
                    <a:pt x="94766" y="0"/>
                  </a:cubicBezTo>
                  <a:close/>
                </a:path>
              </a:pathLst>
            </a:custGeom>
            <a:solidFill>
              <a:srgbClr val="FFFFFF">
                <a:alpha val="8196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6579256" y="8684288"/>
            <a:ext cx="870147" cy="870147"/>
            <a:chOff x="0" y="0"/>
            <a:chExt cx="6355080" cy="635508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19080" y="8844612"/>
            <a:ext cx="274749" cy="54949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312582" y="2985511"/>
            <a:ext cx="4166446" cy="4166446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2312582" y="6580943"/>
            <a:ext cx="4166446" cy="1142030"/>
            <a:chOff x="0" y="0"/>
            <a:chExt cx="1097336" cy="300781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097336" cy="300781"/>
            </a:xfrm>
            <a:custGeom>
              <a:avLst/>
              <a:gdLst/>
              <a:ahLst/>
              <a:cxnLst/>
              <a:rect r="r" b="b" t="t" l="l"/>
              <a:pathLst>
                <a:path h="300781" w="1097336">
                  <a:moveTo>
                    <a:pt x="94766" y="0"/>
                  </a:moveTo>
                  <a:lnTo>
                    <a:pt x="1002570" y="0"/>
                  </a:lnTo>
                  <a:cubicBezTo>
                    <a:pt x="1027703" y="0"/>
                    <a:pt x="1051807" y="9984"/>
                    <a:pt x="1069579" y="27756"/>
                  </a:cubicBezTo>
                  <a:cubicBezTo>
                    <a:pt x="1087351" y="45528"/>
                    <a:pt x="1097336" y="69633"/>
                    <a:pt x="1097336" y="94766"/>
                  </a:cubicBezTo>
                  <a:lnTo>
                    <a:pt x="1097336" y="206015"/>
                  </a:lnTo>
                  <a:cubicBezTo>
                    <a:pt x="1097336" y="258353"/>
                    <a:pt x="1054907" y="300781"/>
                    <a:pt x="1002570" y="300781"/>
                  </a:cubicBezTo>
                  <a:lnTo>
                    <a:pt x="94766" y="300781"/>
                  </a:lnTo>
                  <a:cubicBezTo>
                    <a:pt x="69633" y="300781"/>
                    <a:pt x="45528" y="290797"/>
                    <a:pt x="27756" y="273025"/>
                  </a:cubicBezTo>
                  <a:cubicBezTo>
                    <a:pt x="9984" y="255253"/>
                    <a:pt x="0" y="231149"/>
                    <a:pt x="0" y="206015"/>
                  </a:cubicBezTo>
                  <a:lnTo>
                    <a:pt x="0" y="94766"/>
                  </a:lnTo>
                  <a:cubicBezTo>
                    <a:pt x="0" y="69633"/>
                    <a:pt x="9984" y="45528"/>
                    <a:pt x="27756" y="27756"/>
                  </a:cubicBezTo>
                  <a:cubicBezTo>
                    <a:pt x="45528" y="9984"/>
                    <a:pt x="69633" y="0"/>
                    <a:pt x="94766" y="0"/>
                  </a:cubicBezTo>
                  <a:close/>
                </a:path>
              </a:pathLst>
            </a:custGeom>
            <a:solidFill>
              <a:srgbClr val="FEA147">
                <a:alpha val="81961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EA147">
                      <a:alpha val="81961"/>
                    </a:srgbClr>
                  </a:solidFill>
                  <a:latin typeface="Sorts Mill Goudy"/>
                </a:rPr>
                <a:t>tj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577684" y="4194575"/>
            <a:ext cx="4166446" cy="2957383"/>
            <a:chOff x="0" y="0"/>
            <a:chExt cx="1097336" cy="778899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097336" cy="778899"/>
            </a:xfrm>
            <a:custGeom>
              <a:avLst/>
              <a:gdLst/>
              <a:ahLst/>
              <a:cxnLst/>
              <a:rect r="r" b="b" t="t" l="l"/>
              <a:pathLst>
                <a:path h="778899" w="1097336">
                  <a:moveTo>
                    <a:pt x="94766" y="0"/>
                  </a:moveTo>
                  <a:lnTo>
                    <a:pt x="1002570" y="0"/>
                  </a:lnTo>
                  <a:cubicBezTo>
                    <a:pt x="1027703" y="0"/>
                    <a:pt x="1051807" y="9984"/>
                    <a:pt x="1069579" y="27756"/>
                  </a:cubicBezTo>
                  <a:cubicBezTo>
                    <a:pt x="1087351" y="45528"/>
                    <a:pt x="1097336" y="69633"/>
                    <a:pt x="1097336" y="94766"/>
                  </a:cubicBezTo>
                  <a:lnTo>
                    <a:pt x="1097336" y="684133"/>
                  </a:lnTo>
                  <a:cubicBezTo>
                    <a:pt x="1097336" y="709267"/>
                    <a:pt x="1087351" y="733371"/>
                    <a:pt x="1069579" y="751143"/>
                  </a:cubicBezTo>
                  <a:cubicBezTo>
                    <a:pt x="1051807" y="768915"/>
                    <a:pt x="1027703" y="778899"/>
                    <a:pt x="1002570" y="778899"/>
                  </a:cubicBezTo>
                  <a:lnTo>
                    <a:pt x="94766" y="778899"/>
                  </a:lnTo>
                  <a:cubicBezTo>
                    <a:pt x="69633" y="778899"/>
                    <a:pt x="45528" y="768915"/>
                    <a:pt x="27756" y="751143"/>
                  </a:cubicBezTo>
                  <a:cubicBezTo>
                    <a:pt x="9984" y="733371"/>
                    <a:pt x="0" y="709267"/>
                    <a:pt x="0" y="684133"/>
                  </a:cubicBezTo>
                  <a:lnTo>
                    <a:pt x="0" y="94766"/>
                  </a:lnTo>
                  <a:cubicBezTo>
                    <a:pt x="0" y="69633"/>
                    <a:pt x="9984" y="45528"/>
                    <a:pt x="27756" y="27756"/>
                  </a:cubicBezTo>
                  <a:cubicBezTo>
                    <a:pt x="45528" y="9984"/>
                    <a:pt x="69633" y="0"/>
                    <a:pt x="94766" y="0"/>
                  </a:cubicBezTo>
                  <a:close/>
                </a:path>
              </a:pathLst>
            </a:custGeom>
            <a:solidFill>
              <a:srgbClr val="FFFFFF">
                <a:alpha val="81961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5"/>
          <a:srcRect l="4100" t="0" r="0" b="0"/>
          <a:stretch>
            <a:fillRect/>
          </a:stretch>
        </p:blipFill>
        <p:spPr>
          <a:xfrm flipH="false" flipV="false" rot="0">
            <a:off x="7577684" y="2613273"/>
            <a:ext cx="4352565" cy="4538684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 rot="0">
            <a:off x="7577684" y="6580943"/>
            <a:ext cx="4166446" cy="1142030"/>
            <a:chOff x="0" y="0"/>
            <a:chExt cx="1097336" cy="300781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097336" cy="300781"/>
            </a:xfrm>
            <a:custGeom>
              <a:avLst/>
              <a:gdLst/>
              <a:ahLst/>
              <a:cxnLst/>
              <a:rect r="r" b="b" t="t" l="l"/>
              <a:pathLst>
                <a:path h="300781" w="1097336">
                  <a:moveTo>
                    <a:pt x="94766" y="0"/>
                  </a:moveTo>
                  <a:lnTo>
                    <a:pt x="1002570" y="0"/>
                  </a:lnTo>
                  <a:cubicBezTo>
                    <a:pt x="1027703" y="0"/>
                    <a:pt x="1051807" y="9984"/>
                    <a:pt x="1069579" y="27756"/>
                  </a:cubicBezTo>
                  <a:cubicBezTo>
                    <a:pt x="1087351" y="45528"/>
                    <a:pt x="1097336" y="69633"/>
                    <a:pt x="1097336" y="94766"/>
                  </a:cubicBezTo>
                  <a:lnTo>
                    <a:pt x="1097336" y="206015"/>
                  </a:lnTo>
                  <a:cubicBezTo>
                    <a:pt x="1097336" y="258353"/>
                    <a:pt x="1054907" y="300781"/>
                    <a:pt x="1002570" y="300781"/>
                  </a:cubicBezTo>
                  <a:lnTo>
                    <a:pt x="94766" y="300781"/>
                  </a:lnTo>
                  <a:cubicBezTo>
                    <a:pt x="69633" y="300781"/>
                    <a:pt x="45528" y="290797"/>
                    <a:pt x="27756" y="273025"/>
                  </a:cubicBezTo>
                  <a:cubicBezTo>
                    <a:pt x="9984" y="255253"/>
                    <a:pt x="0" y="231149"/>
                    <a:pt x="0" y="206015"/>
                  </a:cubicBezTo>
                  <a:lnTo>
                    <a:pt x="0" y="94766"/>
                  </a:lnTo>
                  <a:cubicBezTo>
                    <a:pt x="0" y="69633"/>
                    <a:pt x="9984" y="45528"/>
                    <a:pt x="27756" y="27756"/>
                  </a:cubicBezTo>
                  <a:cubicBezTo>
                    <a:pt x="45528" y="9984"/>
                    <a:pt x="69633" y="0"/>
                    <a:pt x="94766" y="0"/>
                  </a:cubicBezTo>
                  <a:close/>
                </a:path>
              </a:pathLst>
            </a:custGeom>
            <a:solidFill>
              <a:srgbClr val="FEA147">
                <a:alpha val="81961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619833" y="4194575"/>
            <a:ext cx="4166446" cy="2957383"/>
            <a:chOff x="0" y="0"/>
            <a:chExt cx="1097336" cy="778899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097336" cy="778899"/>
            </a:xfrm>
            <a:custGeom>
              <a:avLst/>
              <a:gdLst/>
              <a:ahLst/>
              <a:cxnLst/>
              <a:rect r="r" b="b" t="t" l="l"/>
              <a:pathLst>
                <a:path h="778899" w="1097336">
                  <a:moveTo>
                    <a:pt x="94766" y="0"/>
                  </a:moveTo>
                  <a:lnTo>
                    <a:pt x="1002570" y="0"/>
                  </a:lnTo>
                  <a:cubicBezTo>
                    <a:pt x="1027703" y="0"/>
                    <a:pt x="1051807" y="9984"/>
                    <a:pt x="1069579" y="27756"/>
                  </a:cubicBezTo>
                  <a:cubicBezTo>
                    <a:pt x="1087351" y="45528"/>
                    <a:pt x="1097336" y="69633"/>
                    <a:pt x="1097336" y="94766"/>
                  </a:cubicBezTo>
                  <a:lnTo>
                    <a:pt x="1097336" y="684133"/>
                  </a:lnTo>
                  <a:cubicBezTo>
                    <a:pt x="1097336" y="709267"/>
                    <a:pt x="1087351" y="733371"/>
                    <a:pt x="1069579" y="751143"/>
                  </a:cubicBezTo>
                  <a:cubicBezTo>
                    <a:pt x="1051807" y="768915"/>
                    <a:pt x="1027703" y="778899"/>
                    <a:pt x="1002570" y="778899"/>
                  </a:cubicBezTo>
                  <a:lnTo>
                    <a:pt x="94766" y="778899"/>
                  </a:lnTo>
                  <a:cubicBezTo>
                    <a:pt x="69633" y="778899"/>
                    <a:pt x="45528" y="768915"/>
                    <a:pt x="27756" y="751143"/>
                  </a:cubicBezTo>
                  <a:cubicBezTo>
                    <a:pt x="9984" y="733371"/>
                    <a:pt x="0" y="709267"/>
                    <a:pt x="0" y="684133"/>
                  </a:cubicBezTo>
                  <a:lnTo>
                    <a:pt x="0" y="94766"/>
                  </a:lnTo>
                  <a:cubicBezTo>
                    <a:pt x="0" y="69633"/>
                    <a:pt x="9984" y="45528"/>
                    <a:pt x="27756" y="27756"/>
                  </a:cubicBezTo>
                  <a:cubicBezTo>
                    <a:pt x="45528" y="9984"/>
                    <a:pt x="69633" y="0"/>
                    <a:pt x="94766" y="0"/>
                  </a:cubicBezTo>
                  <a:close/>
                </a:path>
              </a:pathLst>
            </a:custGeom>
            <a:solidFill>
              <a:srgbClr val="FFFFFF">
                <a:alpha val="81961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619833" y="6580943"/>
            <a:ext cx="4166446" cy="1142030"/>
            <a:chOff x="0" y="0"/>
            <a:chExt cx="1097336" cy="300781"/>
          </a:xfrm>
        </p:grpSpPr>
        <p:sp>
          <p:nvSpPr>
            <p:cNvPr name="Freeform 24" id="24"/>
            <p:cNvSpPr/>
            <p:nvPr/>
          </p:nvSpPr>
          <p:spPr>
            <a:xfrm>
              <a:off x="0" y="0"/>
              <a:ext cx="1097336" cy="300781"/>
            </a:xfrm>
            <a:custGeom>
              <a:avLst/>
              <a:gdLst/>
              <a:ahLst/>
              <a:cxnLst/>
              <a:rect r="r" b="b" t="t" l="l"/>
              <a:pathLst>
                <a:path h="300781" w="1097336">
                  <a:moveTo>
                    <a:pt x="94766" y="0"/>
                  </a:moveTo>
                  <a:lnTo>
                    <a:pt x="1002570" y="0"/>
                  </a:lnTo>
                  <a:cubicBezTo>
                    <a:pt x="1027703" y="0"/>
                    <a:pt x="1051807" y="9984"/>
                    <a:pt x="1069579" y="27756"/>
                  </a:cubicBezTo>
                  <a:cubicBezTo>
                    <a:pt x="1087351" y="45528"/>
                    <a:pt x="1097336" y="69633"/>
                    <a:pt x="1097336" y="94766"/>
                  </a:cubicBezTo>
                  <a:lnTo>
                    <a:pt x="1097336" y="206015"/>
                  </a:lnTo>
                  <a:cubicBezTo>
                    <a:pt x="1097336" y="258353"/>
                    <a:pt x="1054907" y="300781"/>
                    <a:pt x="1002570" y="300781"/>
                  </a:cubicBezTo>
                  <a:lnTo>
                    <a:pt x="94766" y="300781"/>
                  </a:lnTo>
                  <a:cubicBezTo>
                    <a:pt x="69633" y="300781"/>
                    <a:pt x="45528" y="290797"/>
                    <a:pt x="27756" y="273025"/>
                  </a:cubicBezTo>
                  <a:cubicBezTo>
                    <a:pt x="9984" y="255253"/>
                    <a:pt x="0" y="231149"/>
                    <a:pt x="0" y="206015"/>
                  </a:cubicBezTo>
                  <a:lnTo>
                    <a:pt x="0" y="94766"/>
                  </a:lnTo>
                  <a:cubicBezTo>
                    <a:pt x="0" y="69633"/>
                    <a:pt x="9984" y="45528"/>
                    <a:pt x="27756" y="27756"/>
                  </a:cubicBezTo>
                  <a:cubicBezTo>
                    <a:pt x="45528" y="9984"/>
                    <a:pt x="69633" y="0"/>
                    <a:pt x="94766" y="0"/>
                  </a:cubicBezTo>
                  <a:close/>
                </a:path>
              </a:pathLst>
            </a:custGeom>
            <a:solidFill>
              <a:srgbClr val="FEA147">
                <a:alpha val="81961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EA147">
                      <a:alpha val="81961"/>
                    </a:srgbClr>
                  </a:solidFill>
                  <a:latin typeface="Sorts Mill Goudy"/>
                </a:rPr>
                <a:t>tj</a:t>
              </a:r>
            </a:p>
          </p:txBody>
        </p:sp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3025624" y="2985511"/>
            <a:ext cx="3595432" cy="3595432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4815213" y="1633712"/>
            <a:ext cx="9468434" cy="1759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41"/>
              </a:lnSpc>
            </a:pPr>
            <a:r>
              <a:rPr lang="en-US" sz="10244">
                <a:solidFill>
                  <a:srgbClr val="FFFFFF"/>
                </a:solidFill>
                <a:latin typeface="RoxboroughCF Bold"/>
              </a:rPr>
              <a:t>meet our team</a:t>
            </a:r>
          </a:p>
        </p:txBody>
      </p:sp>
      <p:sp>
        <p:nvSpPr>
          <p:cNvPr name="TextBox 28" id="28"/>
          <p:cNvSpPr txBox="true"/>
          <p:nvPr/>
        </p:nvSpPr>
        <p:spPr>
          <a:xfrm rot="-5400000">
            <a:off x="-3201844" y="-1553467"/>
            <a:ext cx="7890222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-49">
                <a:solidFill>
                  <a:srgbClr val="FFFFFF"/>
                </a:solidFill>
                <a:latin typeface="RoxboroughCF Bold"/>
              </a:rPr>
              <a:t>Acarain.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312582" y="6572690"/>
            <a:ext cx="4166446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4"/>
              </a:lnSpc>
            </a:pPr>
            <a:r>
              <a:rPr lang="en-US" sz="2499">
                <a:solidFill>
                  <a:srgbClr val="FFFFFF"/>
                </a:solidFill>
                <a:latin typeface="RoxboroughCF Bold"/>
              </a:rPr>
              <a:t>Thesya  Marcella</a:t>
            </a:r>
          </a:p>
          <a:p>
            <a:pPr algn="ctr">
              <a:lnSpc>
                <a:spcPts val="4224"/>
              </a:lnSpc>
            </a:pPr>
            <a:r>
              <a:rPr lang="en-US" sz="2499">
                <a:solidFill>
                  <a:srgbClr val="FAFCFF"/>
                </a:solidFill>
                <a:latin typeface="Montserrat Bold"/>
              </a:rPr>
              <a:t>202310020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577684" y="6562995"/>
            <a:ext cx="4166446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4"/>
              </a:lnSpc>
            </a:pPr>
            <a:r>
              <a:rPr lang="en-US" sz="2499">
                <a:solidFill>
                  <a:srgbClr val="FFFFFF"/>
                </a:solidFill>
                <a:latin typeface="RoxboroughCF Bold"/>
              </a:rPr>
              <a:t>Novi Widia Damayanti</a:t>
            </a:r>
          </a:p>
          <a:p>
            <a:pPr algn="ctr">
              <a:lnSpc>
                <a:spcPts val="4224"/>
              </a:lnSpc>
            </a:pPr>
            <a:r>
              <a:rPr lang="en-US" sz="2499">
                <a:solidFill>
                  <a:srgbClr val="FAFCFF"/>
                </a:solidFill>
                <a:latin typeface="Montserrat Bold"/>
              </a:rPr>
              <a:t>202310017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619833" y="6572690"/>
            <a:ext cx="4166446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4"/>
              </a:lnSpc>
            </a:pPr>
            <a:r>
              <a:rPr lang="en-US" sz="2499">
                <a:solidFill>
                  <a:srgbClr val="FFFFFF"/>
                </a:solidFill>
                <a:latin typeface="RoxboroughCF Bold"/>
              </a:rPr>
              <a:t>Ryan Roshandy Sachio</a:t>
            </a:r>
          </a:p>
          <a:p>
            <a:pPr algn="ctr">
              <a:lnSpc>
                <a:spcPts val="4224"/>
              </a:lnSpc>
            </a:pPr>
            <a:r>
              <a:rPr lang="en-US" sz="2499">
                <a:solidFill>
                  <a:srgbClr val="FAFCFF"/>
                </a:solidFill>
                <a:latin typeface="Montserrat Bold"/>
              </a:rPr>
              <a:t>202310055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E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73983" y="-1395129"/>
            <a:ext cx="8387372" cy="12581057"/>
            <a:chOff x="0" y="0"/>
            <a:chExt cx="6350000" cy="9525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solidFill>
              <a:srgbClr val="F0EEFB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-514350" y="-437691"/>
            <a:ext cx="15592314" cy="11254858"/>
            <a:chOff x="0" y="0"/>
            <a:chExt cx="4106618" cy="296424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4106618" cy="2964242"/>
            </a:xfrm>
            <a:custGeom>
              <a:avLst/>
              <a:gdLst/>
              <a:ahLst/>
              <a:cxnLst/>
              <a:rect r="r" b="b" t="t" l="l"/>
              <a:pathLst>
                <a:path h="2964242" w="4106618">
                  <a:moveTo>
                    <a:pt x="0" y="0"/>
                  </a:moveTo>
                  <a:lnTo>
                    <a:pt x="4106618" y="0"/>
                  </a:lnTo>
                  <a:lnTo>
                    <a:pt x="4106618" y="2964242"/>
                  </a:lnTo>
                  <a:lnTo>
                    <a:pt x="0" y="2964242"/>
                  </a:lnTo>
                  <a:close/>
                </a:path>
              </a:pathLst>
            </a:custGeom>
            <a:solidFill>
              <a:srgbClr val="FAFC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239877" y="4562642"/>
            <a:ext cx="5283443" cy="3780235"/>
            <a:chOff x="0" y="0"/>
            <a:chExt cx="1611589" cy="1153071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611589" cy="1153071"/>
            </a:xfrm>
            <a:custGeom>
              <a:avLst/>
              <a:gdLst/>
              <a:ahLst/>
              <a:cxnLst/>
              <a:rect r="r" b="b" t="t" l="l"/>
              <a:pathLst>
                <a:path h="1153071" w="1611589">
                  <a:moveTo>
                    <a:pt x="74731" y="0"/>
                  </a:moveTo>
                  <a:lnTo>
                    <a:pt x="1536858" y="0"/>
                  </a:lnTo>
                  <a:cubicBezTo>
                    <a:pt x="1578130" y="0"/>
                    <a:pt x="1611589" y="33458"/>
                    <a:pt x="1611589" y="74731"/>
                  </a:cubicBezTo>
                  <a:lnTo>
                    <a:pt x="1611589" y="1078340"/>
                  </a:lnTo>
                  <a:cubicBezTo>
                    <a:pt x="1611589" y="1119613"/>
                    <a:pt x="1578130" y="1153071"/>
                    <a:pt x="1536858" y="1153071"/>
                  </a:cubicBezTo>
                  <a:lnTo>
                    <a:pt x="74731" y="1153071"/>
                  </a:lnTo>
                  <a:cubicBezTo>
                    <a:pt x="33458" y="1153071"/>
                    <a:pt x="0" y="1119613"/>
                    <a:pt x="0" y="1078340"/>
                  </a:cubicBezTo>
                  <a:lnTo>
                    <a:pt x="0" y="74731"/>
                  </a:lnTo>
                  <a:cubicBezTo>
                    <a:pt x="0" y="33458"/>
                    <a:pt x="33458" y="0"/>
                    <a:pt x="7473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6621381" y="8684288"/>
            <a:ext cx="870147" cy="870147"/>
            <a:chOff x="0" y="0"/>
            <a:chExt cx="6355080" cy="635508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21DBE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19080" y="8844612"/>
            <a:ext cx="274749" cy="549499"/>
          </a:xfrm>
          <a:prstGeom prst="rect">
            <a:avLst/>
          </a:prstGeom>
        </p:spPr>
      </p:pic>
      <p:sp>
        <p:nvSpPr>
          <p:cNvPr name="AutoShape 13" id="13"/>
          <p:cNvSpPr/>
          <p:nvPr/>
        </p:nvSpPr>
        <p:spPr>
          <a:xfrm rot="-5400000">
            <a:off x="-3276940" y="5117931"/>
            <a:ext cx="9634631" cy="0"/>
          </a:xfrm>
          <a:prstGeom prst="line">
            <a:avLst/>
          </a:prstGeom>
          <a:ln cap="flat" w="38100">
            <a:solidFill>
              <a:srgbClr val="FEA1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121401" y="1787303"/>
            <a:ext cx="8692760" cy="6699355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-5400000">
            <a:off x="-3201844" y="-1553467"/>
            <a:ext cx="7890222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-49">
                <a:solidFill>
                  <a:srgbClr val="E2343A"/>
                </a:solidFill>
                <a:latin typeface="RoxboroughCF Bold"/>
              </a:rPr>
              <a:t>Acarain.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485647" y="4457867"/>
            <a:ext cx="6812802" cy="89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2"/>
              </a:lnSpc>
            </a:pPr>
            <a:r>
              <a:rPr lang="en-US" sz="5180" spc="-103">
                <a:solidFill>
                  <a:srgbClr val="321DBE"/>
                </a:solidFill>
                <a:latin typeface="RoxboroughCF Bold"/>
              </a:rPr>
              <a:t>Acarain.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08237" y="5610763"/>
            <a:ext cx="4567622" cy="840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0"/>
              </a:lnSpc>
            </a:pPr>
            <a:r>
              <a:rPr lang="en-US" sz="2450">
                <a:solidFill>
                  <a:srgbClr val="000000"/>
                </a:solidFill>
                <a:latin typeface="Montserrat Bold"/>
              </a:rPr>
              <a:t>struktur di visual studio code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E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5298574" y="0"/>
            <a:ext cx="6858000" cy="10287000"/>
            <a:chOff x="0" y="0"/>
            <a:chExt cx="6350000" cy="9525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solidFill>
              <a:srgbClr val="FAFC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584517" y="-5282678"/>
            <a:ext cx="974908" cy="14540978"/>
            <a:chOff x="0" y="0"/>
            <a:chExt cx="1299877" cy="19387971"/>
          </a:xfrm>
        </p:grpSpPr>
        <p:sp>
          <p:nvSpPr>
            <p:cNvPr name="AutoShape 5" id="5"/>
            <p:cNvSpPr/>
            <p:nvPr/>
          </p:nvSpPr>
          <p:spPr>
            <a:xfrm rot="-5400000">
              <a:off x="-4211923" y="13876171"/>
              <a:ext cx="10972800" cy="0"/>
            </a:xfrm>
            <a:prstGeom prst="line">
              <a:avLst/>
            </a:prstGeom>
            <a:ln cap="flat" w="50800">
              <a:solidFill>
                <a:srgbClr val="FEA14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-5400000">
              <a:off x="-5038957" y="4981807"/>
              <a:ext cx="10520297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 spc="-49">
                  <a:solidFill>
                    <a:srgbClr val="E2343A"/>
                  </a:solidFill>
                  <a:latin typeface="RoxboroughCF Bold"/>
                </a:rPr>
                <a:t>Acarain.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203479" y="1987811"/>
            <a:ext cx="11881043" cy="3596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E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919080" y="8861405"/>
            <a:ext cx="832444" cy="832444"/>
            <a:chOff x="0" y="0"/>
            <a:chExt cx="1109925" cy="1109925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1109925" cy="1109925"/>
              <a:chOff x="0" y="0"/>
              <a:chExt cx="6355080" cy="6355080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r="r" b="b" t="t" l="l"/>
                <a:pathLst>
                  <a:path h="6355080" w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8071DF"/>
              </a:solidFill>
            </p:spPr>
          </p:sp>
        </p:grpSp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79733" y="204503"/>
              <a:ext cx="350459" cy="700919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1875467" y="-1395728"/>
            <a:ext cx="15005512" cy="9054946"/>
            <a:chOff x="0" y="0"/>
            <a:chExt cx="3842447" cy="2318691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842447" cy="2318691"/>
            </a:xfrm>
            <a:custGeom>
              <a:avLst/>
              <a:gdLst/>
              <a:ahLst/>
              <a:cxnLst/>
              <a:rect r="r" b="b" t="t" l="l"/>
              <a:pathLst>
                <a:path h="2318691" w="3842447">
                  <a:moveTo>
                    <a:pt x="26313" y="0"/>
                  </a:moveTo>
                  <a:lnTo>
                    <a:pt x="3816134" y="0"/>
                  </a:lnTo>
                  <a:cubicBezTo>
                    <a:pt x="3823113" y="0"/>
                    <a:pt x="3829805" y="2772"/>
                    <a:pt x="3834740" y="7707"/>
                  </a:cubicBezTo>
                  <a:cubicBezTo>
                    <a:pt x="3839675" y="12641"/>
                    <a:pt x="3842447" y="19334"/>
                    <a:pt x="3842447" y="26313"/>
                  </a:cubicBezTo>
                  <a:lnTo>
                    <a:pt x="3842447" y="2292378"/>
                  </a:lnTo>
                  <a:cubicBezTo>
                    <a:pt x="3842447" y="2306910"/>
                    <a:pt x="3830666" y="2318691"/>
                    <a:pt x="3816134" y="2318691"/>
                  </a:cubicBezTo>
                  <a:lnTo>
                    <a:pt x="26313" y="2318691"/>
                  </a:lnTo>
                  <a:cubicBezTo>
                    <a:pt x="11781" y="2318691"/>
                    <a:pt x="0" y="2306910"/>
                    <a:pt x="0" y="2292378"/>
                  </a:cubicBezTo>
                  <a:lnTo>
                    <a:pt x="0" y="26313"/>
                  </a:lnTo>
                  <a:cubicBezTo>
                    <a:pt x="0" y="11781"/>
                    <a:pt x="11781" y="0"/>
                    <a:pt x="26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869367" y="8426394"/>
            <a:ext cx="10986013" cy="587866"/>
            <a:chOff x="0" y="0"/>
            <a:chExt cx="2813177" cy="150534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813178" cy="150534"/>
            </a:xfrm>
            <a:custGeom>
              <a:avLst/>
              <a:gdLst/>
              <a:ahLst/>
              <a:cxnLst/>
              <a:rect r="r" b="b" t="t" l="l"/>
              <a:pathLst>
                <a:path h="150534" w="2813178">
                  <a:moveTo>
                    <a:pt x="35940" y="0"/>
                  </a:moveTo>
                  <a:lnTo>
                    <a:pt x="2777237" y="0"/>
                  </a:lnTo>
                  <a:cubicBezTo>
                    <a:pt x="2797087" y="0"/>
                    <a:pt x="2813178" y="16091"/>
                    <a:pt x="2813178" y="35940"/>
                  </a:cubicBezTo>
                  <a:lnTo>
                    <a:pt x="2813178" y="114594"/>
                  </a:lnTo>
                  <a:cubicBezTo>
                    <a:pt x="2813178" y="134443"/>
                    <a:pt x="2797087" y="150534"/>
                    <a:pt x="2777237" y="150534"/>
                  </a:cubicBezTo>
                  <a:lnTo>
                    <a:pt x="35940" y="150534"/>
                  </a:lnTo>
                  <a:cubicBezTo>
                    <a:pt x="16091" y="150534"/>
                    <a:pt x="0" y="134443"/>
                    <a:pt x="0" y="114594"/>
                  </a:cubicBezTo>
                  <a:lnTo>
                    <a:pt x="0" y="35940"/>
                  </a:lnTo>
                  <a:cubicBezTo>
                    <a:pt x="0" y="16091"/>
                    <a:pt x="16091" y="0"/>
                    <a:pt x="35940" y="0"/>
                  </a:cubicBezTo>
                  <a:close/>
                </a:path>
              </a:pathLst>
            </a:custGeom>
            <a:solidFill>
              <a:srgbClr val="FEA14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84517" y="-5282678"/>
            <a:ext cx="974908" cy="14540978"/>
            <a:chOff x="0" y="0"/>
            <a:chExt cx="1299877" cy="19387971"/>
          </a:xfrm>
        </p:grpSpPr>
        <p:sp>
          <p:nvSpPr>
            <p:cNvPr name="AutoShape 13" id="13"/>
            <p:cNvSpPr/>
            <p:nvPr/>
          </p:nvSpPr>
          <p:spPr>
            <a:xfrm rot="-5400000">
              <a:off x="-4211923" y="13876171"/>
              <a:ext cx="10972800" cy="0"/>
            </a:xfrm>
            <a:prstGeom prst="line">
              <a:avLst/>
            </a:prstGeom>
            <a:ln cap="flat" w="50800">
              <a:solidFill>
                <a:srgbClr val="FEA14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4" id="14"/>
            <p:cNvSpPr txBox="true"/>
            <p:nvPr/>
          </p:nvSpPr>
          <p:spPr>
            <a:xfrm rot="-5400000">
              <a:off x="-5038957" y="4981807"/>
              <a:ext cx="10520297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 spc="-49">
                  <a:solidFill>
                    <a:srgbClr val="E2343A"/>
                  </a:solidFill>
                  <a:latin typeface="RoxboroughCF Bold"/>
                </a:rPr>
                <a:t>Acarain.</a:t>
              </a:r>
            </a:p>
          </p:txBody>
        </p: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624429" y="1028700"/>
            <a:ext cx="5039142" cy="5789415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5880948" y="7625793"/>
            <a:ext cx="6994551" cy="81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4"/>
              </a:lnSpc>
            </a:pPr>
            <a:r>
              <a:rPr lang="en-US" sz="5348">
                <a:solidFill>
                  <a:srgbClr val="321DBE"/>
                </a:solidFill>
                <a:latin typeface="RoxboroughCF Bold"/>
              </a:rPr>
              <a:t>Postman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75467" y="8496476"/>
            <a:ext cx="15005512" cy="34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057">
                <a:solidFill>
                  <a:srgbClr val="FFFFFF"/>
                </a:solidFill>
                <a:latin typeface="Montserrat"/>
              </a:rPr>
              <a:t>berikut ini struktur di postman, untuk hasilnya lbisa dilihat di postman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E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73983" y="-1395129"/>
            <a:ext cx="8387372" cy="12581057"/>
            <a:chOff x="0" y="0"/>
            <a:chExt cx="6350000" cy="9525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solidFill>
              <a:srgbClr val="F0EEFB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-514350" y="-437691"/>
            <a:ext cx="15592314" cy="11254858"/>
            <a:chOff x="0" y="0"/>
            <a:chExt cx="4106618" cy="296424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4106618" cy="2964242"/>
            </a:xfrm>
            <a:custGeom>
              <a:avLst/>
              <a:gdLst/>
              <a:ahLst/>
              <a:cxnLst/>
              <a:rect r="r" b="b" t="t" l="l"/>
              <a:pathLst>
                <a:path h="2964242" w="4106618">
                  <a:moveTo>
                    <a:pt x="0" y="0"/>
                  </a:moveTo>
                  <a:lnTo>
                    <a:pt x="4106618" y="0"/>
                  </a:lnTo>
                  <a:lnTo>
                    <a:pt x="4106618" y="2964242"/>
                  </a:lnTo>
                  <a:lnTo>
                    <a:pt x="0" y="2964242"/>
                  </a:lnTo>
                  <a:close/>
                </a:path>
              </a:pathLst>
            </a:custGeom>
            <a:solidFill>
              <a:srgbClr val="FAFC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239877" y="4562642"/>
            <a:ext cx="5283443" cy="3780235"/>
            <a:chOff x="0" y="0"/>
            <a:chExt cx="1611589" cy="1153071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611589" cy="1153071"/>
            </a:xfrm>
            <a:custGeom>
              <a:avLst/>
              <a:gdLst/>
              <a:ahLst/>
              <a:cxnLst/>
              <a:rect r="r" b="b" t="t" l="l"/>
              <a:pathLst>
                <a:path h="1153071" w="1611589">
                  <a:moveTo>
                    <a:pt x="74731" y="0"/>
                  </a:moveTo>
                  <a:lnTo>
                    <a:pt x="1536858" y="0"/>
                  </a:lnTo>
                  <a:cubicBezTo>
                    <a:pt x="1578130" y="0"/>
                    <a:pt x="1611589" y="33458"/>
                    <a:pt x="1611589" y="74731"/>
                  </a:cubicBezTo>
                  <a:lnTo>
                    <a:pt x="1611589" y="1078340"/>
                  </a:lnTo>
                  <a:cubicBezTo>
                    <a:pt x="1611589" y="1119613"/>
                    <a:pt x="1578130" y="1153071"/>
                    <a:pt x="1536858" y="1153071"/>
                  </a:cubicBezTo>
                  <a:lnTo>
                    <a:pt x="74731" y="1153071"/>
                  </a:lnTo>
                  <a:cubicBezTo>
                    <a:pt x="33458" y="1153071"/>
                    <a:pt x="0" y="1119613"/>
                    <a:pt x="0" y="1078340"/>
                  </a:cubicBezTo>
                  <a:lnTo>
                    <a:pt x="0" y="74731"/>
                  </a:lnTo>
                  <a:cubicBezTo>
                    <a:pt x="0" y="33458"/>
                    <a:pt x="33458" y="0"/>
                    <a:pt x="7473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6621381" y="8684288"/>
            <a:ext cx="870147" cy="870147"/>
            <a:chOff x="0" y="0"/>
            <a:chExt cx="6355080" cy="635508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21DBE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19080" y="8844612"/>
            <a:ext cx="274749" cy="549499"/>
          </a:xfrm>
          <a:prstGeom prst="rect">
            <a:avLst/>
          </a:prstGeom>
        </p:spPr>
      </p:pic>
      <p:sp>
        <p:nvSpPr>
          <p:cNvPr name="AutoShape 13" id="13"/>
          <p:cNvSpPr/>
          <p:nvPr/>
        </p:nvSpPr>
        <p:spPr>
          <a:xfrm rot="-5400000">
            <a:off x="-3276940" y="5117931"/>
            <a:ext cx="9634631" cy="0"/>
          </a:xfrm>
          <a:prstGeom prst="line">
            <a:avLst/>
          </a:prstGeom>
          <a:ln cap="flat" w="38100">
            <a:solidFill>
              <a:srgbClr val="FEA147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993891" y="421662"/>
            <a:ext cx="9491756" cy="4768076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4244043" y="3581083"/>
            <a:ext cx="8364195" cy="4154609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2613113" y="6673166"/>
            <a:ext cx="7417131" cy="3613834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-5400000">
            <a:off x="-3201844" y="-1553467"/>
            <a:ext cx="7890222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-49">
                <a:solidFill>
                  <a:srgbClr val="E2343A"/>
                </a:solidFill>
                <a:latin typeface="RoxboroughCF Bold"/>
              </a:rPr>
              <a:t>Acarain.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485647" y="4457867"/>
            <a:ext cx="6812802" cy="89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2"/>
              </a:lnSpc>
            </a:pPr>
            <a:r>
              <a:rPr lang="en-US" sz="5180" spc="-103">
                <a:solidFill>
                  <a:srgbClr val="321DBE"/>
                </a:solidFill>
                <a:latin typeface="RoxboroughCF Bold"/>
              </a:rPr>
              <a:t>Acarain.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608237" y="5610763"/>
            <a:ext cx="4567622" cy="840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0"/>
              </a:lnSpc>
            </a:pPr>
            <a:r>
              <a:rPr lang="en-US" sz="2450">
                <a:solidFill>
                  <a:srgbClr val="000000"/>
                </a:solidFill>
                <a:latin typeface="Montserrat Bold"/>
              </a:rPr>
              <a:t>sebagian dari web kami yang sudah selesai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692248"/>
            <a:ext cx="19047619" cy="3504128"/>
            <a:chOff x="0" y="0"/>
            <a:chExt cx="5016657" cy="92289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5016657" cy="922898"/>
            </a:xfrm>
            <a:custGeom>
              <a:avLst/>
              <a:gdLst/>
              <a:ahLst/>
              <a:cxnLst/>
              <a:rect r="r" b="b" t="t" l="l"/>
              <a:pathLst>
                <a:path h="922898" w="5016657">
                  <a:moveTo>
                    <a:pt x="20729" y="0"/>
                  </a:moveTo>
                  <a:lnTo>
                    <a:pt x="4995928" y="0"/>
                  </a:lnTo>
                  <a:cubicBezTo>
                    <a:pt x="5007376" y="0"/>
                    <a:pt x="5016657" y="9281"/>
                    <a:pt x="5016657" y="20729"/>
                  </a:cubicBezTo>
                  <a:lnTo>
                    <a:pt x="5016657" y="902169"/>
                  </a:lnTo>
                  <a:cubicBezTo>
                    <a:pt x="5016657" y="913617"/>
                    <a:pt x="5007376" y="922898"/>
                    <a:pt x="4995928" y="922898"/>
                  </a:cubicBezTo>
                  <a:lnTo>
                    <a:pt x="20729" y="922898"/>
                  </a:lnTo>
                  <a:cubicBezTo>
                    <a:pt x="9281" y="922898"/>
                    <a:pt x="0" y="913617"/>
                    <a:pt x="0" y="902169"/>
                  </a:cubicBezTo>
                  <a:lnTo>
                    <a:pt x="0" y="20729"/>
                  </a:lnTo>
                  <a:cubicBezTo>
                    <a:pt x="0" y="9281"/>
                    <a:pt x="9281" y="0"/>
                    <a:pt x="20729" y="0"/>
                  </a:cubicBezTo>
                  <a:close/>
                </a:path>
              </a:pathLst>
            </a:custGeom>
            <a:solidFill>
              <a:srgbClr val="7466D3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-5400000">
            <a:off x="-2832989" y="5383015"/>
            <a:ext cx="874673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6621381" y="8684288"/>
            <a:ext cx="870147" cy="870147"/>
            <a:chOff x="0" y="0"/>
            <a:chExt cx="6355080" cy="635508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r="r" b="b" t="t" l="l"/>
              <a:pathLst>
                <a:path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19080" y="8844612"/>
            <a:ext cx="274749" cy="549499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-5400000">
            <a:off x="-874892" y="2673408"/>
            <a:ext cx="3516987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Montserrat"/>
              </a:rPr>
              <a:t>NEWSDASH PRESENTATION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7248" y="8176951"/>
            <a:ext cx="936696" cy="159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3"/>
              </a:lnSpc>
            </a:pPr>
            <a:r>
              <a:rPr lang="en-US" sz="4091">
                <a:solidFill>
                  <a:srgbClr val="FFFFFF"/>
                </a:solidFill>
                <a:latin typeface="RoxboroughCF Bold"/>
              </a:rPr>
              <a:t>TI</a:t>
            </a:r>
          </a:p>
          <a:p>
            <a:pPr algn="ctr">
              <a:lnSpc>
                <a:spcPts val="4173"/>
              </a:lnSpc>
            </a:pPr>
            <a:r>
              <a:rPr lang="en-US" sz="4091">
                <a:solidFill>
                  <a:srgbClr val="FFFFFF"/>
                </a:solidFill>
                <a:latin typeface="RoxboroughCF Bold"/>
              </a:rPr>
              <a:t>20</a:t>
            </a:r>
          </a:p>
          <a:p>
            <a:pPr algn="ctr">
              <a:lnSpc>
                <a:spcPts val="4173"/>
              </a:lnSpc>
            </a:pPr>
            <a:r>
              <a:rPr lang="en-US" sz="4091">
                <a:solidFill>
                  <a:srgbClr val="FFFFFF"/>
                </a:solidFill>
                <a:latin typeface="RoxboroughCF Bold"/>
              </a:rPr>
              <a:t>PA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43409" y="3219688"/>
            <a:ext cx="7160800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99"/>
              </a:lnSpc>
            </a:pPr>
            <a:r>
              <a:rPr lang="en-US" sz="8999">
                <a:solidFill>
                  <a:srgbClr val="F75C6A"/>
                </a:solidFill>
                <a:latin typeface="Montserrat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DAFTpiQFek0</dc:identifier>
  <dcterms:modified xsi:type="dcterms:W3CDTF">2011-08-01T06:04:30Z</dcterms:modified>
  <cp:revision>1</cp:revision>
  <dc:title>Acarain. website 2</dc:title>
</cp:coreProperties>
</file>