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66FF"/>
    <a:srgbClr val="FFC000"/>
    <a:srgbClr val="000000"/>
    <a:srgbClr val="FAFABC"/>
    <a:srgbClr val="F2CB92"/>
    <a:srgbClr val="F97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41" autoAdjust="0"/>
    <p:restoredTop sz="94660"/>
  </p:normalViewPr>
  <p:slideViewPr>
    <p:cSldViewPr snapToGrid="0">
      <p:cViewPr>
        <p:scale>
          <a:sx n="33" d="100"/>
          <a:sy n="33" d="100"/>
        </p:scale>
        <p:origin x="2395" y="1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24B6-E1AF-4571-8D52-15A25CB32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0EFF9-D061-433A-BA9B-E681BB3DD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D366C-8756-4015-A786-0864D445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2D14-D1F3-4607-BEC8-0E212FA10B26}" type="datetimeFigureOut">
              <a:rPr lang="en-US" smtClean="0"/>
              <a:t>23/06/2021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38A4C-A064-4233-B0A0-78203C8C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8BAD9-CA91-47CF-8F55-B6CF2EFD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EFCD-A06A-40C0-9841-F2E5540D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3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9F93-6DCE-48E1-858E-E1FB9299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291CF-7AB5-4D4D-8E0C-52B09E618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29FCA-FCB9-49DF-B36B-2AAD9CC1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2D14-D1F3-4607-BEC8-0E212FA10B26}" type="datetimeFigureOut">
              <a:rPr lang="en-US" smtClean="0"/>
              <a:t>23/06/2021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9CC86-947F-489F-8D37-85A78177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F577-09B2-45C1-AEBE-F7C2A4FB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EFCD-A06A-40C0-9841-F2E5540D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6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A33747-D62C-4ABF-9669-47F5F2FD7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5A500-6C28-4C5B-A1B4-16D5D5B06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7C6EA-6EDB-4152-9B16-4FC818C0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2D14-D1F3-4607-BEC8-0E212FA10B26}" type="datetimeFigureOut">
              <a:rPr lang="en-US" smtClean="0"/>
              <a:t>23/06/2021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4D0FF-D877-495F-98DD-8EC9671E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663EB-519D-4736-A301-6612E5BE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EFCD-A06A-40C0-9841-F2E5540D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9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9391-1C8E-432E-9D1F-0403D89F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2A53-6E90-4C68-A7E4-B503D8922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A665B-4079-4D6E-A358-B145423B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2D14-D1F3-4607-BEC8-0E212FA10B26}" type="datetimeFigureOut">
              <a:rPr lang="en-US" smtClean="0"/>
              <a:t>23/06/2021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CC138-F944-410A-91D2-4F26A3F8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63F4C-34B8-4CF5-8712-702B148B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EFCD-A06A-40C0-9841-F2E5540D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2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838C-5747-445F-B4AC-F4770A8C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CF386-C0E4-4DC1-B187-775866437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EBB7D-BF07-41DB-99CA-AB60185C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2D14-D1F3-4607-BEC8-0E212FA10B26}" type="datetimeFigureOut">
              <a:rPr lang="en-US" smtClean="0"/>
              <a:t>23/06/2021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377BC-5C08-4391-AFF3-1E62F77B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7A349-D713-4097-BEDE-A30888D6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EFCD-A06A-40C0-9841-F2E5540D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0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9266-7C93-4357-A22B-3FE9ED8B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C3A40-C045-489E-9E15-37D3B5A06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EDCB1-6F94-43E5-8A0B-7A337F469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A4E3E-EEEA-4DA9-850A-139BD432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2D14-D1F3-4607-BEC8-0E212FA10B26}" type="datetimeFigureOut">
              <a:rPr lang="en-US" smtClean="0"/>
              <a:t>23/06/2021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4830C-EEA1-4241-8960-C1B2F924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ECBC-4E31-4DCF-A24A-6D1865C0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EFCD-A06A-40C0-9841-F2E5540D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7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CE2D-CAEA-4A4D-B9FA-0448A074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04680-9111-483D-8481-528464FEE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D8441-2A53-4971-A4DF-3188B126E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95BCF-4B31-40E6-85AC-B9FB1F3EF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9909D-073B-4B35-AA1A-9DBFC4F6E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CA91E-CF8B-4573-AAE0-414F785E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2D14-D1F3-4607-BEC8-0E212FA10B26}" type="datetimeFigureOut">
              <a:rPr lang="en-US" smtClean="0"/>
              <a:t>23/06/2021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C5B32-B737-478A-A6C0-0CD771F3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5DF002-0074-49C8-B721-6137B897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EFCD-A06A-40C0-9841-F2E5540D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3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6BB8-454A-4FE2-8EB2-F8D15AD1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D9826-60B7-4563-9085-0E7BF737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2D14-D1F3-4607-BEC8-0E212FA10B26}" type="datetimeFigureOut">
              <a:rPr lang="en-US" smtClean="0"/>
              <a:t>23/06/2021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9B47E-2B5E-473B-A929-60DAD2536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B9B0B-2AD5-43CF-970F-94147287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EFCD-A06A-40C0-9841-F2E5540D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4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290AA-689D-46F6-AA19-670706DF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2D14-D1F3-4607-BEC8-0E212FA10B26}" type="datetimeFigureOut">
              <a:rPr lang="en-US" smtClean="0"/>
              <a:t>23/06/2021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03BAD-07C9-45E3-902C-372F0417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B656B-E8AF-4F78-B7B8-01E5C2C7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EFCD-A06A-40C0-9841-F2E5540D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AE5B-DD02-4039-80F5-BB5FF537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DFA7-C7E3-4F99-B897-E9405F603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7DDB8-A178-4244-A679-21768A607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26420-D9D6-401B-AD6B-D1AEBEA1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2D14-D1F3-4607-BEC8-0E212FA10B26}" type="datetimeFigureOut">
              <a:rPr lang="en-US" smtClean="0"/>
              <a:t>23/06/2021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7B6D8-E2FA-48D6-8B0E-4E368014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05751-7103-4BB3-9957-B96F4E1A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EFCD-A06A-40C0-9841-F2E5540D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0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B98F-72DB-4D63-914D-8D00A1F9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292D2-6F6C-4791-8ED1-5544850F1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611D6-6DC7-4EFA-9FFB-54B405513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A49CC-ADA9-43BB-9C4E-A3E754E1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2D14-D1F3-4607-BEC8-0E212FA10B26}" type="datetimeFigureOut">
              <a:rPr lang="en-US" smtClean="0"/>
              <a:t>23/06/2021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2C554-F9E4-46F6-A6DD-87921E3A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CD26B-804C-4A99-B2A5-3F11DC38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EFCD-A06A-40C0-9841-F2E5540D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2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60FA5-D053-4DE1-B490-1FE62FF0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6D6D4-1A45-4D27-8FAF-5D4CDAAD8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67140-38A9-42CA-B0B5-3415CBF2F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A2D14-D1F3-4607-BEC8-0E212FA10B26}" type="datetimeFigureOut">
              <a:rPr lang="en-US" smtClean="0"/>
              <a:t>23/06/2021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9EFAA-C62A-4FA6-A061-8B1C54E2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3BD38-49D8-4C80-8641-52AE8D1D1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1EFCD-A06A-40C0-9841-F2E5540D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118">
            <a:extLst>
              <a:ext uri="{FF2B5EF4-FFF2-40B4-BE49-F238E27FC236}">
                <a16:creationId xmlns:a16="http://schemas.microsoft.com/office/drawing/2014/main" id="{9C4CC043-5AB0-4E57-882A-F68CD2F65FF7}"/>
              </a:ext>
            </a:extLst>
          </p:cNvPr>
          <p:cNvSpPr txBox="1"/>
          <p:nvPr/>
        </p:nvSpPr>
        <p:spPr>
          <a:xfrm>
            <a:off x="3315189" y="3333508"/>
            <a:ext cx="5752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Student Assistant</a:t>
            </a:r>
          </a:p>
        </p:txBody>
      </p:sp>
      <p:pic>
        <p:nvPicPr>
          <p:cNvPr id="129" name="Picture 2" descr="Python Free Icon of Plex Icons">
            <a:extLst>
              <a:ext uri="{FF2B5EF4-FFF2-40B4-BE49-F238E27FC236}">
                <a16:creationId xmlns:a16="http://schemas.microsoft.com/office/drawing/2014/main" id="{74A99BED-32B5-4C98-A395-47C7A6B03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6000" y1="39111" x2="56000" y2="39111"/>
                        <a14:foregroundMark x1="40444" y1="40444" x2="40444" y2="40444"/>
                        <a14:foregroundMark x1="61778" y1="26222" x2="61778" y2="26222"/>
                        <a14:foregroundMark x1="53778" y1="40000" x2="63111" y2="22222"/>
                        <a14:foregroundMark x1="51341" y1="25165" x2="63111" y2="22222"/>
                        <a14:foregroundMark x1="54222" y1="39556" x2="67556" y2="20444"/>
                        <a14:foregroundMark x1="66222" y1="31556" x2="41333" y2="47111"/>
                        <a14:foregroundMark x1="29821" y1="62222" x2="27111" y2="65778"/>
                        <a14:foregroundMark x1="30159" y1="61778" x2="29821" y2="62222"/>
                        <a14:foregroundMark x1="30836" y1="60889" x2="30159" y2="61778"/>
                        <a14:foregroundMark x1="31175" y1="60444" x2="30836" y2="60889"/>
                        <a14:foregroundMark x1="31851" y1="59556" x2="31175" y2="60444"/>
                        <a14:foregroundMark x1="38285" y1="51111" x2="31851" y2="59556"/>
                        <a14:foregroundMark x1="38623" y1="50667" x2="38285" y2="51111"/>
                        <a14:foregroundMark x1="38962" y1="50222" x2="38623" y2="50667"/>
                        <a14:foregroundMark x1="39300" y1="49778" x2="38962" y2="50222"/>
                        <a14:foregroundMark x1="39639" y1="49333" x2="39300" y2="49778"/>
                        <a14:foregroundMark x1="41333" y1="47111" x2="39639" y2="49333"/>
                        <a14:foregroundMark x1="23378" y1="59556" x2="13778" y2="43556"/>
                        <a14:foregroundMark x1="23911" y1="60444" x2="23378" y2="59556"/>
                        <a14:foregroundMark x1="24178" y1="60889" x2="23911" y2="60444"/>
                        <a14:foregroundMark x1="24711" y1="61778" x2="24178" y2="60889"/>
                        <a14:foregroundMark x1="24977" y1="62222" x2="24711" y2="61778"/>
                        <a14:foregroundMark x1="27111" y1="65778" x2="24977" y2="62222"/>
                        <a14:foregroundMark x1="13778" y1="43556" x2="30968" y2="32478"/>
                        <a14:foregroundMark x1="46933" y1="32089" x2="50222" y2="32444"/>
                        <a14:foregroundMark x1="47111" y1="33333" x2="29778" y2="33333"/>
                        <a14:foregroundMark x1="51556" y1="27111" x2="32889" y2="27556"/>
                        <a14:backgroundMark x1="37778" y1="51111" x2="37778" y2="51111"/>
                        <a14:backgroundMark x1="39111" y1="50222" x2="39111" y2="50222"/>
                        <a14:backgroundMark x1="39556" y1="49778" x2="39556" y2="49778"/>
                        <a14:backgroundMark x1="40000" y1="49333" x2="40000" y2="49333"/>
                        <a14:backgroundMark x1="30667" y1="60444" x2="30667" y2="60444"/>
                        <a14:backgroundMark x1="30222" y1="61778" x2="30222" y2="61778"/>
                        <a14:backgroundMark x1="30667" y1="60889" x2="30667" y2="60889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1556" y1="59556" x2="31556" y2="59556"/>
                        <a14:backgroundMark x1="30222" y1="61778" x2="30222" y2="61778"/>
                        <a14:backgroundMark x1="39111" y1="50667" x2="39111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673" y="119038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Flowchart: Manual Input 124">
            <a:extLst>
              <a:ext uri="{FF2B5EF4-FFF2-40B4-BE49-F238E27FC236}">
                <a16:creationId xmlns:a16="http://schemas.microsoft.com/office/drawing/2014/main" id="{9A645A91-2745-41B6-A45F-60DC1B4FEEF1}"/>
              </a:ext>
            </a:extLst>
          </p:cNvPr>
          <p:cNvSpPr/>
          <p:nvPr/>
        </p:nvSpPr>
        <p:spPr>
          <a:xfrm rot="16200000" flipV="1">
            <a:off x="-627189" y="627180"/>
            <a:ext cx="6858001" cy="5603638"/>
          </a:xfrm>
          <a:prstGeom prst="flowChartManualInput">
            <a:avLst/>
          </a:prstGeom>
          <a:solidFill>
            <a:srgbClr val="FFC000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lowchart: Manual Input 125">
            <a:extLst>
              <a:ext uri="{FF2B5EF4-FFF2-40B4-BE49-F238E27FC236}">
                <a16:creationId xmlns:a16="http://schemas.microsoft.com/office/drawing/2014/main" id="{CBF2BF0E-2C73-41F2-B9AA-776039BCD0B8}"/>
              </a:ext>
            </a:extLst>
          </p:cNvPr>
          <p:cNvSpPr/>
          <p:nvPr/>
        </p:nvSpPr>
        <p:spPr>
          <a:xfrm rot="16200000" flipH="1">
            <a:off x="5961182" y="627180"/>
            <a:ext cx="6858001" cy="5603634"/>
          </a:xfrm>
          <a:prstGeom prst="flowChartManualInput">
            <a:avLst/>
          </a:prstGeom>
          <a:solidFill>
            <a:srgbClr val="FFC00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Manual Input 126">
            <a:extLst>
              <a:ext uri="{FF2B5EF4-FFF2-40B4-BE49-F238E27FC236}">
                <a16:creationId xmlns:a16="http://schemas.microsoft.com/office/drawing/2014/main" id="{5C784653-6745-4C7F-B31F-FB0C981FFCC2}"/>
              </a:ext>
            </a:extLst>
          </p:cNvPr>
          <p:cNvSpPr/>
          <p:nvPr/>
        </p:nvSpPr>
        <p:spPr>
          <a:xfrm rot="5400000">
            <a:off x="-722690" y="722680"/>
            <a:ext cx="6858001" cy="5412641"/>
          </a:xfrm>
          <a:prstGeom prst="flowChartManualInput">
            <a:avLst/>
          </a:prstGeom>
          <a:solidFill>
            <a:srgbClr val="0066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Flowchart: Manual Input 127">
            <a:extLst>
              <a:ext uri="{FF2B5EF4-FFF2-40B4-BE49-F238E27FC236}">
                <a16:creationId xmlns:a16="http://schemas.microsoft.com/office/drawing/2014/main" id="{DBC63550-8E47-45AD-B78F-1C3EA8209920}"/>
              </a:ext>
            </a:extLst>
          </p:cNvPr>
          <p:cNvSpPr/>
          <p:nvPr/>
        </p:nvSpPr>
        <p:spPr>
          <a:xfrm rot="5400000" flipH="1" flipV="1">
            <a:off x="6056685" y="722680"/>
            <a:ext cx="6858001" cy="5412641"/>
          </a:xfrm>
          <a:prstGeom prst="flowChartManualInput">
            <a:avLst/>
          </a:prstGeom>
          <a:solidFill>
            <a:srgbClr val="0066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2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autoRev="1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3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79167E-6 0 L -0.11628 0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2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9167E-6 0 L 0.11628 0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29167E-6 0 L 0.25287 0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4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19" grpId="1"/>
      <p:bldP spid="125" grpId="0" animBg="1"/>
      <p:bldP spid="126" grpId="0" animBg="1"/>
      <p:bldP spid="127" grpId="0" animBg="1"/>
      <p:bldP spid="12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lowchart: Manual Input 124">
            <a:extLst>
              <a:ext uri="{FF2B5EF4-FFF2-40B4-BE49-F238E27FC236}">
                <a16:creationId xmlns:a16="http://schemas.microsoft.com/office/drawing/2014/main" id="{9A645A91-2745-41B6-A45F-60DC1B4FEEF1}"/>
              </a:ext>
            </a:extLst>
          </p:cNvPr>
          <p:cNvSpPr/>
          <p:nvPr/>
        </p:nvSpPr>
        <p:spPr>
          <a:xfrm rot="16200000" flipV="1">
            <a:off x="-4605022" y="627182"/>
            <a:ext cx="6858001" cy="5603638"/>
          </a:xfrm>
          <a:prstGeom prst="flowChartManualInput">
            <a:avLst/>
          </a:prstGeom>
          <a:solidFill>
            <a:srgbClr val="FFC000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Manual Input 126">
            <a:extLst>
              <a:ext uri="{FF2B5EF4-FFF2-40B4-BE49-F238E27FC236}">
                <a16:creationId xmlns:a16="http://schemas.microsoft.com/office/drawing/2014/main" id="{5C784653-6745-4C7F-B31F-FB0C981FFCC2}"/>
              </a:ext>
            </a:extLst>
          </p:cNvPr>
          <p:cNvSpPr/>
          <p:nvPr/>
        </p:nvSpPr>
        <p:spPr>
          <a:xfrm rot="5400000">
            <a:off x="-4700521" y="722682"/>
            <a:ext cx="6858001" cy="5412641"/>
          </a:xfrm>
          <a:prstGeom prst="flowChartManualInput">
            <a:avLst/>
          </a:prstGeom>
          <a:solidFill>
            <a:srgbClr val="0066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Python Free Icon of Plex Icons">
            <a:extLst>
              <a:ext uri="{FF2B5EF4-FFF2-40B4-BE49-F238E27FC236}">
                <a16:creationId xmlns:a16="http://schemas.microsoft.com/office/drawing/2014/main" id="{1ECB126E-7F3D-45B5-BD75-C918EAC4D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6000" y1="39111" x2="56000" y2="39111"/>
                        <a14:foregroundMark x1="40444" y1="40444" x2="40444" y2="40444"/>
                        <a14:foregroundMark x1="61778" y1="26222" x2="61778" y2="26222"/>
                        <a14:foregroundMark x1="53778" y1="40000" x2="63111" y2="22222"/>
                        <a14:foregroundMark x1="51341" y1="25165" x2="63111" y2="22222"/>
                        <a14:foregroundMark x1="54222" y1="39556" x2="67556" y2="20444"/>
                        <a14:foregroundMark x1="66222" y1="31556" x2="41333" y2="47111"/>
                        <a14:foregroundMark x1="29821" y1="62222" x2="27111" y2="65778"/>
                        <a14:foregroundMark x1="30159" y1="61778" x2="29821" y2="62222"/>
                        <a14:foregroundMark x1="30836" y1="60889" x2="30159" y2="61778"/>
                        <a14:foregroundMark x1="31175" y1="60444" x2="30836" y2="60889"/>
                        <a14:foregroundMark x1="31851" y1="59556" x2="31175" y2="60444"/>
                        <a14:foregroundMark x1="38285" y1="51111" x2="31851" y2="59556"/>
                        <a14:foregroundMark x1="38623" y1="50667" x2="38285" y2="51111"/>
                        <a14:foregroundMark x1="38962" y1="50222" x2="38623" y2="50667"/>
                        <a14:foregroundMark x1="39300" y1="49778" x2="38962" y2="50222"/>
                        <a14:foregroundMark x1="39639" y1="49333" x2="39300" y2="49778"/>
                        <a14:foregroundMark x1="41333" y1="47111" x2="39639" y2="49333"/>
                        <a14:foregroundMark x1="23378" y1="59556" x2="13778" y2="43556"/>
                        <a14:foregroundMark x1="23911" y1="60444" x2="23378" y2="59556"/>
                        <a14:foregroundMark x1="24178" y1="60889" x2="23911" y2="60444"/>
                        <a14:foregroundMark x1="24711" y1="61778" x2="24178" y2="60889"/>
                        <a14:foregroundMark x1="24977" y1="62222" x2="24711" y2="61778"/>
                        <a14:foregroundMark x1="27111" y1="65778" x2="24977" y2="62222"/>
                        <a14:foregroundMark x1="13778" y1="43556" x2="30968" y2="32478"/>
                        <a14:foregroundMark x1="46933" y1="32089" x2="50222" y2="32444"/>
                        <a14:foregroundMark x1="47111" y1="33333" x2="29778" y2="33333"/>
                        <a14:foregroundMark x1="51556" y1="27111" x2="32889" y2="27556"/>
                        <a14:backgroundMark x1="37778" y1="51111" x2="37778" y2="51111"/>
                        <a14:backgroundMark x1="39111" y1="50222" x2="39111" y2="50222"/>
                        <a14:backgroundMark x1="39556" y1="49778" x2="39556" y2="49778"/>
                        <a14:backgroundMark x1="40000" y1="49333" x2="40000" y2="49333"/>
                        <a14:backgroundMark x1="30667" y1="60444" x2="30667" y2="60444"/>
                        <a14:backgroundMark x1="30222" y1="61778" x2="30222" y2="61778"/>
                        <a14:backgroundMark x1="30667" y1="60889" x2="30667" y2="60889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1556" y1="59556" x2="31556" y2="59556"/>
                        <a14:backgroundMark x1="30222" y1="61778" x2="30222" y2="61778"/>
                        <a14:backgroundMark x1="39111" y1="50667" x2="39111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674" y="1"/>
            <a:ext cx="1564640" cy="156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2F95C2C-D7FD-49FB-BF07-9CEE4494D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919" y="650241"/>
            <a:ext cx="6796792" cy="574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248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lowchart: Manual Input 124">
            <a:extLst>
              <a:ext uri="{FF2B5EF4-FFF2-40B4-BE49-F238E27FC236}">
                <a16:creationId xmlns:a16="http://schemas.microsoft.com/office/drawing/2014/main" id="{9A645A91-2745-41B6-A45F-60DC1B4FEEF1}"/>
              </a:ext>
            </a:extLst>
          </p:cNvPr>
          <p:cNvSpPr/>
          <p:nvPr/>
        </p:nvSpPr>
        <p:spPr>
          <a:xfrm rot="16200000" flipV="1">
            <a:off x="-4605022" y="627182"/>
            <a:ext cx="6858001" cy="5603638"/>
          </a:xfrm>
          <a:prstGeom prst="flowChartManualInput">
            <a:avLst/>
          </a:prstGeom>
          <a:solidFill>
            <a:srgbClr val="FFC000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Manual Input 126">
            <a:extLst>
              <a:ext uri="{FF2B5EF4-FFF2-40B4-BE49-F238E27FC236}">
                <a16:creationId xmlns:a16="http://schemas.microsoft.com/office/drawing/2014/main" id="{5C784653-6745-4C7F-B31F-FB0C981FFCC2}"/>
              </a:ext>
            </a:extLst>
          </p:cNvPr>
          <p:cNvSpPr/>
          <p:nvPr/>
        </p:nvSpPr>
        <p:spPr>
          <a:xfrm rot="5400000">
            <a:off x="-4700521" y="722682"/>
            <a:ext cx="6858001" cy="5412641"/>
          </a:xfrm>
          <a:prstGeom prst="flowChartManualInput">
            <a:avLst/>
          </a:prstGeom>
          <a:solidFill>
            <a:srgbClr val="0066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Python Free Icon of Plex Icons">
            <a:extLst>
              <a:ext uri="{FF2B5EF4-FFF2-40B4-BE49-F238E27FC236}">
                <a16:creationId xmlns:a16="http://schemas.microsoft.com/office/drawing/2014/main" id="{1ECB126E-7F3D-45B5-BD75-C918EAC4D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6000" y1="39111" x2="56000" y2="39111"/>
                        <a14:foregroundMark x1="40444" y1="40444" x2="40444" y2="40444"/>
                        <a14:foregroundMark x1="61778" y1="26222" x2="61778" y2="26222"/>
                        <a14:foregroundMark x1="53778" y1="40000" x2="63111" y2="22222"/>
                        <a14:foregroundMark x1="51341" y1="25165" x2="63111" y2="22222"/>
                        <a14:foregroundMark x1="54222" y1="39556" x2="67556" y2="20444"/>
                        <a14:foregroundMark x1="66222" y1="31556" x2="41333" y2="47111"/>
                        <a14:foregroundMark x1="29821" y1="62222" x2="27111" y2="65778"/>
                        <a14:foregroundMark x1="30159" y1="61778" x2="29821" y2="62222"/>
                        <a14:foregroundMark x1="30836" y1="60889" x2="30159" y2="61778"/>
                        <a14:foregroundMark x1="31175" y1="60444" x2="30836" y2="60889"/>
                        <a14:foregroundMark x1="31851" y1="59556" x2="31175" y2="60444"/>
                        <a14:foregroundMark x1="38285" y1="51111" x2="31851" y2="59556"/>
                        <a14:foregroundMark x1="38623" y1="50667" x2="38285" y2="51111"/>
                        <a14:foregroundMark x1="38962" y1="50222" x2="38623" y2="50667"/>
                        <a14:foregroundMark x1="39300" y1="49778" x2="38962" y2="50222"/>
                        <a14:foregroundMark x1="39639" y1="49333" x2="39300" y2="49778"/>
                        <a14:foregroundMark x1="41333" y1="47111" x2="39639" y2="49333"/>
                        <a14:foregroundMark x1="23378" y1="59556" x2="13778" y2="43556"/>
                        <a14:foregroundMark x1="23911" y1="60444" x2="23378" y2="59556"/>
                        <a14:foregroundMark x1="24178" y1="60889" x2="23911" y2="60444"/>
                        <a14:foregroundMark x1="24711" y1="61778" x2="24178" y2="60889"/>
                        <a14:foregroundMark x1="24977" y1="62222" x2="24711" y2="61778"/>
                        <a14:foregroundMark x1="27111" y1="65778" x2="24977" y2="62222"/>
                        <a14:foregroundMark x1="13778" y1="43556" x2="30968" y2="32478"/>
                        <a14:foregroundMark x1="46933" y1="32089" x2="50222" y2="32444"/>
                        <a14:foregroundMark x1="47111" y1="33333" x2="29778" y2="33333"/>
                        <a14:foregroundMark x1="51556" y1="27111" x2="32889" y2="27556"/>
                        <a14:backgroundMark x1="37778" y1="51111" x2="37778" y2="51111"/>
                        <a14:backgroundMark x1="39111" y1="50222" x2="39111" y2="50222"/>
                        <a14:backgroundMark x1="39556" y1="49778" x2="39556" y2="49778"/>
                        <a14:backgroundMark x1="40000" y1="49333" x2="40000" y2="49333"/>
                        <a14:backgroundMark x1="30667" y1="60444" x2="30667" y2="60444"/>
                        <a14:backgroundMark x1="30222" y1="61778" x2="30222" y2="61778"/>
                        <a14:backgroundMark x1="30667" y1="60889" x2="30667" y2="60889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1556" y1="59556" x2="31556" y2="59556"/>
                        <a14:backgroundMark x1="30222" y1="61778" x2="30222" y2="61778"/>
                        <a14:backgroundMark x1="39111" y1="50667" x2="39111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674" y="1"/>
            <a:ext cx="1564640" cy="156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177B676-00B0-4D92-9531-3FE2A1629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314" y="1177817"/>
            <a:ext cx="2683702" cy="225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7185BE3-858C-4C56-BEAC-7F9716B67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318" y="1177816"/>
            <a:ext cx="2683702" cy="225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3C5A337-457E-4FC8-8E84-7E6DCD2F9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759" y="1177817"/>
            <a:ext cx="3150562" cy="225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56712F5-1914-4355-85A8-755B4D2AA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512" y="3561868"/>
            <a:ext cx="2720504" cy="211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3D8283D-3088-44D3-9071-DFFFFB05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318" y="3561868"/>
            <a:ext cx="2683702" cy="214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172186E-F47F-4D79-9D01-9FF879FDC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759" y="3561868"/>
            <a:ext cx="3150562" cy="214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754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lowchart: Manual Input 124">
            <a:extLst>
              <a:ext uri="{FF2B5EF4-FFF2-40B4-BE49-F238E27FC236}">
                <a16:creationId xmlns:a16="http://schemas.microsoft.com/office/drawing/2014/main" id="{9A645A91-2745-41B6-A45F-60DC1B4FEEF1}"/>
              </a:ext>
            </a:extLst>
          </p:cNvPr>
          <p:cNvSpPr/>
          <p:nvPr/>
        </p:nvSpPr>
        <p:spPr>
          <a:xfrm rot="16200000" flipV="1">
            <a:off x="-4605022" y="627182"/>
            <a:ext cx="6858001" cy="5603638"/>
          </a:xfrm>
          <a:prstGeom prst="flowChartManualInput">
            <a:avLst/>
          </a:prstGeom>
          <a:solidFill>
            <a:srgbClr val="FFC000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Manual Input 126">
            <a:extLst>
              <a:ext uri="{FF2B5EF4-FFF2-40B4-BE49-F238E27FC236}">
                <a16:creationId xmlns:a16="http://schemas.microsoft.com/office/drawing/2014/main" id="{5C784653-6745-4C7F-B31F-FB0C981FFCC2}"/>
              </a:ext>
            </a:extLst>
          </p:cNvPr>
          <p:cNvSpPr/>
          <p:nvPr/>
        </p:nvSpPr>
        <p:spPr>
          <a:xfrm rot="5400000">
            <a:off x="-4700521" y="722682"/>
            <a:ext cx="6858001" cy="5412641"/>
          </a:xfrm>
          <a:prstGeom prst="flowChartManualInput">
            <a:avLst/>
          </a:prstGeom>
          <a:solidFill>
            <a:srgbClr val="0066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Python Free Icon of Plex Icons">
            <a:extLst>
              <a:ext uri="{FF2B5EF4-FFF2-40B4-BE49-F238E27FC236}">
                <a16:creationId xmlns:a16="http://schemas.microsoft.com/office/drawing/2014/main" id="{1ECB126E-7F3D-45B5-BD75-C918EAC4D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6000" y1="39111" x2="56000" y2="39111"/>
                        <a14:foregroundMark x1="40444" y1="40444" x2="40444" y2="40444"/>
                        <a14:foregroundMark x1="61778" y1="26222" x2="61778" y2="26222"/>
                        <a14:foregroundMark x1="53778" y1="40000" x2="63111" y2="22222"/>
                        <a14:foregroundMark x1="51341" y1="25165" x2="63111" y2="22222"/>
                        <a14:foregroundMark x1="54222" y1="39556" x2="67556" y2="20444"/>
                        <a14:foregroundMark x1="66222" y1="31556" x2="41333" y2="47111"/>
                        <a14:foregroundMark x1="29821" y1="62222" x2="27111" y2="65778"/>
                        <a14:foregroundMark x1="30159" y1="61778" x2="29821" y2="62222"/>
                        <a14:foregroundMark x1="30836" y1="60889" x2="30159" y2="61778"/>
                        <a14:foregroundMark x1="31175" y1="60444" x2="30836" y2="60889"/>
                        <a14:foregroundMark x1="31851" y1="59556" x2="31175" y2="60444"/>
                        <a14:foregroundMark x1="38285" y1="51111" x2="31851" y2="59556"/>
                        <a14:foregroundMark x1="38623" y1="50667" x2="38285" y2="51111"/>
                        <a14:foregroundMark x1="38962" y1="50222" x2="38623" y2="50667"/>
                        <a14:foregroundMark x1="39300" y1="49778" x2="38962" y2="50222"/>
                        <a14:foregroundMark x1="39639" y1="49333" x2="39300" y2="49778"/>
                        <a14:foregroundMark x1="41333" y1="47111" x2="39639" y2="49333"/>
                        <a14:foregroundMark x1="23378" y1="59556" x2="13778" y2="43556"/>
                        <a14:foregroundMark x1="23911" y1="60444" x2="23378" y2="59556"/>
                        <a14:foregroundMark x1="24178" y1="60889" x2="23911" y2="60444"/>
                        <a14:foregroundMark x1="24711" y1="61778" x2="24178" y2="60889"/>
                        <a14:foregroundMark x1="24977" y1="62222" x2="24711" y2="61778"/>
                        <a14:foregroundMark x1="27111" y1="65778" x2="24977" y2="62222"/>
                        <a14:foregroundMark x1="13778" y1="43556" x2="30968" y2="32478"/>
                        <a14:foregroundMark x1="46933" y1="32089" x2="50222" y2="32444"/>
                        <a14:foregroundMark x1="47111" y1="33333" x2="29778" y2="33333"/>
                        <a14:foregroundMark x1="51556" y1="27111" x2="32889" y2="27556"/>
                        <a14:backgroundMark x1="37778" y1="51111" x2="37778" y2="51111"/>
                        <a14:backgroundMark x1="39111" y1="50222" x2="39111" y2="50222"/>
                        <a14:backgroundMark x1="39556" y1="49778" x2="39556" y2="49778"/>
                        <a14:backgroundMark x1="40000" y1="49333" x2="40000" y2="49333"/>
                        <a14:backgroundMark x1="30667" y1="60444" x2="30667" y2="60444"/>
                        <a14:backgroundMark x1="30222" y1="61778" x2="30222" y2="61778"/>
                        <a14:backgroundMark x1="30667" y1="60889" x2="30667" y2="60889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1556" y1="59556" x2="31556" y2="59556"/>
                        <a14:backgroundMark x1="30222" y1="61778" x2="30222" y2="61778"/>
                        <a14:backgroundMark x1="39111" y1="50667" x2="39111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674" y="1"/>
            <a:ext cx="1564640" cy="156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ABE52F-5B58-4D3F-B6F8-74488AA81725}"/>
              </a:ext>
            </a:extLst>
          </p:cNvPr>
          <p:cNvSpPr txBox="1"/>
          <p:nvPr/>
        </p:nvSpPr>
        <p:spPr>
          <a:xfrm>
            <a:off x="1625798" y="2469098"/>
            <a:ext cx="83616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Hardware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Minimum: 2GB </a:t>
            </a:r>
            <a:r>
              <a:rPr lang="en-US" sz="1600" dirty="0"/>
              <a:t>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Laptop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BFE0D8-9B92-433C-BA5B-F8E644D1D8D5}"/>
              </a:ext>
            </a:extLst>
          </p:cNvPr>
          <p:cNvSpPr txBox="1"/>
          <p:nvPr/>
        </p:nvSpPr>
        <p:spPr>
          <a:xfrm>
            <a:off x="3129280" y="345440"/>
            <a:ext cx="8361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Software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Python IDLE 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Tkinter</a:t>
            </a:r>
            <a:r>
              <a:rPr lang="en-US" sz="1600" dirty="0"/>
              <a:t>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Visual Studio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Figma</a:t>
            </a:r>
          </a:p>
        </p:txBody>
      </p:sp>
    </p:spTree>
    <p:extLst>
      <p:ext uri="{BB962C8B-B14F-4D97-AF65-F5344CB8AC3E}">
        <p14:creationId xmlns:p14="http://schemas.microsoft.com/office/powerpoint/2010/main" val="120537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lowchart: Manual Input 124">
            <a:extLst>
              <a:ext uri="{FF2B5EF4-FFF2-40B4-BE49-F238E27FC236}">
                <a16:creationId xmlns:a16="http://schemas.microsoft.com/office/drawing/2014/main" id="{9A645A91-2745-41B6-A45F-60DC1B4FEEF1}"/>
              </a:ext>
            </a:extLst>
          </p:cNvPr>
          <p:cNvSpPr/>
          <p:nvPr/>
        </p:nvSpPr>
        <p:spPr>
          <a:xfrm rot="16200000" flipV="1">
            <a:off x="-4605022" y="627182"/>
            <a:ext cx="6858001" cy="5603638"/>
          </a:xfrm>
          <a:prstGeom prst="flowChartManualInput">
            <a:avLst/>
          </a:prstGeom>
          <a:solidFill>
            <a:srgbClr val="FFC000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Manual Input 126">
            <a:extLst>
              <a:ext uri="{FF2B5EF4-FFF2-40B4-BE49-F238E27FC236}">
                <a16:creationId xmlns:a16="http://schemas.microsoft.com/office/drawing/2014/main" id="{5C784653-6745-4C7F-B31F-FB0C981FFCC2}"/>
              </a:ext>
            </a:extLst>
          </p:cNvPr>
          <p:cNvSpPr/>
          <p:nvPr/>
        </p:nvSpPr>
        <p:spPr>
          <a:xfrm rot="5400000">
            <a:off x="-4700521" y="722682"/>
            <a:ext cx="6858001" cy="5412641"/>
          </a:xfrm>
          <a:prstGeom prst="flowChartManualInput">
            <a:avLst/>
          </a:prstGeom>
          <a:solidFill>
            <a:srgbClr val="0066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Python Free Icon of Plex Icons">
            <a:extLst>
              <a:ext uri="{FF2B5EF4-FFF2-40B4-BE49-F238E27FC236}">
                <a16:creationId xmlns:a16="http://schemas.microsoft.com/office/drawing/2014/main" id="{1ECB126E-7F3D-45B5-BD75-C918EAC4D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6000" y1="39111" x2="56000" y2="39111"/>
                        <a14:foregroundMark x1="40444" y1="40444" x2="40444" y2="40444"/>
                        <a14:foregroundMark x1="61778" y1="26222" x2="61778" y2="26222"/>
                        <a14:foregroundMark x1="53778" y1="40000" x2="63111" y2="22222"/>
                        <a14:foregroundMark x1="51341" y1="25165" x2="63111" y2="22222"/>
                        <a14:foregroundMark x1="54222" y1="39556" x2="67556" y2="20444"/>
                        <a14:foregroundMark x1="66222" y1="31556" x2="41333" y2="47111"/>
                        <a14:foregroundMark x1="29821" y1="62222" x2="27111" y2="65778"/>
                        <a14:foregroundMark x1="30159" y1="61778" x2="29821" y2="62222"/>
                        <a14:foregroundMark x1="30836" y1="60889" x2="30159" y2="61778"/>
                        <a14:foregroundMark x1="31175" y1="60444" x2="30836" y2="60889"/>
                        <a14:foregroundMark x1="31851" y1="59556" x2="31175" y2="60444"/>
                        <a14:foregroundMark x1="38285" y1="51111" x2="31851" y2="59556"/>
                        <a14:foregroundMark x1="38623" y1="50667" x2="38285" y2="51111"/>
                        <a14:foregroundMark x1="38962" y1="50222" x2="38623" y2="50667"/>
                        <a14:foregroundMark x1="39300" y1="49778" x2="38962" y2="50222"/>
                        <a14:foregroundMark x1="39639" y1="49333" x2="39300" y2="49778"/>
                        <a14:foregroundMark x1="41333" y1="47111" x2="39639" y2="49333"/>
                        <a14:foregroundMark x1="23378" y1="59556" x2="13778" y2="43556"/>
                        <a14:foregroundMark x1="23911" y1="60444" x2="23378" y2="59556"/>
                        <a14:foregroundMark x1="24178" y1="60889" x2="23911" y2="60444"/>
                        <a14:foregroundMark x1="24711" y1="61778" x2="24178" y2="60889"/>
                        <a14:foregroundMark x1="24977" y1="62222" x2="24711" y2="61778"/>
                        <a14:foregroundMark x1="27111" y1="65778" x2="24977" y2="62222"/>
                        <a14:foregroundMark x1="13778" y1="43556" x2="30968" y2="32478"/>
                        <a14:foregroundMark x1="46933" y1="32089" x2="50222" y2="32444"/>
                        <a14:foregroundMark x1="47111" y1="33333" x2="29778" y2="33333"/>
                        <a14:foregroundMark x1="51556" y1="27111" x2="32889" y2="27556"/>
                        <a14:backgroundMark x1="37778" y1="51111" x2="37778" y2="51111"/>
                        <a14:backgroundMark x1="39111" y1="50222" x2="39111" y2="50222"/>
                        <a14:backgroundMark x1="39556" y1="49778" x2="39556" y2="49778"/>
                        <a14:backgroundMark x1="40000" y1="49333" x2="40000" y2="49333"/>
                        <a14:backgroundMark x1="30667" y1="60444" x2="30667" y2="60444"/>
                        <a14:backgroundMark x1="30222" y1="61778" x2="30222" y2="61778"/>
                        <a14:backgroundMark x1="30667" y1="60889" x2="30667" y2="60889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1556" y1="59556" x2="31556" y2="59556"/>
                        <a14:backgroundMark x1="30222" y1="61778" x2="30222" y2="61778"/>
                        <a14:backgroundMark x1="39111" y1="50667" x2="39111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674" y="1"/>
            <a:ext cx="1564640" cy="156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7F87D20-00DD-41E3-87EE-0C8B1B6EE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392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lowchart: Manual Input 124">
            <a:extLst>
              <a:ext uri="{FF2B5EF4-FFF2-40B4-BE49-F238E27FC236}">
                <a16:creationId xmlns:a16="http://schemas.microsoft.com/office/drawing/2014/main" id="{9A645A91-2745-41B6-A45F-60DC1B4FEEF1}"/>
              </a:ext>
            </a:extLst>
          </p:cNvPr>
          <p:cNvSpPr/>
          <p:nvPr/>
        </p:nvSpPr>
        <p:spPr>
          <a:xfrm rot="16200000" flipV="1">
            <a:off x="-4605022" y="627182"/>
            <a:ext cx="6858001" cy="5603638"/>
          </a:xfrm>
          <a:prstGeom prst="flowChartManualInput">
            <a:avLst/>
          </a:prstGeom>
          <a:solidFill>
            <a:srgbClr val="FFC000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Manual Input 126">
            <a:extLst>
              <a:ext uri="{FF2B5EF4-FFF2-40B4-BE49-F238E27FC236}">
                <a16:creationId xmlns:a16="http://schemas.microsoft.com/office/drawing/2014/main" id="{5C784653-6745-4C7F-B31F-FB0C981FFCC2}"/>
              </a:ext>
            </a:extLst>
          </p:cNvPr>
          <p:cNvSpPr/>
          <p:nvPr/>
        </p:nvSpPr>
        <p:spPr>
          <a:xfrm rot="5400000">
            <a:off x="-4700521" y="722682"/>
            <a:ext cx="6858001" cy="5412641"/>
          </a:xfrm>
          <a:prstGeom prst="flowChartManualInput">
            <a:avLst/>
          </a:prstGeom>
          <a:solidFill>
            <a:srgbClr val="0066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Python Free Icon of Plex Icons">
            <a:extLst>
              <a:ext uri="{FF2B5EF4-FFF2-40B4-BE49-F238E27FC236}">
                <a16:creationId xmlns:a16="http://schemas.microsoft.com/office/drawing/2014/main" id="{1ECB126E-7F3D-45B5-BD75-C918EAC4D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6000" y1="39111" x2="56000" y2="39111"/>
                        <a14:foregroundMark x1="40444" y1="40444" x2="40444" y2="40444"/>
                        <a14:foregroundMark x1="61778" y1="26222" x2="61778" y2="26222"/>
                        <a14:foregroundMark x1="53778" y1="40000" x2="63111" y2="22222"/>
                        <a14:foregroundMark x1="51341" y1="25165" x2="63111" y2="22222"/>
                        <a14:foregroundMark x1="54222" y1="39556" x2="67556" y2="20444"/>
                        <a14:foregroundMark x1="66222" y1="31556" x2="41333" y2="47111"/>
                        <a14:foregroundMark x1="29821" y1="62222" x2="27111" y2="65778"/>
                        <a14:foregroundMark x1="30159" y1="61778" x2="29821" y2="62222"/>
                        <a14:foregroundMark x1="30836" y1="60889" x2="30159" y2="61778"/>
                        <a14:foregroundMark x1="31175" y1="60444" x2="30836" y2="60889"/>
                        <a14:foregroundMark x1="31851" y1="59556" x2="31175" y2="60444"/>
                        <a14:foregroundMark x1="38285" y1="51111" x2="31851" y2="59556"/>
                        <a14:foregroundMark x1="38623" y1="50667" x2="38285" y2="51111"/>
                        <a14:foregroundMark x1="38962" y1="50222" x2="38623" y2="50667"/>
                        <a14:foregroundMark x1="39300" y1="49778" x2="38962" y2="50222"/>
                        <a14:foregroundMark x1="39639" y1="49333" x2="39300" y2="49778"/>
                        <a14:foregroundMark x1="41333" y1="47111" x2="39639" y2="49333"/>
                        <a14:foregroundMark x1="23378" y1="59556" x2="13778" y2="43556"/>
                        <a14:foregroundMark x1="23911" y1="60444" x2="23378" y2="59556"/>
                        <a14:foregroundMark x1="24178" y1="60889" x2="23911" y2="60444"/>
                        <a14:foregroundMark x1="24711" y1="61778" x2="24178" y2="60889"/>
                        <a14:foregroundMark x1="24977" y1="62222" x2="24711" y2="61778"/>
                        <a14:foregroundMark x1="27111" y1="65778" x2="24977" y2="62222"/>
                        <a14:foregroundMark x1="13778" y1="43556" x2="30968" y2="32478"/>
                        <a14:foregroundMark x1="46933" y1="32089" x2="50222" y2="32444"/>
                        <a14:foregroundMark x1="47111" y1="33333" x2="29778" y2="33333"/>
                        <a14:foregroundMark x1="51556" y1="27111" x2="32889" y2="27556"/>
                        <a14:backgroundMark x1="37778" y1="51111" x2="37778" y2="51111"/>
                        <a14:backgroundMark x1="39111" y1="50222" x2="39111" y2="50222"/>
                        <a14:backgroundMark x1="39556" y1="49778" x2="39556" y2="49778"/>
                        <a14:backgroundMark x1="40000" y1="49333" x2="40000" y2="49333"/>
                        <a14:backgroundMark x1="30667" y1="60444" x2="30667" y2="60444"/>
                        <a14:backgroundMark x1="30222" y1="61778" x2="30222" y2="61778"/>
                        <a14:backgroundMark x1="30667" y1="60889" x2="30667" y2="60889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1556" y1="59556" x2="31556" y2="59556"/>
                        <a14:backgroundMark x1="30222" y1="61778" x2="30222" y2="61778"/>
                        <a14:backgroundMark x1="39111" y1="50667" x2="39111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674" y="1"/>
            <a:ext cx="1564640" cy="156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216DF2B-2856-4AE2-AC88-6F3BD3DF4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179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lowchart: Manual Input 124">
            <a:extLst>
              <a:ext uri="{FF2B5EF4-FFF2-40B4-BE49-F238E27FC236}">
                <a16:creationId xmlns:a16="http://schemas.microsoft.com/office/drawing/2014/main" id="{9A645A91-2745-41B6-A45F-60DC1B4FEEF1}"/>
              </a:ext>
            </a:extLst>
          </p:cNvPr>
          <p:cNvSpPr/>
          <p:nvPr/>
        </p:nvSpPr>
        <p:spPr>
          <a:xfrm rot="16200000" flipV="1">
            <a:off x="-4605022" y="627182"/>
            <a:ext cx="6858001" cy="5603638"/>
          </a:xfrm>
          <a:prstGeom prst="flowChartManualInput">
            <a:avLst/>
          </a:prstGeom>
          <a:solidFill>
            <a:srgbClr val="FFC000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Manual Input 126">
            <a:extLst>
              <a:ext uri="{FF2B5EF4-FFF2-40B4-BE49-F238E27FC236}">
                <a16:creationId xmlns:a16="http://schemas.microsoft.com/office/drawing/2014/main" id="{5C784653-6745-4C7F-B31F-FB0C981FFCC2}"/>
              </a:ext>
            </a:extLst>
          </p:cNvPr>
          <p:cNvSpPr/>
          <p:nvPr/>
        </p:nvSpPr>
        <p:spPr>
          <a:xfrm rot="5400000">
            <a:off x="-4700521" y="722682"/>
            <a:ext cx="6858001" cy="5412641"/>
          </a:xfrm>
          <a:prstGeom prst="flowChartManualInput">
            <a:avLst/>
          </a:prstGeom>
          <a:solidFill>
            <a:srgbClr val="0066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Python Free Icon of Plex Icons">
            <a:extLst>
              <a:ext uri="{FF2B5EF4-FFF2-40B4-BE49-F238E27FC236}">
                <a16:creationId xmlns:a16="http://schemas.microsoft.com/office/drawing/2014/main" id="{1ECB126E-7F3D-45B5-BD75-C918EAC4D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6000" y1="39111" x2="56000" y2="39111"/>
                        <a14:foregroundMark x1="40444" y1="40444" x2="40444" y2="40444"/>
                        <a14:foregroundMark x1="61778" y1="26222" x2="61778" y2="26222"/>
                        <a14:foregroundMark x1="53778" y1="40000" x2="63111" y2="22222"/>
                        <a14:foregroundMark x1="51341" y1="25165" x2="63111" y2="22222"/>
                        <a14:foregroundMark x1="54222" y1="39556" x2="67556" y2="20444"/>
                        <a14:foregroundMark x1="66222" y1="31556" x2="41333" y2="47111"/>
                        <a14:foregroundMark x1="29821" y1="62222" x2="27111" y2="65778"/>
                        <a14:foregroundMark x1="30159" y1="61778" x2="29821" y2="62222"/>
                        <a14:foregroundMark x1="30836" y1="60889" x2="30159" y2="61778"/>
                        <a14:foregroundMark x1="31175" y1="60444" x2="30836" y2="60889"/>
                        <a14:foregroundMark x1="31851" y1="59556" x2="31175" y2="60444"/>
                        <a14:foregroundMark x1="38285" y1="51111" x2="31851" y2="59556"/>
                        <a14:foregroundMark x1="38623" y1="50667" x2="38285" y2="51111"/>
                        <a14:foregroundMark x1="38962" y1="50222" x2="38623" y2="50667"/>
                        <a14:foregroundMark x1="39300" y1="49778" x2="38962" y2="50222"/>
                        <a14:foregroundMark x1="39639" y1="49333" x2="39300" y2="49778"/>
                        <a14:foregroundMark x1="41333" y1="47111" x2="39639" y2="49333"/>
                        <a14:foregroundMark x1="23378" y1="59556" x2="13778" y2="43556"/>
                        <a14:foregroundMark x1="23911" y1="60444" x2="23378" y2="59556"/>
                        <a14:foregroundMark x1="24178" y1="60889" x2="23911" y2="60444"/>
                        <a14:foregroundMark x1="24711" y1="61778" x2="24178" y2="60889"/>
                        <a14:foregroundMark x1="24977" y1="62222" x2="24711" y2="61778"/>
                        <a14:foregroundMark x1="27111" y1="65778" x2="24977" y2="62222"/>
                        <a14:foregroundMark x1="13778" y1="43556" x2="30968" y2="32478"/>
                        <a14:foregroundMark x1="46933" y1="32089" x2="50222" y2="32444"/>
                        <a14:foregroundMark x1="47111" y1="33333" x2="29778" y2="33333"/>
                        <a14:foregroundMark x1="51556" y1="27111" x2="32889" y2="27556"/>
                        <a14:backgroundMark x1="37778" y1="51111" x2="37778" y2="51111"/>
                        <a14:backgroundMark x1="39111" y1="50222" x2="39111" y2="50222"/>
                        <a14:backgroundMark x1="39556" y1="49778" x2="39556" y2="49778"/>
                        <a14:backgroundMark x1="40000" y1="49333" x2="40000" y2="49333"/>
                        <a14:backgroundMark x1="30667" y1="60444" x2="30667" y2="60444"/>
                        <a14:backgroundMark x1="30222" y1="61778" x2="30222" y2="61778"/>
                        <a14:backgroundMark x1="30667" y1="60889" x2="30667" y2="60889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1556" y1="59556" x2="31556" y2="59556"/>
                        <a14:backgroundMark x1="30222" y1="61778" x2="30222" y2="61778"/>
                        <a14:backgroundMark x1="39111" y1="50667" x2="39111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674" y="1"/>
            <a:ext cx="1564640" cy="156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5A41043-7CB0-4765-973D-E2E9C0FD6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130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lowchart: Manual Input 124">
            <a:extLst>
              <a:ext uri="{FF2B5EF4-FFF2-40B4-BE49-F238E27FC236}">
                <a16:creationId xmlns:a16="http://schemas.microsoft.com/office/drawing/2014/main" id="{9A645A91-2745-41B6-A45F-60DC1B4FEEF1}"/>
              </a:ext>
            </a:extLst>
          </p:cNvPr>
          <p:cNvSpPr/>
          <p:nvPr/>
        </p:nvSpPr>
        <p:spPr>
          <a:xfrm rot="16200000" flipV="1">
            <a:off x="-4605022" y="627182"/>
            <a:ext cx="6858001" cy="5603638"/>
          </a:xfrm>
          <a:prstGeom prst="flowChartManualInput">
            <a:avLst/>
          </a:prstGeom>
          <a:solidFill>
            <a:srgbClr val="FFC000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Manual Input 126">
            <a:extLst>
              <a:ext uri="{FF2B5EF4-FFF2-40B4-BE49-F238E27FC236}">
                <a16:creationId xmlns:a16="http://schemas.microsoft.com/office/drawing/2014/main" id="{5C784653-6745-4C7F-B31F-FB0C981FFCC2}"/>
              </a:ext>
            </a:extLst>
          </p:cNvPr>
          <p:cNvSpPr/>
          <p:nvPr/>
        </p:nvSpPr>
        <p:spPr>
          <a:xfrm rot="5400000">
            <a:off x="-4700521" y="722682"/>
            <a:ext cx="6858001" cy="5412641"/>
          </a:xfrm>
          <a:prstGeom prst="flowChartManualInput">
            <a:avLst/>
          </a:prstGeom>
          <a:solidFill>
            <a:srgbClr val="0066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Python Free Icon of Plex Icons">
            <a:extLst>
              <a:ext uri="{FF2B5EF4-FFF2-40B4-BE49-F238E27FC236}">
                <a16:creationId xmlns:a16="http://schemas.microsoft.com/office/drawing/2014/main" id="{1ECB126E-7F3D-45B5-BD75-C918EAC4D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6000" y1="39111" x2="56000" y2="39111"/>
                        <a14:foregroundMark x1="40444" y1="40444" x2="40444" y2="40444"/>
                        <a14:foregroundMark x1="61778" y1="26222" x2="61778" y2="26222"/>
                        <a14:foregroundMark x1="53778" y1="40000" x2="63111" y2="22222"/>
                        <a14:foregroundMark x1="51341" y1="25165" x2="63111" y2="22222"/>
                        <a14:foregroundMark x1="54222" y1="39556" x2="67556" y2="20444"/>
                        <a14:foregroundMark x1="66222" y1="31556" x2="41333" y2="47111"/>
                        <a14:foregroundMark x1="29821" y1="62222" x2="27111" y2="65778"/>
                        <a14:foregroundMark x1="30159" y1="61778" x2="29821" y2="62222"/>
                        <a14:foregroundMark x1="30836" y1="60889" x2="30159" y2="61778"/>
                        <a14:foregroundMark x1="31175" y1="60444" x2="30836" y2="60889"/>
                        <a14:foregroundMark x1="31851" y1="59556" x2="31175" y2="60444"/>
                        <a14:foregroundMark x1="38285" y1="51111" x2="31851" y2="59556"/>
                        <a14:foregroundMark x1="38623" y1="50667" x2="38285" y2="51111"/>
                        <a14:foregroundMark x1="38962" y1="50222" x2="38623" y2="50667"/>
                        <a14:foregroundMark x1="39300" y1="49778" x2="38962" y2="50222"/>
                        <a14:foregroundMark x1="39639" y1="49333" x2="39300" y2="49778"/>
                        <a14:foregroundMark x1="41333" y1="47111" x2="39639" y2="49333"/>
                        <a14:foregroundMark x1="23378" y1="59556" x2="13778" y2="43556"/>
                        <a14:foregroundMark x1="23911" y1="60444" x2="23378" y2="59556"/>
                        <a14:foregroundMark x1="24178" y1="60889" x2="23911" y2="60444"/>
                        <a14:foregroundMark x1="24711" y1="61778" x2="24178" y2="60889"/>
                        <a14:foregroundMark x1="24977" y1="62222" x2="24711" y2="61778"/>
                        <a14:foregroundMark x1="27111" y1="65778" x2="24977" y2="62222"/>
                        <a14:foregroundMark x1="13778" y1="43556" x2="30968" y2="32478"/>
                        <a14:foregroundMark x1="46933" y1="32089" x2="50222" y2="32444"/>
                        <a14:foregroundMark x1="47111" y1="33333" x2="29778" y2="33333"/>
                        <a14:foregroundMark x1="51556" y1="27111" x2="32889" y2="27556"/>
                        <a14:backgroundMark x1="37778" y1="51111" x2="37778" y2="51111"/>
                        <a14:backgroundMark x1="39111" y1="50222" x2="39111" y2="50222"/>
                        <a14:backgroundMark x1="39556" y1="49778" x2="39556" y2="49778"/>
                        <a14:backgroundMark x1="40000" y1="49333" x2="40000" y2="49333"/>
                        <a14:backgroundMark x1="30667" y1="60444" x2="30667" y2="60444"/>
                        <a14:backgroundMark x1="30222" y1="61778" x2="30222" y2="61778"/>
                        <a14:backgroundMark x1="30667" y1="60889" x2="30667" y2="60889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1556" y1="59556" x2="31556" y2="59556"/>
                        <a14:backgroundMark x1="30222" y1="61778" x2="30222" y2="61778"/>
                        <a14:backgroundMark x1="39111" y1="50667" x2="39111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674" y="1"/>
            <a:ext cx="1564640" cy="156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995CF62-6760-48D4-8F36-FAE7296E8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246" y="126257"/>
            <a:ext cx="7546134" cy="63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775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lowchart: Manual Input 124">
            <a:extLst>
              <a:ext uri="{FF2B5EF4-FFF2-40B4-BE49-F238E27FC236}">
                <a16:creationId xmlns:a16="http://schemas.microsoft.com/office/drawing/2014/main" id="{9A645A91-2745-41B6-A45F-60DC1B4FEEF1}"/>
              </a:ext>
            </a:extLst>
          </p:cNvPr>
          <p:cNvSpPr/>
          <p:nvPr/>
        </p:nvSpPr>
        <p:spPr>
          <a:xfrm rot="16200000" flipV="1">
            <a:off x="-4605022" y="627182"/>
            <a:ext cx="6858001" cy="5603638"/>
          </a:xfrm>
          <a:prstGeom prst="flowChartManualInput">
            <a:avLst/>
          </a:prstGeom>
          <a:solidFill>
            <a:srgbClr val="FFC000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Manual Input 126">
            <a:extLst>
              <a:ext uri="{FF2B5EF4-FFF2-40B4-BE49-F238E27FC236}">
                <a16:creationId xmlns:a16="http://schemas.microsoft.com/office/drawing/2014/main" id="{5C784653-6745-4C7F-B31F-FB0C981FFCC2}"/>
              </a:ext>
            </a:extLst>
          </p:cNvPr>
          <p:cNvSpPr/>
          <p:nvPr/>
        </p:nvSpPr>
        <p:spPr>
          <a:xfrm rot="5400000">
            <a:off x="-4700521" y="722682"/>
            <a:ext cx="6858001" cy="5412641"/>
          </a:xfrm>
          <a:prstGeom prst="flowChartManualInput">
            <a:avLst/>
          </a:prstGeom>
          <a:solidFill>
            <a:srgbClr val="0066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Python Free Icon of Plex Icons">
            <a:extLst>
              <a:ext uri="{FF2B5EF4-FFF2-40B4-BE49-F238E27FC236}">
                <a16:creationId xmlns:a16="http://schemas.microsoft.com/office/drawing/2014/main" id="{1ECB126E-7F3D-45B5-BD75-C918EAC4D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6000" y1="39111" x2="56000" y2="39111"/>
                        <a14:foregroundMark x1="40444" y1="40444" x2="40444" y2="40444"/>
                        <a14:foregroundMark x1="61778" y1="26222" x2="61778" y2="26222"/>
                        <a14:foregroundMark x1="53778" y1="40000" x2="63111" y2="22222"/>
                        <a14:foregroundMark x1="51341" y1="25165" x2="63111" y2="22222"/>
                        <a14:foregroundMark x1="54222" y1="39556" x2="67556" y2="20444"/>
                        <a14:foregroundMark x1="66222" y1="31556" x2="41333" y2="47111"/>
                        <a14:foregroundMark x1="29821" y1="62222" x2="27111" y2="65778"/>
                        <a14:foregroundMark x1="30159" y1="61778" x2="29821" y2="62222"/>
                        <a14:foregroundMark x1="30836" y1="60889" x2="30159" y2="61778"/>
                        <a14:foregroundMark x1="31175" y1="60444" x2="30836" y2="60889"/>
                        <a14:foregroundMark x1="31851" y1="59556" x2="31175" y2="60444"/>
                        <a14:foregroundMark x1="38285" y1="51111" x2="31851" y2="59556"/>
                        <a14:foregroundMark x1="38623" y1="50667" x2="38285" y2="51111"/>
                        <a14:foregroundMark x1="38962" y1="50222" x2="38623" y2="50667"/>
                        <a14:foregroundMark x1="39300" y1="49778" x2="38962" y2="50222"/>
                        <a14:foregroundMark x1="39639" y1="49333" x2="39300" y2="49778"/>
                        <a14:foregroundMark x1="41333" y1="47111" x2="39639" y2="49333"/>
                        <a14:foregroundMark x1="23378" y1="59556" x2="13778" y2="43556"/>
                        <a14:foregroundMark x1="23911" y1="60444" x2="23378" y2="59556"/>
                        <a14:foregroundMark x1="24178" y1="60889" x2="23911" y2="60444"/>
                        <a14:foregroundMark x1="24711" y1="61778" x2="24178" y2="60889"/>
                        <a14:foregroundMark x1="24977" y1="62222" x2="24711" y2="61778"/>
                        <a14:foregroundMark x1="27111" y1="65778" x2="24977" y2="62222"/>
                        <a14:foregroundMark x1="13778" y1="43556" x2="30968" y2="32478"/>
                        <a14:foregroundMark x1="46933" y1="32089" x2="50222" y2="32444"/>
                        <a14:foregroundMark x1="47111" y1="33333" x2="29778" y2="33333"/>
                        <a14:foregroundMark x1="51556" y1="27111" x2="32889" y2="27556"/>
                        <a14:backgroundMark x1="37778" y1="51111" x2="37778" y2="51111"/>
                        <a14:backgroundMark x1="39111" y1="50222" x2="39111" y2="50222"/>
                        <a14:backgroundMark x1="39556" y1="49778" x2="39556" y2="49778"/>
                        <a14:backgroundMark x1="40000" y1="49333" x2="40000" y2="49333"/>
                        <a14:backgroundMark x1="30667" y1="60444" x2="30667" y2="60444"/>
                        <a14:backgroundMark x1="30222" y1="61778" x2="30222" y2="61778"/>
                        <a14:backgroundMark x1="30667" y1="60889" x2="30667" y2="60889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1556" y1="59556" x2="31556" y2="59556"/>
                        <a14:backgroundMark x1="30222" y1="61778" x2="30222" y2="61778"/>
                        <a14:backgroundMark x1="39111" y1="50667" x2="39111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674" y="1"/>
            <a:ext cx="1564640" cy="156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15F8D21-BE43-48E1-8661-9A0F04990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572" y="517235"/>
            <a:ext cx="7096523" cy="596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665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lowchart: Manual Input 124">
            <a:extLst>
              <a:ext uri="{FF2B5EF4-FFF2-40B4-BE49-F238E27FC236}">
                <a16:creationId xmlns:a16="http://schemas.microsoft.com/office/drawing/2014/main" id="{9A645A91-2745-41B6-A45F-60DC1B4FEEF1}"/>
              </a:ext>
            </a:extLst>
          </p:cNvPr>
          <p:cNvSpPr/>
          <p:nvPr/>
        </p:nvSpPr>
        <p:spPr>
          <a:xfrm rot="16200000" flipV="1">
            <a:off x="-4605022" y="627182"/>
            <a:ext cx="6858001" cy="5603638"/>
          </a:xfrm>
          <a:prstGeom prst="flowChartManualInput">
            <a:avLst/>
          </a:prstGeom>
          <a:solidFill>
            <a:srgbClr val="FFC000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Manual Input 126">
            <a:extLst>
              <a:ext uri="{FF2B5EF4-FFF2-40B4-BE49-F238E27FC236}">
                <a16:creationId xmlns:a16="http://schemas.microsoft.com/office/drawing/2014/main" id="{5C784653-6745-4C7F-B31F-FB0C981FFCC2}"/>
              </a:ext>
            </a:extLst>
          </p:cNvPr>
          <p:cNvSpPr/>
          <p:nvPr/>
        </p:nvSpPr>
        <p:spPr>
          <a:xfrm rot="5400000">
            <a:off x="-4700521" y="722682"/>
            <a:ext cx="6858001" cy="5412641"/>
          </a:xfrm>
          <a:prstGeom prst="flowChartManualInput">
            <a:avLst/>
          </a:prstGeom>
          <a:solidFill>
            <a:srgbClr val="0066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Python Free Icon of Plex Icons">
            <a:extLst>
              <a:ext uri="{FF2B5EF4-FFF2-40B4-BE49-F238E27FC236}">
                <a16:creationId xmlns:a16="http://schemas.microsoft.com/office/drawing/2014/main" id="{1ECB126E-7F3D-45B5-BD75-C918EAC4D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6000" y1="39111" x2="56000" y2="39111"/>
                        <a14:foregroundMark x1="40444" y1="40444" x2="40444" y2="40444"/>
                        <a14:foregroundMark x1="61778" y1="26222" x2="61778" y2="26222"/>
                        <a14:foregroundMark x1="53778" y1="40000" x2="63111" y2="22222"/>
                        <a14:foregroundMark x1="51341" y1="25165" x2="63111" y2="22222"/>
                        <a14:foregroundMark x1="54222" y1="39556" x2="67556" y2="20444"/>
                        <a14:foregroundMark x1="66222" y1="31556" x2="41333" y2="47111"/>
                        <a14:foregroundMark x1="29821" y1="62222" x2="27111" y2="65778"/>
                        <a14:foregroundMark x1="30159" y1="61778" x2="29821" y2="62222"/>
                        <a14:foregroundMark x1="30836" y1="60889" x2="30159" y2="61778"/>
                        <a14:foregroundMark x1="31175" y1="60444" x2="30836" y2="60889"/>
                        <a14:foregroundMark x1="31851" y1="59556" x2="31175" y2="60444"/>
                        <a14:foregroundMark x1="38285" y1="51111" x2="31851" y2="59556"/>
                        <a14:foregroundMark x1="38623" y1="50667" x2="38285" y2="51111"/>
                        <a14:foregroundMark x1="38962" y1="50222" x2="38623" y2="50667"/>
                        <a14:foregroundMark x1="39300" y1="49778" x2="38962" y2="50222"/>
                        <a14:foregroundMark x1="39639" y1="49333" x2="39300" y2="49778"/>
                        <a14:foregroundMark x1="41333" y1="47111" x2="39639" y2="49333"/>
                        <a14:foregroundMark x1="23378" y1="59556" x2="13778" y2="43556"/>
                        <a14:foregroundMark x1="23911" y1="60444" x2="23378" y2="59556"/>
                        <a14:foregroundMark x1="24178" y1="60889" x2="23911" y2="60444"/>
                        <a14:foregroundMark x1="24711" y1="61778" x2="24178" y2="60889"/>
                        <a14:foregroundMark x1="24977" y1="62222" x2="24711" y2="61778"/>
                        <a14:foregroundMark x1="27111" y1="65778" x2="24977" y2="62222"/>
                        <a14:foregroundMark x1="13778" y1="43556" x2="30968" y2="32478"/>
                        <a14:foregroundMark x1="46933" y1="32089" x2="50222" y2="32444"/>
                        <a14:foregroundMark x1="47111" y1="33333" x2="29778" y2="33333"/>
                        <a14:foregroundMark x1="51556" y1="27111" x2="32889" y2="27556"/>
                        <a14:backgroundMark x1="37778" y1="51111" x2="37778" y2="51111"/>
                        <a14:backgroundMark x1="39111" y1="50222" x2="39111" y2="50222"/>
                        <a14:backgroundMark x1="39556" y1="49778" x2="39556" y2="49778"/>
                        <a14:backgroundMark x1="40000" y1="49333" x2="40000" y2="49333"/>
                        <a14:backgroundMark x1="30667" y1="60444" x2="30667" y2="60444"/>
                        <a14:backgroundMark x1="30222" y1="61778" x2="30222" y2="61778"/>
                        <a14:backgroundMark x1="30667" y1="60889" x2="30667" y2="60889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1556" y1="59556" x2="31556" y2="59556"/>
                        <a14:backgroundMark x1="30222" y1="61778" x2="30222" y2="61778"/>
                        <a14:backgroundMark x1="39111" y1="50667" x2="39111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674" y="1"/>
            <a:ext cx="1564640" cy="156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E78124D-4085-4705-A868-FA137E70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212" y="387927"/>
            <a:ext cx="7022202" cy="588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7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lowchart: Manual Input 124">
            <a:extLst>
              <a:ext uri="{FF2B5EF4-FFF2-40B4-BE49-F238E27FC236}">
                <a16:creationId xmlns:a16="http://schemas.microsoft.com/office/drawing/2014/main" id="{9A645A91-2745-41B6-A45F-60DC1B4FEEF1}"/>
              </a:ext>
            </a:extLst>
          </p:cNvPr>
          <p:cNvSpPr/>
          <p:nvPr/>
        </p:nvSpPr>
        <p:spPr>
          <a:xfrm rot="16200000" flipV="1">
            <a:off x="-4605022" y="627182"/>
            <a:ext cx="6858001" cy="5603638"/>
          </a:xfrm>
          <a:prstGeom prst="flowChartManualInput">
            <a:avLst/>
          </a:prstGeom>
          <a:solidFill>
            <a:srgbClr val="FFC000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Manual Input 126">
            <a:extLst>
              <a:ext uri="{FF2B5EF4-FFF2-40B4-BE49-F238E27FC236}">
                <a16:creationId xmlns:a16="http://schemas.microsoft.com/office/drawing/2014/main" id="{5C784653-6745-4C7F-B31F-FB0C981FFCC2}"/>
              </a:ext>
            </a:extLst>
          </p:cNvPr>
          <p:cNvSpPr/>
          <p:nvPr/>
        </p:nvSpPr>
        <p:spPr>
          <a:xfrm rot="5400000">
            <a:off x="-4700521" y="722682"/>
            <a:ext cx="6858001" cy="5412641"/>
          </a:xfrm>
          <a:prstGeom prst="flowChartManualInput">
            <a:avLst/>
          </a:prstGeom>
          <a:solidFill>
            <a:srgbClr val="0066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Python Free Icon of Plex Icons">
            <a:extLst>
              <a:ext uri="{FF2B5EF4-FFF2-40B4-BE49-F238E27FC236}">
                <a16:creationId xmlns:a16="http://schemas.microsoft.com/office/drawing/2014/main" id="{1ECB126E-7F3D-45B5-BD75-C918EAC4D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6000" y1="39111" x2="56000" y2="39111"/>
                        <a14:foregroundMark x1="40444" y1="40444" x2="40444" y2="40444"/>
                        <a14:foregroundMark x1="61778" y1="26222" x2="61778" y2="26222"/>
                        <a14:foregroundMark x1="53778" y1="40000" x2="63111" y2="22222"/>
                        <a14:foregroundMark x1="51341" y1="25165" x2="63111" y2="22222"/>
                        <a14:foregroundMark x1="54222" y1="39556" x2="67556" y2="20444"/>
                        <a14:foregroundMark x1="66222" y1="31556" x2="41333" y2="47111"/>
                        <a14:foregroundMark x1="29821" y1="62222" x2="27111" y2="65778"/>
                        <a14:foregroundMark x1="30159" y1="61778" x2="29821" y2="62222"/>
                        <a14:foregroundMark x1="30836" y1="60889" x2="30159" y2="61778"/>
                        <a14:foregroundMark x1="31175" y1="60444" x2="30836" y2="60889"/>
                        <a14:foregroundMark x1="31851" y1="59556" x2="31175" y2="60444"/>
                        <a14:foregroundMark x1="38285" y1="51111" x2="31851" y2="59556"/>
                        <a14:foregroundMark x1="38623" y1="50667" x2="38285" y2="51111"/>
                        <a14:foregroundMark x1="38962" y1="50222" x2="38623" y2="50667"/>
                        <a14:foregroundMark x1="39300" y1="49778" x2="38962" y2="50222"/>
                        <a14:foregroundMark x1="39639" y1="49333" x2="39300" y2="49778"/>
                        <a14:foregroundMark x1="41333" y1="47111" x2="39639" y2="49333"/>
                        <a14:foregroundMark x1="23378" y1="59556" x2="13778" y2="43556"/>
                        <a14:foregroundMark x1="23911" y1="60444" x2="23378" y2="59556"/>
                        <a14:foregroundMark x1="24178" y1="60889" x2="23911" y2="60444"/>
                        <a14:foregroundMark x1="24711" y1="61778" x2="24178" y2="60889"/>
                        <a14:foregroundMark x1="24977" y1="62222" x2="24711" y2="61778"/>
                        <a14:foregroundMark x1="27111" y1="65778" x2="24977" y2="62222"/>
                        <a14:foregroundMark x1="13778" y1="43556" x2="30968" y2="32478"/>
                        <a14:foregroundMark x1="46933" y1="32089" x2="50222" y2="32444"/>
                        <a14:foregroundMark x1="47111" y1="33333" x2="29778" y2="33333"/>
                        <a14:foregroundMark x1="51556" y1="27111" x2="32889" y2="27556"/>
                        <a14:backgroundMark x1="37778" y1="51111" x2="37778" y2="51111"/>
                        <a14:backgroundMark x1="39111" y1="50222" x2="39111" y2="50222"/>
                        <a14:backgroundMark x1="39556" y1="49778" x2="39556" y2="49778"/>
                        <a14:backgroundMark x1="40000" y1="49333" x2="40000" y2="49333"/>
                        <a14:backgroundMark x1="30667" y1="60444" x2="30667" y2="60444"/>
                        <a14:backgroundMark x1="30222" y1="61778" x2="30222" y2="61778"/>
                        <a14:backgroundMark x1="30667" y1="60889" x2="30667" y2="60889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1556" y1="59556" x2="31556" y2="59556"/>
                        <a14:backgroundMark x1="30222" y1="61778" x2="30222" y2="61778"/>
                        <a14:backgroundMark x1="39111" y1="50667" x2="39111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674" y="1"/>
            <a:ext cx="1564640" cy="156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2840F0B-AFBE-4E98-9A76-67FBB2FB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752" y="581889"/>
            <a:ext cx="6977126" cy="587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103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lowchart: Manual Input 124">
            <a:extLst>
              <a:ext uri="{FF2B5EF4-FFF2-40B4-BE49-F238E27FC236}">
                <a16:creationId xmlns:a16="http://schemas.microsoft.com/office/drawing/2014/main" id="{9A645A91-2745-41B6-A45F-60DC1B4FEEF1}"/>
              </a:ext>
            </a:extLst>
          </p:cNvPr>
          <p:cNvSpPr/>
          <p:nvPr/>
        </p:nvSpPr>
        <p:spPr>
          <a:xfrm rot="16200000" flipV="1">
            <a:off x="-4605022" y="627183"/>
            <a:ext cx="6858001" cy="5603638"/>
          </a:xfrm>
          <a:prstGeom prst="flowChartManualInput">
            <a:avLst/>
          </a:prstGeom>
          <a:solidFill>
            <a:srgbClr val="FFC000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Manual Input 126">
            <a:extLst>
              <a:ext uri="{FF2B5EF4-FFF2-40B4-BE49-F238E27FC236}">
                <a16:creationId xmlns:a16="http://schemas.microsoft.com/office/drawing/2014/main" id="{5C784653-6745-4C7F-B31F-FB0C981FFCC2}"/>
              </a:ext>
            </a:extLst>
          </p:cNvPr>
          <p:cNvSpPr/>
          <p:nvPr/>
        </p:nvSpPr>
        <p:spPr>
          <a:xfrm rot="5400000">
            <a:off x="-4700521" y="722682"/>
            <a:ext cx="6858001" cy="5412641"/>
          </a:xfrm>
          <a:prstGeom prst="flowChartManualInput">
            <a:avLst/>
          </a:prstGeom>
          <a:solidFill>
            <a:srgbClr val="0066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Python Free Icon of Plex Icons">
            <a:extLst>
              <a:ext uri="{FF2B5EF4-FFF2-40B4-BE49-F238E27FC236}">
                <a16:creationId xmlns:a16="http://schemas.microsoft.com/office/drawing/2014/main" id="{1ECB126E-7F3D-45B5-BD75-C918EAC4D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6000" y1="39111" x2="56000" y2="39111"/>
                        <a14:foregroundMark x1="40444" y1="40444" x2="40444" y2="40444"/>
                        <a14:foregroundMark x1="61778" y1="26222" x2="61778" y2="26222"/>
                        <a14:foregroundMark x1="53778" y1="40000" x2="63111" y2="22222"/>
                        <a14:foregroundMark x1="51341" y1="25165" x2="63111" y2="22222"/>
                        <a14:foregroundMark x1="54222" y1="39556" x2="67556" y2="20444"/>
                        <a14:foregroundMark x1="66222" y1="31556" x2="41333" y2="47111"/>
                        <a14:foregroundMark x1="29821" y1="62222" x2="27111" y2="65778"/>
                        <a14:foregroundMark x1="30159" y1="61778" x2="29821" y2="62222"/>
                        <a14:foregroundMark x1="30836" y1="60889" x2="30159" y2="61778"/>
                        <a14:foregroundMark x1="31175" y1="60444" x2="30836" y2="60889"/>
                        <a14:foregroundMark x1="31851" y1="59556" x2="31175" y2="60444"/>
                        <a14:foregroundMark x1="38285" y1="51111" x2="31851" y2="59556"/>
                        <a14:foregroundMark x1="38623" y1="50667" x2="38285" y2="51111"/>
                        <a14:foregroundMark x1="38962" y1="50222" x2="38623" y2="50667"/>
                        <a14:foregroundMark x1="39300" y1="49778" x2="38962" y2="50222"/>
                        <a14:foregroundMark x1="39639" y1="49333" x2="39300" y2="49778"/>
                        <a14:foregroundMark x1="41333" y1="47111" x2="39639" y2="49333"/>
                        <a14:foregroundMark x1="23378" y1="59556" x2="13778" y2="43556"/>
                        <a14:foregroundMark x1="23911" y1="60444" x2="23378" y2="59556"/>
                        <a14:foregroundMark x1="24178" y1="60889" x2="23911" y2="60444"/>
                        <a14:foregroundMark x1="24711" y1="61778" x2="24178" y2="60889"/>
                        <a14:foregroundMark x1="24977" y1="62222" x2="24711" y2="61778"/>
                        <a14:foregroundMark x1="27111" y1="65778" x2="24977" y2="62222"/>
                        <a14:foregroundMark x1="13778" y1="43556" x2="30968" y2="32478"/>
                        <a14:foregroundMark x1="46933" y1="32089" x2="50222" y2="32444"/>
                        <a14:foregroundMark x1="47111" y1="33333" x2="29778" y2="33333"/>
                        <a14:foregroundMark x1="51556" y1="27111" x2="32889" y2="27556"/>
                        <a14:backgroundMark x1="37778" y1="51111" x2="37778" y2="51111"/>
                        <a14:backgroundMark x1="39111" y1="50222" x2="39111" y2="50222"/>
                        <a14:backgroundMark x1="39556" y1="49778" x2="39556" y2="49778"/>
                        <a14:backgroundMark x1="40000" y1="49333" x2="40000" y2="49333"/>
                        <a14:backgroundMark x1="30667" y1="60444" x2="30667" y2="60444"/>
                        <a14:backgroundMark x1="30222" y1="61778" x2="30222" y2="61778"/>
                        <a14:backgroundMark x1="30667" y1="60889" x2="30667" y2="60889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0667" y1="62222" x2="30667" y2="62222"/>
                        <a14:backgroundMark x1="31556" y1="59556" x2="31556" y2="59556"/>
                        <a14:backgroundMark x1="30222" y1="61778" x2="30222" y2="61778"/>
                        <a14:backgroundMark x1="39111" y1="50667" x2="39111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674" y="1"/>
            <a:ext cx="1564640" cy="156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2840F0B-AFBE-4E98-9A76-67FBB2FB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752" y="581889"/>
            <a:ext cx="6977126" cy="587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6D05BCC-291B-46D6-BE95-39A3BF39CC5C}"/>
              </a:ext>
            </a:extLst>
          </p:cNvPr>
          <p:cNvSpPr/>
          <p:nvPr/>
        </p:nvSpPr>
        <p:spPr>
          <a:xfrm>
            <a:off x="3313336" y="3084945"/>
            <a:ext cx="621787" cy="544946"/>
          </a:xfrm>
          <a:custGeom>
            <a:avLst/>
            <a:gdLst>
              <a:gd name="connsiteX0" fmla="*/ 353500 w 621787"/>
              <a:gd name="connsiteY0" fmla="*/ 64655 h 544946"/>
              <a:gd name="connsiteX1" fmla="*/ 279609 w 621787"/>
              <a:gd name="connsiteY1" fmla="*/ 83128 h 544946"/>
              <a:gd name="connsiteX2" fmla="*/ 187246 w 621787"/>
              <a:gd name="connsiteY2" fmla="*/ 129310 h 544946"/>
              <a:gd name="connsiteX3" fmla="*/ 159537 w 621787"/>
              <a:gd name="connsiteY3" fmla="*/ 147782 h 544946"/>
              <a:gd name="connsiteX4" fmla="*/ 122591 w 621787"/>
              <a:gd name="connsiteY4" fmla="*/ 166255 h 544946"/>
              <a:gd name="connsiteX5" fmla="*/ 76409 w 621787"/>
              <a:gd name="connsiteY5" fmla="*/ 212437 h 544946"/>
              <a:gd name="connsiteX6" fmla="*/ 20991 w 621787"/>
              <a:gd name="connsiteY6" fmla="*/ 267855 h 544946"/>
              <a:gd name="connsiteX7" fmla="*/ 11755 w 621787"/>
              <a:gd name="connsiteY7" fmla="*/ 406400 h 544946"/>
              <a:gd name="connsiteX8" fmla="*/ 39464 w 621787"/>
              <a:gd name="connsiteY8" fmla="*/ 452582 h 544946"/>
              <a:gd name="connsiteX9" fmla="*/ 76409 w 621787"/>
              <a:gd name="connsiteY9" fmla="*/ 517237 h 544946"/>
              <a:gd name="connsiteX10" fmla="*/ 141064 w 621787"/>
              <a:gd name="connsiteY10" fmla="*/ 544946 h 544946"/>
              <a:gd name="connsiteX11" fmla="*/ 307319 w 621787"/>
              <a:gd name="connsiteY11" fmla="*/ 535710 h 544946"/>
              <a:gd name="connsiteX12" fmla="*/ 353500 w 621787"/>
              <a:gd name="connsiteY12" fmla="*/ 508000 h 544946"/>
              <a:gd name="connsiteX13" fmla="*/ 427391 w 621787"/>
              <a:gd name="connsiteY13" fmla="*/ 443346 h 544946"/>
              <a:gd name="connsiteX14" fmla="*/ 464337 w 621787"/>
              <a:gd name="connsiteY14" fmla="*/ 424873 h 544946"/>
              <a:gd name="connsiteX15" fmla="*/ 501282 w 621787"/>
              <a:gd name="connsiteY15" fmla="*/ 397164 h 544946"/>
              <a:gd name="connsiteX16" fmla="*/ 519755 w 621787"/>
              <a:gd name="connsiteY16" fmla="*/ 360219 h 544946"/>
              <a:gd name="connsiteX17" fmla="*/ 538228 w 621787"/>
              <a:gd name="connsiteY17" fmla="*/ 332510 h 544946"/>
              <a:gd name="connsiteX18" fmla="*/ 565937 w 621787"/>
              <a:gd name="connsiteY18" fmla="*/ 286328 h 544946"/>
              <a:gd name="connsiteX19" fmla="*/ 602882 w 621787"/>
              <a:gd name="connsiteY19" fmla="*/ 221673 h 544946"/>
              <a:gd name="connsiteX20" fmla="*/ 593646 w 621787"/>
              <a:gd name="connsiteY20" fmla="*/ 27710 h 544946"/>
              <a:gd name="connsiteX21" fmla="*/ 510519 w 621787"/>
              <a:gd name="connsiteY21" fmla="*/ 0 h 544946"/>
              <a:gd name="connsiteX22" fmla="*/ 371973 w 621787"/>
              <a:gd name="connsiteY22" fmla="*/ 18473 h 544946"/>
              <a:gd name="connsiteX23" fmla="*/ 288846 w 621787"/>
              <a:gd name="connsiteY23" fmla="*/ 46182 h 544946"/>
              <a:gd name="connsiteX24" fmla="*/ 242664 w 621787"/>
              <a:gd name="connsiteY24" fmla="*/ 55419 h 544946"/>
              <a:gd name="connsiteX25" fmla="*/ 187246 w 621787"/>
              <a:gd name="connsiteY25" fmla="*/ 83128 h 54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1787" h="544946">
                <a:moveTo>
                  <a:pt x="353500" y="64655"/>
                </a:moveTo>
                <a:cubicBezTo>
                  <a:pt x="331441" y="69067"/>
                  <a:pt x="301330" y="73103"/>
                  <a:pt x="279609" y="83128"/>
                </a:cubicBezTo>
                <a:cubicBezTo>
                  <a:pt x="248356" y="97553"/>
                  <a:pt x="215887" y="110217"/>
                  <a:pt x="187246" y="129310"/>
                </a:cubicBezTo>
                <a:cubicBezTo>
                  <a:pt x="178010" y="135467"/>
                  <a:pt x="169175" y="142275"/>
                  <a:pt x="159537" y="147782"/>
                </a:cubicBezTo>
                <a:cubicBezTo>
                  <a:pt x="147582" y="154613"/>
                  <a:pt x="133460" y="157802"/>
                  <a:pt x="122591" y="166255"/>
                </a:cubicBezTo>
                <a:cubicBezTo>
                  <a:pt x="105406" y="179621"/>
                  <a:pt x="92680" y="197973"/>
                  <a:pt x="76409" y="212437"/>
                </a:cubicBezTo>
                <a:cubicBezTo>
                  <a:pt x="20168" y="262429"/>
                  <a:pt x="55514" y="216072"/>
                  <a:pt x="20991" y="267855"/>
                </a:cubicBezTo>
                <a:cubicBezTo>
                  <a:pt x="432" y="329534"/>
                  <a:pt x="-9266" y="332826"/>
                  <a:pt x="11755" y="406400"/>
                </a:cubicBezTo>
                <a:cubicBezTo>
                  <a:pt x="16687" y="423662"/>
                  <a:pt x="30746" y="436889"/>
                  <a:pt x="39464" y="452582"/>
                </a:cubicBezTo>
                <a:cubicBezTo>
                  <a:pt x="45414" y="463291"/>
                  <a:pt x="64398" y="507228"/>
                  <a:pt x="76409" y="517237"/>
                </a:cubicBezTo>
                <a:cubicBezTo>
                  <a:pt x="91628" y="529919"/>
                  <a:pt x="121813" y="538529"/>
                  <a:pt x="141064" y="544946"/>
                </a:cubicBezTo>
                <a:cubicBezTo>
                  <a:pt x="196482" y="541867"/>
                  <a:pt x="252636" y="545220"/>
                  <a:pt x="307319" y="535710"/>
                </a:cubicBezTo>
                <a:cubicBezTo>
                  <a:pt x="325006" y="532634"/>
                  <a:pt x="338563" y="517958"/>
                  <a:pt x="353500" y="508000"/>
                </a:cubicBezTo>
                <a:cubicBezTo>
                  <a:pt x="480363" y="423423"/>
                  <a:pt x="293596" y="543692"/>
                  <a:pt x="427391" y="443346"/>
                </a:cubicBezTo>
                <a:cubicBezTo>
                  <a:pt x="438406" y="435085"/>
                  <a:pt x="452661" y="432171"/>
                  <a:pt x="464337" y="424873"/>
                </a:cubicBezTo>
                <a:cubicBezTo>
                  <a:pt x="477391" y="416714"/>
                  <a:pt x="488967" y="406400"/>
                  <a:pt x="501282" y="397164"/>
                </a:cubicBezTo>
                <a:cubicBezTo>
                  <a:pt x="507440" y="384849"/>
                  <a:pt x="512924" y="372173"/>
                  <a:pt x="519755" y="360219"/>
                </a:cubicBezTo>
                <a:cubicBezTo>
                  <a:pt x="525263" y="350581"/>
                  <a:pt x="532345" y="341923"/>
                  <a:pt x="538228" y="332510"/>
                </a:cubicBezTo>
                <a:cubicBezTo>
                  <a:pt x="547743" y="317286"/>
                  <a:pt x="557219" y="302021"/>
                  <a:pt x="565937" y="286328"/>
                </a:cubicBezTo>
                <a:cubicBezTo>
                  <a:pt x="604998" y="216016"/>
                  <a:pt x="564174" y="279734"/>
                  <a:pt x="602882" y="221673"/>
                </a:cubicBezTo>
                <a:cubicBezTo>
                  <a:pt x="619749" y="137338"/>
                  <a:pt x="639109" y="112140"/>
                  <a:pt x="593646" y="27710"/>
                </a:cubicBezTo>
                <a:cubicBezTo>
                  <a:pt x="584416" y="10569"/>
                  <a:pt x="522592" y="2415"/>
                  <a:pt x="510519" y="0"/>
                </a:cubicBezTo>
                <a:cubicBezTo>
                  <a:pt x="464337" y="6158"/>
                  <a:pt x="417584" y="8971"/>
                  <a:pt x="371973" y="18473"/>
                </a:cubicBezTo>
                <a:cubicBezTo>
                  <a:pt x="343379" y="24430"/>
                  <a:pt x="317487" y="40454"/>
                  <a:pt x="288846" y="46182"/>
                </a:cubicBezTo>
                <a:lnTo>
                  <a:pt x="242664" y="55419"/>
                </a:lnTo>
                <a:lnTo>
                  <a:pt x="187246" y="83128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B2DB139-0C19-419B-8C5F-27B4A436A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752" y="580970"/>
            <a:ext cx="7046217" cy="587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05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24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Alwyn Joby</dc:creator>
  <cp:lastModifiedBy>Alwyn Joby</cp:lastModifiedBy>
  <cp:revision>21</cp:revision>
  <dcterms:created xsi:type="dcterms:W3CDTF">2021-06-22T16:18:48Z</dcterms:created>
  <dcterms:modified xsi:type="dcterms:W3CDTF">2021-06-23T13:35:26Z</dcterms:modified>
</cp:coreProperties>
</file>