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8" r:id="rId13"/>
    <p:sldId id="311" r:id="rId14"/>
    <p:sldId id="312" r:id="rId15"/>
    <p:sldId id="313" r:id="rId16"/>
    <p:sldId id="310" r:id="rId17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3" autoAdjust="0"/>
    <p:restoredTop sz="94660" autoAdjust="0"/>
  </p:normalViewPr>
  <p:slideViewPr>
    <p:cSldViewPr showGuides="1">
      <p:cViewPr varScale="1">
        <p:scale>
          <a:sx n="92" d="100"/>
          <a:sy n="92" d="100"/>
        </p:scale>
        <p:origin x="1725" y="5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noProof="1"/>
              <a:t>_</a:t>
            </a:r>
            <a:r>
              <a:rPr lang="zh-CN" altLang="zh-CN" u="sng" noProof="1"/>
              <a:t>陈欣然</a:t>
            </a:r>
            <a:r>
              <a:rPr lang="zh-CN" altLang="zh-CN" noProof="1"/>
              <a:t>_</a:t>
            </a:r>
            <a:r>
              <a:rPr lang="zh-CN" altLang="en-US" noProof="1"/>
              <a:t>、</a:t>
            </a:r>
            <a:r>
              <a:rPr lang="zh-CN" altLang="zh-CN" noProof="1"/>
              <a:t>_</a:t>
            </a:r>
            <a:r>
              <a:rPr lang="zh-CN" altLang="zh-CN" u="sng" noProof="1"/>
              <a:t>方诗淇</a:t>
            </a:r>
            <a:r>
              <a:rPr lang="zh-CN" altLang="zh-CN" noProof="1"/>
              <a:t>_</a:t>
            </a:r>
            <a:r>
              <a:rPr lang="zh-CN" altLang="en-US" noProof="1"/>
              <a:t>、</a:t>
            </a:r>
            <a:r>
              <a:rPr lang="zh-CN" altLang="zh-CN" noProof="1"/>
              <a:t>_</a:t>
            </a:r>
            <a:r>
              <a:rPr lang="zh-CN" altLang="zh-CN" u="sng" noProof="1"/>
              <a:t>张灵益</a:t>
            </a:r>
            <a:r>
              <a:rPr lang="zh-CN" altLang="zh-CN" noProof="1"/>
              <a:t>_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按照业务逻辑，粘贴主要成果的界面截图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注意：界面截图中的数据需要认真准备，模拟现实中真实运行的数据。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文章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管理器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2103101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陈欣然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2021110669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SzTx/>
                        <a:buNone/>
                      </a:pPr>
                      <a:r>
                        <a:rPr kumimoji="0" lang="en-US" altLang="zh-CN" sz="2000" i="0" u="none" strike="noStrike" cap="none" normalizeH="0" baseline="0">
                          <a:ln>
                            <a:noFill/>
                          </a:ln>
                          <a:effectLst/>
                          <a:ea typeface="宋体" panose="02010600030101010101" pitchFamily="2" charset="-122"/>
                        </a:rPr>
                        <a:t>18351578018</a:t>
                      </a:r>
                      <a:endParaRPr kumimoji="0" lang="en-US" altLang="zh-CN" sz="2000" i="0" u="none" strike="noStrike" cap="none" normalizeH="0" baseline="0">
                        <a:ln>
                          <a:noFill/>
                        </a:ln>
                        <a:effectLst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张灵益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2021113131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19932038221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方诗淇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2021111498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18804633805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徐汉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川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可用图或文字简要介绍所选系统的基本背景、现实意义、用户类型及需求等。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</a:t>
            </a:r>
            <a:r>
              <a:rPr lang="en-US" altLang="zh-CN" dirty="0"/>
              <a:t>(</a:t>
            </a:r>
            <a:r>
              <a:rPr lang="zh-CN" altLang="en-US" dirty="0"/>
              <a:t>在当前构思下，未来可扩展或改变</a:t>
            </a:r>
            <a:r>
              <a:rPr lang="en-US" altLang="zh-CN" dirty="0"/>
              <a:t>)</a:t>
            </a:r>
            <a:r>
              <a:rPr lang="zh-CN" altLang="en-US" dirty="0"/>
              <a:t>，每项功能有简短的介绍。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中的用户故事进行阐述。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简要阐述本系统拟达到的各方面</a:t>
            </a:r>
            <a:r>
              <a:rPr lang="en-US" altLang="zh-CN"/>
              <a:t>NFR</a:t>
            </a:r>
            <a:r>
              <a:rPr lang="zh-CN" altLang="en-US"/>
              <a:t>，并介绍为何。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 descr="7b0a2020202022776f7264617274223a20227b5c2269645c223a32353030323238332c5c227469645c223a5c225c227d220a7d0a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通过图形阐述拟开发系统的基本架构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</a:t>
            </a:r>
            <a:endParaRPr lang="zh-CN" altLang="en-US"/>
          </a:p>
          <a:p>
            <a:pPr eaLnBrk="1" hangingPunct="1"/>
            <a:r>
              <a:rPr lang="zh-CN" altLang="en-US"/>
              <a:t>开发环境</a:t>
            </a:r>
            <a:endParaRPr lang="zh-CN" altLang="en-US"/>
          </a:p>
          <a:p>
            <a:pPr eaLnBrk="1" hangingPunct="1"/>
            <a:r>
              <a:rPr lang="zh-CN" altLang="en-US"/>
              <a:t>运行环境</a:t>
            </a:r>
            <a:endParaRPr lang="zh-CN" altLang="en-US"/>
          </a:p>
          <a:p>
            <a:pPr eaLnBrk="1" hangingPunct="1"/>
            <a:r>
              <a:rPr lang="zh-CN" altLang="en-US"/>
              <a:t>主要技术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以周为单位，阐述每周拟达到的目标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中的项目计划阐述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xOTE3OWQ0ODZlMGQ4NWNmMDI3NDBmYzRiMmU4MzQ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全屏显示(4:3)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汉仪汉黑W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白木集</cp:lastModifiedBy>
  <cp:revision>434</cp:revision>
  <dcterms:created xsi:type="dcterms:W3CDTF">2007-06-25T17:21:00Z</dcterms:created>
  <dcterms:modified xsi:type="dcterms:W3CDTF">2024-06-07T11:36:10Z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2052-12.1.0.16729</vt:lpwstr>
  </property>
</Properties>
</file>