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17" roundtripDataSignature="AMtx7mjOActH93fJcP0B9AnVUE13mdyr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 and Subtitle">
    <p:bg>
      <p:bgPr>
        <a:gradFill>
          <a:gsLst>
            <a:gs pos="0">
              <a:schemeClr val="accent4"/>
            </a:gs>
            <a:gs pos="8000">
              <a:srgbClr val="0342DE"/>
            </a:gs>
            <a:gs pos="27000">
              <a:schemeClr val="dk1"/>
            </a:gs>
            <a:gs pos="81000">
              <a:srgbClr val="4A017E"/>
            </a:gs>
            <a:gs pos="93000">
              <a:schemeClr val="dk2"/>
            </a:gs>
            <a:gs pos="99000">
              <a:srgbClr val="FDB7FD"/>
            </a:gs>
            <a:gs pos="100000">
              <a:srgbClr val="FDB7FD"/>
            </a:gs>
          </a:gsLst>
          <a:lin ang="12600000" scaled="0"/>
        </a:gradFill>
      </p:bgPr>
    </p:bg>
    <p:spTree>
      <p:nvGrpSpPr>
        <p:cNvPr id="15" name="Shape 15"/>
        <p:cNvGrpSpPr/>
        <p:nvPr/>
      </p:nvGrpSpPr>
      <p:grpSpPr>
        <a:xfrm>
          <a:off x="0" y="0"/>
          <a:ext cx="0" cy="0"/>
          <a:chOff x="0" y="0"/>
          <a:chExt cx="0" cy="0"/>
        </a:xfrm>
      </p:grpSpPr>
      <p:pic>
        <p:nvPicPr>
          <p:cNvPr id="16" name="Google Shape;16;p13"/>
          <p:cNvPicPr preferRelativeResize="0"/>
          <p:nvPr/>
        </p:nvPicPr>
        <p:blipFill rotWithShape="1">
          <a:blip r:embed="rId2">
            <a:alphaModFix/>
          </a:blip>
          <a:srcRect b="0" l="0" r="0" t="0"/>
          <a:stretch/>
        </p:blipFill>
        <p:spPr>
          <a:xfrm>
            <a:off x="3" y="1"/>
            <a:ext cx="12192003" cy="6857999"/>
          </a:xfrm>
          <a:prstGeom prst="rect">
            <a:avLst/>
          </a:prstGeom>
          <a:noFill/>
          <a:ln>
            <a:noFill/>
          </a:ln>
        </p:spPr>
      </p:pic>
      <p:sp>
        <p:nvSpPr>
          <p:cNvPr id="17" name="Google Shape;17;p13"/>
          <p:cNvSpPr txBox="1"/>
          <p:nvPr>
            <p:ph type="title"/>
          </p:nvPr>
        </p:nvSpPr>
        <p:spPr>
          <a:xfrm>
            <a:off x="0" y="304799"/>
            <a:ext cx="12191998" cy="3215641"/>
          </a:xfrm>
          <a:prstGeom prst="rect">
            <a:avLst/>
          </a:prstGeom>
          <a:noFill/>
          <a:ln>
            <a:noFill/>
          </a:ln>
        </p:spPr>
        <p:txBody>
          <a:bodyPr anchorCtr="0" anchor="b" bIns="0" lIns="0" spcFirstLastPara="1" rIns="0" wrap="square" tIns="45700">
            <a:noAutofit/>
          </a:bodyPr>
          <a:lstStyle>
            <a:lvl1pPr lvl="0" algn="ctr">
              <a:lnSpc>
                <a:spcPct val="90000"/>
              </a:lnSpc>
              <a:spcBef>
                <a:spcPts val="0"/>
              </a:spcBef>
              <a:spcAft>
                <a:spcPts val="0"/>
              </a:spcAft>
              <a:buClr>
                <a:srgbClr val="1BDEF5"/>
              </a:buClr>
              <a:buSzPts val="6000"/>
              <a:buFont typeface="Arial"/>
              <a:buNone/>
              <a:defRPr sz="6000" cap="none">
                <a:solidFill>
                  <a:srgbClr val="1BDEF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3"/>
          <p:cNvSpPr txBox="1"/>
          <p:nvPr>
            <p:ph idx="1" type="subTitle"/>
          </p:nvPr>
        </p:nvSpPr>
        <p:spPr>
          <a:xfrm>
            <a:off x="3" y="3670628"/>
            <a:ext cx="12191997" cy="257777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accent3"/>
              </a:buClr>
              <a:buSzPts val="3200"/>
              <a:buNone/>
              <a:defRPr b="0" i="0" sz="3200" cap="none">
                <a:solidFill>
                  <a:schemeClr val="accent3"/>
                </a:solidFill>
                <a:latin typeface="Arial"/>
                <a:ea typeface="Arial"/>
                <a:cs typeface="Arial"/>
                <a:sym typeface="Aria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2 column">
  <p:cSld name="4_Title and 2 column">
    <p:bg>
      <p:bgPr>
        <a:gradFill>
          <a:gsLst>
            <a:gs pos="0">
              <a:schemeClr val="accent4"/>
            </a:gs>
            <a:gs pos="14000">
              <a:srgbClr val="0342DE"/>
            </a:gs>
            <a:gs pos="31000">
              <a:srgbClr val="02090E"/>
            </a:gs>
            <a:gs pos="81000">
              <a:schemeClr val="accent6"/>
            </a:gs>
            <a:gs pos="100000">
              <a:schemeClr val="dk2"/>
            </a:gs>
          </a:gsLst>
          <a:lin ang="12600000" scaled="0"/>
        </a:gradFill>
      </p:bgPr>
    </p:bg>
    <p:spTree>
      <p:nvGrpSpPr>
        <p:cNvPr id="83" name="Shape 83"/>
        <p:cNvGrpSpPr/>
        <p:nvPr/>
      </p:nvGrpSpPr>
      <p:grpSpPr>
        <a:xfrm>
          <a:off x="0" y="0"/>
          <a:ext cx="0" cy="0"/>
          <a:chOff x="0" y="0"/>
          <a:chExt cx="0" cy="0"/>
        </a:xfrm>
      </p:grpSpPr>
      <p:sp>
        <p:nvSpPr>
          <p:cNvPr id="84" name="Google Shape;84;p22"/>
          <p:cNvSpPr/>
          <p:nvPr/>
        </p:nvSpPr>
        <p:spPr>
          <a:xfrm>
            <a:off x="321869" y="343814"/>
            <a:ext cx="11550701" cy="6210605"/>
          </a:xfrm>
          <a:prstGeom prst="rect">
            <a:avLst/>
          </a:prstGeom>
          <a:solidFill>
            <a:schemeClr val="dk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5" name="Google Shape;85;p22"/>
          <p:cNvSpPr txBox="1"/>
          <p:nvPr>
            <p:ph type="title"/>
          </p:nvPr>
        </p:nvSpPr>
        <p:spPr>
          <a:xfrm>
            <a:off x="321869" y="579120"/>
            <a:ext cx="11548261" cy="2733306"/>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3200"/>
              <a:buFont typeface="Arial"/>
              <a:buNone/>
              <a:defRPr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22"/>
          <p:cNvSpPr txBox="1"/>
          <p:nvPr>
            <p:ph idx="1" type="subTitle"/>
          </p:nvPr>
        </p:nvSpPr>
        <p:spPr>
          <a:xfrm>
            <a:off x="321868" y="3484615"/>
            <a:ext cx="11562303" cy="2387865"/>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rgbClr val="1BDEF5"/>
              </a:buClr>
              <a:buSzPts val="6000"/>
              <a:buNone/>
              <a:defRPr b="0" i="0" sz="6000" cap="none">
                <a:solidFill>
                  <a:srgbClr val="1BDEF5"/>
                </a:solidFill>
                <a:latin typeface="Arial"/>
                <a:ea typeface="Arial"/>
                <a:cs typeface="Arial"/>
                <a:sym typeface="Aria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87" name="Google Shape;87;p22"/>
          <p:cNvSpPr txBox="1"/>
          <p:nvPr>
            <p:ph idx="11" type="ftr"/>
          </p:nvPr>
        </p:nvSpPr>
        <p:spPr>
          <a:xfrm>
            <a:off x="336405" y="6237287"/>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2"/>
          <p:cNvSpPr txBox="1"/>
          <p:nvPr>
            <p:ph idx="12" type="sldNum"/>
          </p:nvPr>
        </p:nvSpPr>
        <p:spPr>
          <a:xfrm>
            <a:off x="9140971" y="6226198"/>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and 2 column">
  <p:cSld name="6_Title and 2 column">
    <p:bg>
      <p:bgPr>
        <a:gradFill>
          <a:gsLst>
            <a:gs pos="0">
              <a:schemeClr val="accent4"/>
            </a:gs>
            <a:gs pos="14000">
              <a:srgbClr val="0342DE"/>
            </a:gs>
            <a:gs pos="55000">
              <a:srgbClr val="02090E"/>
            </a:gs>
            <a:gs pos="79000">
              <a:schemeClr val="accent6"/>
            </a:gs>
            <a:gs pos="100000">
              <a:schemeClr val="dk2"/>
            </a:gs>
          </a:gsLst>
          <a:lin ang="7800000" scaled="0"/>
        </a:gradFill>
      </p:bgPr>
    </p:bg>
    <p:spTree>
      <p:nvGrpSpPr>
        <p:cNvPr id="89" name="Shape 89"/>
        <p:cNvGrpSpPr/>
        <p:nvPr/>
      </p:nvGrpSpPr>
      <p:grpSpPr>
        <a:xfrm>
          <a:off x="0" y="0"/>
          <a:ext cx="0" cy="0"/>
          <a:chOff x="0" y="0"/>
          <a:chExt cx="0" cy="0"/>
        </a:xfrm>
      </p:grpSpPr>
      <p:pic>
        <p:nvPicPr>
          <p:cNvPr id="90" name="Google Shape;90;p23"/>
          <p:cNvPicPr preferRelativeResize="0"/>
          <p:nvPr/>
        </p:nvPicPr>
        <p:blipFill rotWithShape="1">
          <a:blip r:embed="rId2">
            <a:alphaModFix/>
          </a:blip>
          <a:srcRect b="0" l="0" r="0" t="0"/>
          <a:stretch/>
        </p:blipFill>
        <p:spPr>
          <a:xfrm>
            <a:off x="0" y="-6350"/>
            <a:ext cx="2356339" cy="6853863"/>
          </a:xfrm>
          <a:prstGeom prst="rect">
            <a:avLst/>
          </a:prstGeom>
          <a:noFill/>
          <a:ln>
            <a:noFill/>
          </a:ln>
        </p:spPr>
      </p:pic>
      <p:sp>
        <p:nvSpPr>
          <p:cNvPr id="91" name="Google Shape;91;p23"/>
          <p:cNvSpPr/>
          <p:nvPr/>
        </p:nvSpPr>
        <p:spPr>
          <a:xfrm>
            <a:off x="2356339" y="-6350"/>
            <a:ext cx="9831801" cy="6864350"/>
          </a:xfrm>
          <a:prstGeom prst="rect">
            <a:avLst/>
          </a:prstGeom>
          <a:solidFill>
            <a:schemeClr val="dk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92" name="Google Shape;92;p23"/>
          <p:cNvCxnSpPr/>
          <p:nvPr/>
        </p:nvCxnSpPr>
        <p:spPr>
          <a:xfrm>
            <a:off x="3305669" y="2002443"/>
            <a:ext cx="7922116" cy="0"/>
          </a:xfrm>
          <a:prstGeom prst="straightConnector1">
            <a:avLst/>
          </a:prstGeom>
          <a:noFill/>
          <a:ln cap="flat" cmpd="sng" w="25400">
            <a:solidFill>
              <a:srgbClr val="022C94"/>
            </a:solidFill>
            <a:prstDash val="solid"/>
            <a:miter lim="800000"/>
            <a:headEnd len="sm" w="sm" type="none"/>
            <a:tailEnd len="sm" w="sm" type="none"/>
          </a:ln>
        </p:spPr>
      </p:cxnSp>
      <p:sp>
        <p:nvSpPr>
          <p:cNvPr id="93" name="Google Shape;93;p23"/>
          <p:cNvSpPr txBox="1"/>
          <p:nvPr>
            <p:ph type="title"/>
          </p:nvPr>
        </p:nvSpPr>
        <p:spPr>
          <a:xfrm>
            <a:off x="3305669" y="113097"/>
            <a:ext cx="7420819" cy="1656304"/>
          </a:xfrm>
          <a:prstGeom prst="rect">
            <a:avLst/>
          </a:prstGeom>
          <a:noFill/>
          <a:ln>
            <a:noFill/>
          </a:ln>
        </p:spPr>
        <p:txBody>
          <a:bodyPr anchorCtr="0" anchor="b" bIns="45700" lIns="0" spcFirstLastPara="1" rIns="91425" wrap="square" tIns="45700">
            <a:noAutofit/>
          </a:bodyPr>
          <a:lstStyle>
            <a:lvl1pPr lvl="0" algn="l">
              <a:lnSpc>
                <a:spcPct val="90000"/>
              </a:lnSpc>
              <a:spcBef>
                <a:spcPts val="0"/>
              </a:spcBef>
              <a:spcAft>
                <a:spcPts val="0"/>
              </a:spcAft>
              <a:buClr>
                <a:srgbClr val="1BDEF5"/>
              </a:buClr>
              <a:buSzPts val="3200"/>
              <a:buFont typeface="Arial"/>
              <a:buNone/>
              <a:defRPr sz="3200" cap="none">
                <a:solidFill>
                  <a:srgbClr val="1BDEF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3"/>
          <p:cNvSpPr txBox="1"/>
          <p:nvPr>
            <p:ph idx="1" type="body"/>
          </p:nvPr>
        </p:nvSpPr>
        <p:spPr>
          <a:xfrm>
            <a:off x="3305669" y="2470150"/>
            <a:ext cx="7420819" cy="3676649"/>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Clr>
                <a:schemeClr val="accent3"/>
              </a:buClr>
              <a:buSzPts val="1800"/>
              <a:buFont typeface="Arial"/>
              <a:buChar char="•"/>
              <a:defRPr sz="1800">
                <a:solidFill>
                  <a:schemeClr val="lt1"/>
                </a:solidFill>
                <a:latin typeface="Arial"/>
                <a:ea typeface="Arial"/>
                <a:cs typeface="Arial"/>
                <a:sym typeface="Arial"/>
              </a:defRPr>
            </a:lvl1pPr>
            <a:lvl2pPr indent="-330200" lvl="1" marL="914400" algn="l">
              <a:lnSpc>
                <a:spcPct val="120000"/>
              </a:lnSpc>
              <a:spcBef>
                <a:spcPts val="1000"/>
              </a:spcBef>
              <a:spcAft>
                <a:spcPts val="0"/>
              </a:spcAft>
              <a:buClr>
                <a:schemeClr val="accent3"/>
              </a:buClr>
              <a:buSzPts val="1600"/>
              <a:buFont typeface="Arial"/>
              <a:buChar char="•"/>
              <a:defRPr sz="1600">
                <a:solidFill>
                  <a:schemeClr val="lt1"/>
                </a:solidFill>
                <a:latin typeface="Arial"/>
                <a:ea typeface="Arial"/>
                <a:cs typeface="Arial"/>
                <a:sym typeface="Arial"/>
              </a:defRPr>
            </a:lvl2pPr>
            <a:lvl3pPr indent="-317500" lvl="2" marL="1371600" algn="l">
              <a:lnSpc>
                <a:spcPct val="120000"/>
              </a:lnSpc>
              <a:spcBef>
                <a:spcPts val="1000"/>
              </a:spcBef>
              <a:spcAft>
                <a:spcPts val="0"/>
              </a:spcAft>
              <a:buClr>
                <a:schemeClr val="accent3"/>
              </a:buClr>
              <a:buSzPts val="1400"/>
              <a:buFont typeface="Arial"/>
              <a:buChar char="•"/>
              <a:defRPr sz="1400">
                <a:solidFill>
                  <a:schemeClr val="lt1"/>
                </a:solidFill>
                <a:latin typeface="Arial"/>
                <a:ea typeface="Arial"/>
                <a:cs typeface="Arial"/>
                <a:sym typeface="Arial"/>
              </a:defRPr>
            </a:lvl3pPr>
            <a:lvl4pPr indent="-304800" lvl="3" marL="1828800" algn="l">
              <a:lnSpc>
                <a:spcPct val="120000"/>
              </a:lnSpc>
              <a:spcBef>
                <a:spcPts val="1000"/>
              </a:spcBef>
              <a:spcAft>
                <a:spcPts val="0"/>
              </a:spcAft>
              <a:buClr>
                <a:schemeClr val="accent3"/>
              </a:buClr>
              <a:buSzPts val="1200"/>
              <a:buFont typeface="Arial"/>
              <a:buChar char="•"/>
              <a:defRPr sz="1200">
                <a:solidFill>
                  <a:schemeClr val="lt1"/>
                </a:solidFill>
                <a:latin typeface="Arial"/>
                <a:ea typeface="Arial"/>
                <a:cs typeface="Arial"/>
                <a:sym typeface="Arial"/>
              </a:defRPr>
            </a:lvl4pPr>
            <a:lvl5pPr indent="-304800" lvl="4" marL="2286000" algn="l">
              <a:lnSpc>
                <a:spcPct val="120000"/>
              </a:lnSpc>
              <a:spcBef>
                <a:spcPts val="1000"/>
              </a:spcBef>
              <a:spcAft>
                <a:spcPts val="0"/>
              </a:spcAft>
              <a:buClr>
                <a:schemeClr val="accent3"/>
              </a:buClr>
              <a:buSzPts val="1200"/>
              <a:buFont typeface="Arial"/>
              <a:buChar char="•"/>
              <a:defRPr sz="1200">
                <a:solidFill>
                  <a:schemeClr val="lt1"/>
                </a:solidFill>
                <a:latin typeface="Arial"/>
                <a:ea typeface="Arial"/>
                <a:cs typeface="Arial"/>
                <a:sym typeface="Aria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23"/>
          <p:cNvSpPr txBox="1"/>
          <p:nvPr>
            <p:ph idx="11" type="ftr"/>
          </p:nvPr>
        </p:nvSpPr>
        <p:spPr>
          <a:xfrm>
            <a:off x="336405" y="6237287"/>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3"/>
          <p:cNvSpPr txBox="1"/>
          <p:nvPr>
            <p:ph idx="12" type="sldNum"/>
          </p:nvPr>
        </p:nvSpPr>
        <p:spPr>
          <a:xfrm>
            <a:off x="9140971" y="6226198"/>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2 column">
  <p:cSld name="3_Title and 2 column">
    <p:bg>
      <p:bgPr>
        <a:gradFill>
          <a:gsLst>
            <a:gs pos="0">
              <a:schemeClr val="accent4"/>
            </a:gs>
            <a:gs pos="14000">
              <a:srgbClr val="0342DE"/>
            </a:gs>
            <a:gs pos="31000">
              <a:srgbClr val="02090E"/>
            </a:gs>
            <a:gs pos="81000">
              <a:schemeClr val="accent6"/>
            </a:gs>
            <a:gs pos="100000">
              <a:schemeClr val="dk2"/>
            </a:gs>
          </a:gsLst>
          <a:lin ang="7800000" scaled="0"/>
        </a:gradFill>
      </p:bgPr>
    </p:bg>
    <p:spTree>
      <p:nvGrpSpPr>
        <p:cNvPr id="97" name="Shape 97"/>
        <p:cNvGrpSpPr/>
        <p:nvPr/>
      </p:nvGrpSpPr>
      <p:grpSpPr>
        <a:xfrm>
          <a:off x="0" y="0"/>
          <a:ext cx="0" cy="0"/>
          <a:chOff x="0" y="0"/>
          <a:chExt cx="0" cy="0"/>
        </a:xfrm>
      </p:grpSpPr>
      <p:grpSp>
        <p:nvGrpSpPr>
          <p:cNvPr id="98" name="Google Shape;98;p24"/>
          <p:cNvGrpSpPr/>
          <p:nvPr/>
        </p:nvGrpSpPr>
        <p:grpSpPr>
          <a:xfrm>
            <a:off x="3" y="2"/>
            <a:ext cx="12191997" cy="6857998"/>
            <a:chOff x="3" y="2"/>
            <a:chExt cx="12191997" cy="6857998"/>
          </a:xfrm>
        </p:grpSpPr>
        <p:sp>
          <p:nvSpPr>
            <p:cNvPr id="99" name="Google Shape;99;p24"/>
            <p:cNvSpPr/>
            <p:nvPr/>
          </p:nvSpPr>
          <p:spPr>
            <a:xfrm>
              <a:off x="3" y="2"/>
              <a:ext cx="12191997" cy="6857998"/>
            </a:xfrm>
            <a:prstGeom prst="rect">
              <a:avLst/>
            </a:prstGeom>
            <a:gradFill>
              <a:gsLst>
                <a:gs pos="0">
                  <a:srgbClr val="1A012C"/>
                </a:gs>
                <a:gs pos="45000">
                  <a:srgbClr val="1A012C">
                    <a:alpha val="49803"/>
                  </a:srgbClr>
                </a:gs>
                <a:gs pos="100000">
                  <a:srgbClr val="4A017E">
                    <a:alpha val="49803"/>
                  </a:srgbClr>
                </a:gs>
              </a:gsLst>
              <a:path path="circle">
                <a:fillToRect b="50%" l="50%" r="50%" t="50%"/>
              </a:path>
              <a:tileRect/>
            </a:gradFill>
            <a:ln cap="flat" cmpd="sng" w="12700">
              <a:solidFill>
                <a:srgbClr val="69662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00" name="Google Shape;100;p24"/>
            <p:cNvPicPr preferRelativeResize="0"/>
            <p:nvPr/>
          </p:nvPicPr>
          <p:blipFill rotWithShape="1">
            <a:blip r:embed="rId2">
              <a:alphaModFix/>
            </a:blip>
            <a:srcRect b="0" l="0" r="0" t="0"/>
            <a:stretch/>
          </p:blipFill>
          <p:spPr>
            <a:xfrm>
              <a:off x="3" y="2"/>
              <a:ext cx="12191994" cy="6857996"/>
            </a:xfrm>
            <a:prstGeom prst="rect">
              <a:avLst/>
            </a:prstGeom>
            <a:noFill/>
            <a:ln>
              <a:noFill/>
            </a:ln>
          </p:spPr>
        </p:pic>
        <p:grpSp>
          <p:nvGrpSpPr>
            <p:cNvPr id="101" name="Google Shape;101;p24"/>
            <p:cNvGrpSpPr/>
            <p:nvPr/>
          </p:nvGrpSpPr>
          <p:grpSpPr>
            <a:xfrm rot="5400000">
              <a:off x="1645776" y="1222395"/>
              <a:ext cx="431603" cy="412684"/>
              <a:chOff x="1870859" y="869908"/>
              <a:chExt cx="431603" cy="412684"/>
            </a:xfrm>
          </p:grpSpPr>
          <p:sp>
            <p:nvSpPr>
              <p:cNvPr id="102" name="Google Shape;102;p24"/>
              <p:cNvSpPr/>
              <p:nvPr/>
            </p:nvSpPr>
            <p:spPr>
              <a:xfrm rot="10800000">
                <a:off x="1870859" y="1154576"/>
                <a:ext cx="128016" cy="128016"/>
              </a:xfrm>
              <a:custGeom>
                <a:rect b="b" l="l" r="r" t="t"/>
                <a:pathLst>
                  <a:path extrusionOk="0" h="127713" w="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82A6FD">
                  <a:alpha val="4901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 name="Google Shape;103;p24"/>
              <p:cNvSpPr/>
              <p:nvPr/>
            </p:nvSpPr>
            <p:spPr>
              <a:xfrm>
                <a:off x="2256743" y="869908"/>
                <a:ext cx="45719" cy="37785"/>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82A6FD">
                  <a:alpha val="4901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04" name="Google Shape;104;p24"/>
            <p:cNvGrpSpPr/>
            <p:nvPr/>
          </p:nvGrpSpPr>
          <p:grpSpPr>
            <a:xfrm rot="-973298">
              <a:off x="10248169" y="5448942"/>
              <a:ext cx="431603" cy="412684"/>
              <a:chOff x="1870859" y="869908"/>
              <a:chExt cx="431603" cy="412684"/>
            </a:xfrm>
          </p:grpSpPr>
          <p:sp>
            <p:nvSpPr>
              <p:cNvPr id="105" name="Google Shape;105;p24"/>
              <p:cNvSpPr/>
              <p:nvPr/>
            </p:nvSpPr>
            <p:spPr>
              <a:xfrm rot="10800000">
                <a:off x="1870859" y="1154576"/>
                <a:ext cx="128016" cy="128016"/>
              </a:xfrm>
              <a:custGeom>
                <a:rect b="b" l="l" r="r" t="t"/>
                <a:pathLst>
                  <a:path extrusionOk="0" h="127713" w="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82A6FD">
                  <a:alpha val="4901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 name="Google Shape;106;p24"/>
              <p:cNvSpPr/>
              <p:nvPr/>
            </p:nvSpPr>
            <p:spPr>
              <a:xfrm>
                <a:off x="2256743" y="869908"/>
                <a:ext cx="45719" cy="37785"/>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82A6FD">
                  <a:alpha val="4901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107" name="Google Shape;107;p24"/>
          <p:cNvSpPr txBox="1"/>
          <p:nvPr>
            <p:ph type="title"/>
          </p:nvPr>
        </p:nvSpPr>
        <p:spPr>
          <a:xfrm>
            <a:off x="2932448" y="264160"/>
            <a:ext cx="6327105" cy="3373973"/>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rgbClr val="1BDEF5"/>
              </a:buClr>
              <a:buSzPts val="3200"/>
              <a:buFont typeface="Arial"/>
              <a:buNone/>
              <a:defRPr sz="3200" cap="none">
                <a:solidFill>
                  <a:srgbClr val="1BDEF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24"/>
          <p:cNvSpPr txBox="1"/>
          <p:nvPr>
            <p:ph idx="1" type="subTitle"/>
          </p:nvPr>
        </p:nvSpPr>
        <p:spPr>
          <a:xfrm>
            <a:off x="2932448" y="3962135"/>
            <a:ext cx="6327105" cy="2653771"/>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1800"/>
              <a:buNone/>
              <a:defRPr b="0" i="0" sz="1800" cap="none">
                <a:solidFill>
                  <a:schemeClr val="lt1"/>
                </a:solidFill>
                <a:latin typeface="Arial"/>
                <a:ea typeface="Arial"/>
                <a:cs typeface="Arial"/>
                <a:sym typeface="Aria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and 2 column">
  <p:cSld name="7_Title and 2 column">
    <p:bg>
      <p:bgPr>
        <a:gradFill>
          <a:gsLst>
            <a:gs pos="0">
              <a:schemeClr val="accent4"/>
            </a:gs>
            <a:gs pos="14000">
              <a:srgbClr val="0342DE"/>
            </a:gs>
            <a:gs pos="31000">
              <a:srgbClr val="02090E"/>
            </a:gs>
            <a:gs pos="81000">
              <a:schemeClr val="accent6"/>
            </a:gs>
            <a:gs pos="100000">
              <a:schemeClr val="dk2"/>
            </a:gs>
          </a:gsLst>
          <a:lin ang="7800000" scaled="0"/>
        </a:gradFill>
      </p:bgPr>
    </p:bg>
    <p:spTree>
      <p:nvGrpSpPr>
        <p:cNvPr id="109" name="Shape 109"/>
        <p:cNvGrpSpPr/>
        <p:nvPr/>
      </p:nvGrpSpPr>
      <p:grpSpPr>
        <a:xfrm>
          <a:off x="0" y="0"/>
          <a:ext cx="0" cy="0"/>
          <a:chOff x="0" y="0"/>
          <a:chExt cx="0" cy="0"/>
        </a:xfrm>
      </p:grpSpPr>
      <p:grpSp>
        <p:nvGrpSpPr>
          <p:cNvPr id="110" name="Google Shape;110;p25"/>
          <p:cNvGrpSpPr/>
          <p:nvPr/>
        </p:nvGrpSpPr>
        <p:grpSpPr>
          <a:xfrm>
            <a:off x="-1" y="-6350"/>
            <a:ext cx="12192000" cy="6864350"/>
            <a:chOff x="-1" y="-6350"/>
            <a:chExt cx="12192000" cy="6864350"/>
          </a:xfrm>
        </p:grpSpPr>
        <p:sp>
          <p:nvSpPr>
            <p:cNvPr id="111" name="Google Shape;111;p25"/>
            <p:cNvSpPr/>
            <p:nvPr/>
          </p:nvSpPr>
          <p:spPr>
            <a:xfrm>
              <a:off x="1428750" y="-6350"/>
              <a:ext cx="10763249" cy="6864350"/>
            </a:xfrm>
            <a:prstGeom prst="rect">
              <a:avLst/>
            </a:prstGeom>
            <a:solidFill>
              <a:schemeClr val="dk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blue and purple spiral&#10;&#10;Description automatically generated" id="112" name="Google Shape;112;p25"/>
            <p:cNvPicPr preferRelativeResize="0"/>
            <p:nvPr/>
          </p:nvPicPr>
          <p:blipFill rotWithShape="1">
            <a:blip r:embed="rId2">
              <a:alphaModFix/>
            </a:blip>
            <a:srcRect b="-92" l="0" r="0" t="0"/>
            <a:stretch/>
          </p:blipFill>
          <p:spPr>
            <a:xfrm flipH="1">
              <a:off x="-1" y="0"/>
              <a:ext cx="1428751" cy="6858000"/>
            </a:xfrm>
            <a:prstGeom prst="rect">
              <a:avLst/>
            </a:prstGeom>
            <a:noFill/>
            <a:ln>
              <a:noFill/>
            </a:ln>
          </p:spPr>
        </p:pic>
        <p:grpSp>
          <p:nvGrpSpPr>
            <p:cNvPr id="113" name="Google Shape;113;p25"/>
            <p:cNvGrpSpPr/>
            <p:nvPr/>
          </p:nvGrpSpPr>
          <p:grpSpPr>
            <a:xfrm>
              <a:off x="10649689" y="4382998"/>
              <a:ext cx="754139" cy="1865729"/>
              <a:chOff x="653351" y="2693558"/>
              <a:chExt cx="754139" cy="1865729"/>
            </a:xfrm>
          </p:grpSpPr>
          <p:sp>
            <p:nvSpPr>
              <p:cNvPr id="114" name="Google Shape;114;p25"/>
              <p:cNvSpPr/>
              <p:nvPr/>
            </p:nvSpPr>
            <p:spPr>
              <a:xfrm>
                <a:off x="1098137" y="2693558"/>
                <a:ext cx="128016" cy="128016"/>
              </a:xfrm>
              <a:custGeom>
                <a:rect b="b" l="l" r="r" t="t"/>
                <a:pathLst>
                  <a:path extrusionOk="0" h="127713" w="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82A6FD">
                  <a:alpha val="4901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5" name="Google Shape;115;p25"/>
              <p:cNvSpPr/>
              <p:nvPr/>
            </p:nvSpPr>
            <p:spPr>
              <a:xfrm>
                <a:off x="1306906" y="3837599"/>
                <a:ext cx="100584" cy="100584"/>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82A6FD">
                  <a:alpha val="4901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 name="Google Shape;116;p25"/>
              <p:cNvSpPr/>
              <p:nvPr/>
            </p:nvSpPr>
            <p:spPr>
              <a:xfrm>
                <a:off x="653351" y="4521502"/>
                <a:ext cx="45719" cy="37785"/>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82A6FD">
                  <a:alpha val="4901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17" name="Google Shape;117;p25"/>
            <p:cNvGrpSpPr/>
            <p:nvPr/>
          </p:nvGrpSpPr>
          <p:grpSpPr>
            <a:xfrm>
              <a:off x="1870859" y="869908"/>
              <a:ext cx="431603" cy="412684"/>
              <a:chOff x="1870859" y="869908"/>
              <a:chExt cx="431603" cy="412684"/>
            </a:xfrm>
          </p:grpSpPr>
          <p:sp>
            <p:nvSpPr>
              <p:cNvPr id="118" name="Google Shape;118;p25"/>
              <p:cNvSpPr/>
              <p:nvPr/>
            </p:nvSpPr>
            <p:spPr>
              <a:xfrm rot="10800000">
                <a:off x="1870859" y="1154576"/>
                <a:ext cx="128016" cy="128016"/>
              </a:xfrm>
              <a:custGeom>
                <a:rect b="b" l="l" r="r" t="t"/>
                <a:pathLst>
                  <a:path extrusionOk="0" h="127713" w="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82A6FD">
                  <a:alpha val="4901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 name="Google Shape;119;p25"/>
              <p:cNvSpPr/>
              <p:nvPr/>
            </p:nvSpPr>
            <p:spPr>
              <a:xfrm>
                <a:off x="2256743" y="869908"/>
                <a:ext cx="45719" cy="37785"/>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82A6FD">
                  <a:alpha val="4901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cxnSp>
        <p:nvCxnSpPr>
          <p:cNvPr id="120" name="Google Shape;120;p25"/>
          <p:cNvCxnSpPr/>
          <p:nvPr/>
        </p:nvCxnSpPr>
        <p:spPr>
          <a:xfrm>
            <a:off x="2369139" y="2002443"/>
            <a:ext cx="8873530" cy="0"/>
          </a:xfrm>
          <a:prstGeom prst="straightConnector1">
            <a:avLst/>
          </a:prstGeom>
          <a:noFill/>
          <a:ln cap="flat" cmpd="sng" w="25400">
            <a:solidFill>
              <a:srgbClr val="022C94"/>
            </a:solidFill>
            <a:prstDash val="solid"/>
            <a:miter lim="800000"/>
            <a:headEnd len="sm" w="sm" type="none"/>
            <a:tailEnd len="sm" w="sm" type="none"/>
          </a:ln>
        </p:spPr>
      </p:cxnSp>
      <p:sp>
        <p:nvSpPr>
          <p:cNvPr id="121" name="Google Shape;121;p25"/>
          <p:cNvSpPr txBox="1"/>
          <p:nvPr>
            <p:ph type="title"/>
          </p:nvPr>
        </p:nvSpPr>
        <p:spPr>
          <a:xfrm>
            <a:off x="2399620" y="162560"/>
            <a:ext cx="8843050" cy="1616904"/>
          </a:xfrm>
          <a:prstGeom prst="rect">
            <a:avLst/>
          </a:prstGeom>
          <a:noFill/>
          <a:ln>
            <a:noFill/>
          </a:ln>
        </p:spPr>
        <p:txBody>
          <a:bodyPr anchorCtr="0" anchor="b" bIns="45700" lIns="0" spcFirstLastPara="1" rIns="91425" wrap="square" tIns="45700">
            <a:noAutofit/>
          </a:bodyPr>
          <a:lstStyle>
            <a:lvl1pPr lvl="0" algn="l">
              <a:lnSpc>
                <a:spcPct val="90000"/>
              </a:lnSpc>
              <a:spcBef>
                <a:spcPts val="0"/>
              </a:spcBef>
              <a:spcAft>
                <a:spcPts val="0"/>
              </a:spcAft>
              <a:buClr>
                <a:srgbClr val="1BDEF5"/>
              </a:buClr>
              <a:buSzPts val="3200"/>
              <a:buFont typeface="Arial"/>
              <a:buNone/>
              <a:defRPr sz="3200" cap="none">
                <a:solidFill>
                  <a:srgbClr val="1BDEF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25"/>
          <p:cNvSpPr txBox="1"/>
          <p:nvPr>
            <p:ph idx="1" type="body"/>
          </p:nvPr>
        </p:nvSpPr>
        <p:spPr>
          <a:xfrm>
            <a:off x="2373002" y="2474811"/>
            <a:ext cx="4015098" cy="3528397"/>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accent6"/>
              </a:buClr>
              <a:buSzPts val="1800"/>
              <a:buFont typeface="Arial"/>
              <a:buNone/>
              <a:defRPr sz="1800">
                <a:solidFill>
                  <a:schemeClr val="lt1"/>
                </a:solidFill>
                <a:latin typeface="Arial"/>
                <a:ea typeface="Arial"/>
                <a:cs typeface="Arial"/>
                <a:sym typeface="Arial"/>
              </a:defRPr>
            </a:lvl1pPr>
            <a:lvl2pPr indent="-342900" lvl="1" marL="914400" algn="l">
              <a:lnSpc>
                <a:spcPct val="120000"/>
              </a:lnSpc>
              <a:spcBef>
                <a:spcPts val="1000"/>
              </a:spcBef>
              <a:spcAft>
                <a:spcPts val="0"/>
              </a:spcAft>
              <a:buClr>
                <a:srgbClr val="1BDEF5"/>
              </a:buClr>
              <a:buSzPts val="1800"/>
              <a:buFont typeface="Arial"/>
              <a:buChar char="•"/>
              <a:defRPr sz="1800">
                <a:solidFill>
                  <a:schemeClr val="lt1"/>
                </a:solidFill>
              </a:defRPr>
            </a:lvl2pPr>
            <a:lvl3pPr indent="-342900" lvl="2" marL="1371600" algn="l">
              <a:lnSpc>
                <a:spcPct val="120000"/>
              </a:lnSpc>
              <a:spcBef>
                <a:spcPts val="1000"/>
              </a:spcBef>
              <a:spcAft>
                <a:spcPts val="0"/>
              </a:spcAft>
              <a:buClr>
                <a:srgbClr val="1BDEF5"/>
              </a:buClr>
              <a:buSzPts val="1800"/>
              <a:buFont typeface="Arial"/>
              <a:buChar char="•"/>
              <a:defRPr sz="1800">
                <a:solidFill>
                  <a:schemeClr val="lt1"/>
                </a:solidFill>
              </a:defRPr>
            </a:lvl3pPr>
            <a:lvl4pPr indent="-342900" lvl="3" marL="1828800" algn="l">
              <a:lnSpc>
                <a:spcPct val="120000"/>
              </a:lnSpc>
              <a:spcBef>
                <a:spcPts val="1000"/>
              </a:spcBef>
              <a:spcAft>
                <a:spcPts val="0"/>
              </a:spcAft>
              <a:buClr>
                <a:srgbClr val="1BDEF5"/>
              </a:buClr>
              <a:buSzPts val="1800"/>
              <a:buFont typeface="Arial"/>
              <a:buChar char="•"/>
              <a:defRPr sz="1800">
                <a:solidFill>
                  <a:schemeClr val="lt1"/>
                </a:solidFill>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25"/>
          <p:cNvSpPr txBox="1"/>
          <p:nvPr>
            <p:ph idx="2" type="body"/>
          </p:nvPr>
        </p:nvSpPr>
        <p:spPr>
          <a:xfrm>
            <a:off x="6995159" y="2474811"/>
            <a:ext cx="4227332" cy="3528397"/>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accent6"/>
              </a:buClr>
              <a:buSzPts val="1800"/>
              <a:buFont typeface="Arial"/>
              <a:buNone/>
              <a:defRPr sz="1800">
                <a:solidFill>
                  <a:schemeClr val="lt1"/>
                </a:solidFill>
                <a:latin typeface="Arial"/>
                <a:ea typeface="Arial"/>
                <a:cs typeface="Arial"/>
                <a:sym typeface="Arial"/>
              </a:defRPr>
            </a:lvl1pPr>
            <a:lvl2pPr indent="-342900" lvl="1" marL="914400" algn="l">
              <a:lnSpc>
                <a:spcPct val="120000"/>
              </a:lnSpc>
              <a:spcBef>
                <a:spcPts val="1000"/>
              </a:spcBef>
              <a:spcAft>
                <a:spcPts val="0"/>
              </a:spcAft>
              <a:buClr>
                <a:srgbClr val="1BDEF5"/>
              </a:buClr>
              <a:buSzPts val="1800"/>
              <a:buFont typeface="Arial"/>
              <a:buChar char="•"/>
              <a:defRPr sz="1800">
                <a:solidFill>
                  <a:schemeClr val="lt1"/>
                </a:solidFill>
              </a:defRPr>
            </a:lvl2pPr>
            <a:lvl3pPr indent="-342900" lvl="2" marL="1371600" algn="l">
              <a:lnSpc>
                <a:spcPct val="120000"/>
              </a:lnSpc>
              <a:spcBef>
                <a:spcPts val="1000"/>
              </a:spcBef>
              <a:spcAft>
                <a:spcPts val="0"/>
              </a:spcAft>
              <a:buClr>
                <a:srgbClr val="1BDEF5"/>
              </a:buClr>
              <a:buSzPts val="1800"/>
              <a:buFont typeface="Arial"/>
              <a:buChar char="•"/>
              <a:defRPr sz="1800">
                <a:solidFill>
                  <a:schemeClr val="lt1"/>
                </a:solidFill>
              </a:defRPr>
            </a:lvl3pPr>
            <a:lvl4pPr indent="-342900" lvl="3" marL="1828800" algn="l">
              <a:lnSpc>
                <a:spcPct val="120000"/>
              </a:lnSpc>
              <a:spcBef>
                <a:spcPts val="1000"/>
              </a:spcBef>
              <a:spcAft>
                <a:spcPts val="0"/>
              </a:spcAft>
              <a:buClr>
                <a:srgbClr val="1BDEF5"/>
              </a:buClr>
              <a:buSzPts val="1800"/>
              <a:buFont typeface="Arial"/>
              <a:buChar char="•"/>
              <a:defRPr sz="1800">
                <a:solidFill>
                  <a:schemeClr val="lt1"/>
                </a:solidFill>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25"/>
          <p:cNvSpPr txBox="1"/>
          <p:nvPr>
            <p:ph idx="11" type="ftr"/>
          </p:nvPr>
        </p:nvSpPr>
        <p:spPr>
          <a:xfrm>
            <a:off x="336405" y="6237287"/>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5"/>
          <p:cNvSpPr txBox="1"/>
          <p:nvPr>
            <p:ph idx="12" type="sldNum"/>
          </p:nvPr>
        </p:nvSpPr>
        <p:spPr>
          <a:xfrm>
            <a:off x="9140971" y="6226198"/>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Title and 2 column">
  <p:cSld name="9_Title and 2 column">
    <p:bg>
      <p:bgPr>
        <a:gradFill>
          <a:gsLst>
            <a:gs pos="0">
              <a:schemeClr val="accent4"/>
            </a:gs>
            <a:gs pos="14000">
              <a:srgbClr val="0342DE"/>
            </a:gs>
            <a:gs pos="55000">
              <a:srgbClr val="02090E"/>
            </a:gs>
            <a:gs pos="81000">
              <a:schemeClr val="accent6"/>
            </a:gs>
            <a:gs pos="100000">
              <a:schemeClr val="dk2"/>
            </a:gs>
          </a:gsLst>
          <a:lin ang="2700000" scaled="0"/>
        </a:gradFill>
      </p:bgPr>
    </p:bg>
    <p:spTree>
      <p:nvGrpSpPr>
        <p:cNvPr id="126" name="Shape 126"/>
        <p:cNvGrpSpPr/>
        <p:nvPr/>
      </p:nvGrpSpPr>
      <p:grpSpPr>
        <a:xfrm>
          <a:off x="0" y="0"/>
          <a:ext cx="0" cy="0"/>
          <a:chOff x="0" y="0"/>
          <a:chExt cx="0" cy="0"/>
        </a:xfrm>
      </p:grpSpPr>
      <p:sp>
        <p:nvSpPr>
          <p:cNvPr id="127" name="Google Shape;127;p26"/>
          <p:cNvSpPr/>
          <p:nvPr/>
        </p:nvSpPr>
        <p:spPr>
          <a:xfrm>
            <a:off x="0" y="-6350"/>
            <a:ext cx="4646951" cy="6864350"/>
          </a:xfrm>
          <a:prstGeom prst="rect">
            <a:avLst/>
          </a:prstGeom>
          <a:solidFill>
            <a:schemeClr val="dk1">
              <a:alpha val="6980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cxnSp>
        <p:nvCxnSpPr>
          <p:cNvPr id="128" name="Google Shape;128;p26"/>
          <p:cNvCxnSpPr/>
          <p:nvPr/>
        </p:nvCxnSpPr>
        <p:spPr>
          <a:xfrm>
            <a:off x="835831" y="2680134"/>
            <a:ext cx="3114078" cy="0"/>
          </a:xfrm>
          <a:prstGeom prst="straightConnector1">
            <a:avLst/>
          </a:prstGeom>
          <a:noFill/>
          <a:ln cap="flat" cmpd="sng" w="25400">
            <a:solidFill>
              <a:srgbClr val="022C94"/>
            </a:solidFill>
            <a:prstDash val="solid"/>
            <a:miter lim="800000"/>
            <a:headEnd len="sm" w="sm" type="none"/>
            <a:tailEnd len="sm" w="sm" type="none"/>
          </a:ln>
        </p:spPr>
      </p:cxnSp>
      <p:sp>
        <p:nvSpPr>
          <p:cNvPr id="129" name="Google Shape;129;p26"/>
          <p:cNvSpPr txBox="1"/>
          <p:nvPr>
            <p:ph type="title"/>
          </p:nvPr>
        </p:nvSpPr>
        <p:spPr>
          <a:xfrm>
            <a:off x="835370" y="171396"/>
            <a:ext cx="3736630" cy="220235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1BDEF5"/>
              </a:buClr>
              <a:buSzPts val="3200"/>
              <a:buFont typeface="Arial"/>
              <a:buNone/>
              <a:defRPr sz="3200" cap="none">
                <a:solidFill>
                  <a:srgbClr val="1BDEF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26"/>
          <p:cNvSpPr txBox="1"/>
          <p:nvPr>
            <p:ph idx="1" type="body"/>
          </p:nvPr>
        </p:nvSpPr>
        <p:spPr>
          <a:xfrm>
            <a:off x="841716" y="3078480"/>
            <a:ext cx="3108193" cy="3047997"/>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accent6"/>
              </a:buClr>
              <a:buSzPts val="1800"/>
              <a:buFont typeface="Arial"/>
              <a:buNone/>
              <a:defRPr sz="1800">
                <a:solidFill>
                  <a:schemeClr val="lt1"/>
                </a:solidFill>
                <a:latin typeface="Arial"/>
                <a:ea typeface="Arial"/>
                <a:cs typeface="Arial"/>
                <a:sym typeface="Arial"/>
              </a:defRPr>
            </a:lvl1pPr>
            <a:lvl2pPr indent="-342900" lvl="1" marL="914400" algn="l">
              <a:lnSpc>
                <a:spcPct val="120000"/>
              </a:lnSpc>
              <a:spcBef>
                <a:spcPts val="1000"/>
              </a:spcBef>
              <a:spcAft>
                <a:spcPts val="0"/>
              </a:spcAft>
              <a:buClr>
                <a:schemeClr val="accent3"/>
              </a:buClr>
              <a:buSzPts val="1800"/>
              <a:buFont typeface="Arial"/>
              <a:buChar char="•"/>
              <a:defRPr sz="1800"/>
            </a:lvl2pPr>
            <a:lvl3pPr indent="-342900" lvl="2" marL="1371600" algn="l">
              <a:lnSpc>
                <a:spcPct val="120000"/>
              </a:lnSpc>
              <a:spcBef>
                <a:spcPts val="1000"/>
              </a:spcBef>
              <a:spcAft>
                <a:spcPts val="0"/>
              </a:spcAft>
              <a:buClr>
                <a:schemeClr val="accent3"/>
              </a:buClr>
              <a:buSzPts val="1800"/>
              <a:buFont typeface="Arial"/>
              <a:buChar char="•"/>
              <a:defRPr sz="1800"/>
            </a:lvl3pPr>
            <a:lvl4pPr indent="-342900" lvl="3" marL="1828800" algn="l">
              <a:lnSpc>
                <a:spcPct val="120000"/>
              </a:lnSpc>
              <a:spcBef>
                <a:spcPts val="1000"/>
              </a:spcBef>
              <a:spcAft>
                <a:spcPts val="0"/>
              </a:spcAft>
              <a:buClr>
                <a:schemeClr val="accent3"/>
              </a:buClr>
              <a:buSzPts val="1800"/>
              <a:buFont typeface="Arial"/>
              <a:buChar char="•"/>
              <a:defRPr sz="1800"/>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26"/>
          <p:cNvSpPr txBox="1"/>
          <p:nvPr>
            <p:ph idx="11" type="ftr"/>
          </p:nvPr>
        </p:nvSpPr>
        <p:spPr>
          <a:xfrm>
            <a:off x="336405" y="6237287"/>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3">
  <p:cSld name="Title and Content 3">
    <p:bg>
      <p:bgPr>
        <a:gradFill>
          <a:gsLst>
            <a:gs pos="0">
              <a:schemeClr val="accent4"/>
            </a:gs>
            <a:gs pos="14000">
              <a:srgbClr val="0342DE"/>
            </a:gs>
            <a:gs pos="31000">
              <a:srgbClr val="02090E"/>
            </a:gs>
            <a:gs pos="81000">
              <a:schemeClr val="accent6"/>
            </a:gs>
            <a:gs pos="100000">
              <a:schemeClr val="dk2"/>
            </a:gs>
          </a:gsLst>
          <a:lin ang="7800000" scaled="0"/>
        </a:gradFill>
      </p:bgPr>
    </p:bg>
    <p:spTree>
      <p:nvGrpSpPr>
        <p:cNvPr id="19" name="Shape 19"/>
        <p:cNvGrpSpPr/>
        <p:nvPr/>
      </p:nvGrpSpPr>
      <p:grpSpPr>
        <a:xfrm>
          <a:off x="0" y="0"/>
          <a:ext cx="0" cy="0"/>
          <a:chOff x="0" y="0"/>
          <a:chExt cx="0" cy="0"/>
        </a:xfrm>
      </p:grpSpPr>
      <p:grpSp>
        <p:nvGrpSpPr>
          <p:cNvPr id="20" name="Google Shape;20;p14"/>
          <p:cNvGrpSpPr/>
          <p:nvPr/>
        </p:nvGrpSpPr>
        <p:grpSpPr>
          <a:xfrm>
            <a:off x="0" y="-6350"/>
            <a:ext cx="12185770" cy="6864350"/>
            <a:chOff x="0" y="-6350"/>
            <a:chExt cx="12185770" cy="6864350"/>
          </a:xfrm>
        </p:grpSpPr>
        <p:sp>
          <p:nvSpPr>
            <p:cNvPr id="21" name="Google Shape;21;p14"/>
            <p:cNvSpPr/>
            <p:nvPr/>
          </p:nvSpPr>
          <p:spPr>
            <a:xfrm>
              <a:off x="0" y="-6350"/>
              <a:ext cx="6160393" cy="6864350"/>
            </a:xfrm>
            <a:prstGeom prst="rect">
              <a:avLst/>
            </a:prstGeom>
            <a:solidFill>
              <a:schemeClr val="dk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22" name="Google Shape;22;p14"/>
            <p:cNvPicPr preferRelativeResize="0"/>
            <p:nvPr/>
          </p:nvPicPr>
          <p:blipFill rotWithShape="1">
            <a:blip r:embed="rId2">
              <a:alphaModFix/>
            </a:blip>
            <a:srcRect b="0" l="0" r="0" t="0"/>
            <a:stretch/>
          </p:blipFill>
          <p:spPr>
            <a:xfrm rot="5400000">
              <a:off x="5750267" y="410125"/>
              <a:ext cx="6845628" cy="6025377"/>
            </a:xfrm>
            <a:prstGeom prst="rect">
              <a:avLst/>
            </a:prstGeom>
            <a:noFill/>
            <a:ln>
              <a:noFill/>
            </a:ln>
          </p:spPr>
        </p:pic>
        <p:grpSp>
          <p:nvGrpSpPr>
            <p:cNvPr id="23" name="Google Shape;23;p14"/>
            <p:cNvGrpSpPr/>
            <p:nvPr/>
          </p:nvGrpSpPr>
          <p:grpSpPr>
            <a:xfrm rot="10800000">
              <a:off x="5304704" y="259572"/>
              <a:ext cx="584267" cy="390181"/>
              <a:chOff x="1876516" y="596691"/>
              <a:chExt cx="584267" cy="390181"/>
            </a:xfrm>
          </p:grpSpPr>
          <p:sp>
            <p:nvSpPr>
              <p:cNvPr id="24" name="Google Shape;24;p14"/>
              <p:cNvSpPr/>
              <p:nvPr/>
            </p:nvSpPr>
            <p:spPr>
              <a:xfrm>
                <a:off x="1876516" y="842493"/>
                <a:ext cx="144379" cy="144379"/>
              </a:xfrm>
              <a:prstGeom prst="ellipse">
                <a:avLst/>
              </a:prstGeom>
              <a:noFill/>
              <a:ln cap="flat" cmpd="sng" w="12700">
                <a:solidFill>
                  <a:srgbClr val="82A6FD">
                    <a:alpha val="48627"/>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 name="Google Shape;25;p14"/>
              <p:cNvSpPr/>
              <p:nvPr/>
            </p:nvSpPr>
            <p:spPr>
              <a:xfrm>
                <a:off x="2360199" y="596691"/>
                <a:ext cx="100584" cy="100584"/>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82A6FD">
                  <a:alpha val="4901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26" name="Google Shape;26;p14"/>
          <p:cNvSpPr txBox="1"/>
          <p:nvPr>
            <p:ph type="title"/>
          </p:nvPr>
        </p:nvSpPr>
        <p:spPr>
          <a:xfrm>
            <a:off x="838201" y="365125"/>
            <a:ext cx="4466502" cy="193686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1BDEF5"/>
              </a:buClr>
              <a:buSzPts val="3200"/>
              <a:buFont typeface="Arial"/>
              <a:buNone/>
              <a:defRPr sz="3200" cap="none">
                <a:solidFill>
                  <a:srgbClr val="1BDEF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7" name="Google Shape;27;p14"/>
          <p:cNvCxnSpPr/>
          <p:nvPr/>
        </p:nvCxnSpPr>
        <p:spPr>
          <a:xfrm>
            <a:off x="835831" y="2620500"/>
            <a:ext cx="4471665" cy="0"/>
          </a:xfrm>
          <a:prstGeom prst="straightConnector1">
            <a:avLst/>
          </a:prstGeom>
          <a:noFill/>
          <a:ln cap="flat" cmpd="sng" w="25400">
            <a:solidFill>
              <a:srgbClr val="022C94"/>
            </a:solidFill>
            <a:prstDash val="solid"/>
            <a:miter lim="800000"/>
            <a:headEnd len="sm" w="sm" type="none"/>
            <a:tailEnd len="sm" w="sm" type="none"/>
          </a:ln>
        </p:spPr>
      </p:cxnSp>
      <p:sp>
        <p:nvSpPr>
          <p:cNvPr id="28" name="Google Shape;28;p14"/>
          <p:cNvSpPr txBox="1"/>
          <p:nvPr>
            <p:ph idx="1" type="body"/>
          </p:nvPr>
        </p:nvSpPr>
        <p:spPr>
          <a:xfrm>
            <a:off x="838201" y="3097848"/>
            <a:ext cx="4466504" cy="3405187"/>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800"/>
              <a:buNone/>
              <a:defRPr sz="1800">
                <a:solidFill>
                  <a:schemeClr val="lt1"/>
                </a:solidFill>
                <a:latin typeface="Arial"/>
                <a:ea typeface="Arial"/>
                <a:cs typeface="Arial"/>
                <a:sym typeface="Arial"/>
              </a:defRPr>
            </a:lvl1pPr>
            <a:lvl2pPr indent="-330200" lvl="1" marL="914400" algn="l">
              <a:lnSpc>
                <a:spcPct val="120000"/>
              </a:lnSpc>
              <a:spcBef>
                <a:spcPts val="10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20000"/>
              </a:lnSpc>
              <a:spcBef>
                <a:spcPts val="1000"/>
              </a:spcBef>
              <a:spcAft>
                <a:spcPts val="0"/>
              </a:spcAft>
              <a:buSzPts val="1400"/>
              <a:buChar char="•"/>
              <a:defRPr sz="1400">
                <a:solidFill>
                  <a:schemeClr val="lt1"/>
                </a:solidFill>
                <a:latin typeface="Arial"/>
                <a:ea typeface="Arial"/>
                <a:cs typeface="Arial"/>
                <a:sym typeface="Arial"/>
              </a:defRPr>
            </a:lvl3pPr>
            <a:lvl4pPr indent="-304800" lvl="3" marL="1828800" algn="l">
              <a:lnSpc>
                <a:spcPct val="120000"/>
              </a:lnSpc>
              <a:spcBef>
                <a:spcPts val="1000"/>
              </a:spcBef>
              <a:spcAft>
                <a:spcPts val="0"/>
              </a:spcAft>
              <a:buSzPts val="1200"/>
              <a:buChar char="•"/>
              <a:defRPr sz="1200">
                <a:solidFill>
                  <a:schemeClr val="lt1"/>
                </a:solidFill>
                <a:latin typeface="Arial"/>
                <a:ea typeface="Arial"/>
                <a:cs typeface="Arial"/>
                <a:sym typeface="Arial"/>
              </a:defRPr>
            </a:lvl4pPr>
            <a:lvl5pPr indent="-304800" lvl="4" marL="2286000" algn="l">
              <a:lnSpc>
                <a:spcPct val="120000"/>
              </a:lnSpc>
              <a:spcBef>
                <a:spcPts val="1000"/>
              </a:spcBef>
              <a:spcAft>
                <a:spcPts val="0"/>
              </a:spcAft>
              <a:buSzPts val="1200"/>
              <a:buChar char="•"/>
              <a:defRPr sz="1200">
                <a:solidFill>
                  <a:schemeClr val="lt1"/>
                </a:solidFill>
                <a:latin typeface="Arial"/>
                <a:ea typeface="Arial"/>
                <a:cs typeface="Arial"/>
                <a:sym typeface="Aria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lumn">
  <p:cSld name="Title and 2 column">
    <p:bg>
      <p:bgPr>
        <a:gradFill>
          <a:gsLst>
            <a:gs pos="0">
              <a:schemeClr val="accent4"/>
            </a:gs>
            <a:gs pos="14000">
              <a:srgbClr val="0342DE"/>
            </a:gs>
            <a:gs pos="31000">
              <a:srgbClr val="02090E"/>
            </a:gs>
            <a:gs pos="81000">
              <a:schemeClr val="accent6"/>
            </a:gs>
            <a:gs pos="100000">
              <a:schemeClr val="dk2"/>
            </a:gs>
          </a:gsLst>
          <a:lin ang="7800000" scaled="0"/>
        </a:gradFill>
      </p:bgPr>
    </p:bg>
    <p:spTree>
      <p:nvGrpSpPr>
        <p:cNvPr id="29" name="Shape 29"/>
        <p:cNvGrpSpPr/>
        <p:nvPr/>
      </p:nvGrpSpPr>
      <p:grpSpPr>
        <a:xfrm>
          <a:off x="0" y="0"/>
          <a:ext cx="0" cy="0"/>
          <a:chOff x="0" y="0"/>
          <a:chExt cx="0" cy="0"/>
        </a:xfrm>
      </p:grpSpPr>
      <p:sp>
        <p:nvSpPr>
          <p:cNvPr id="30" name="Google Shape;30;p15"/>
          <p:cNvSpPr/>
          <p:nvPr/>
        </p:nvSpPr>
        <p:spPr>
          <a:xfrm>
            <a:off x="321869" y="343814"/>
            <a:ext cx="11550701" cy="6210605"/>
          </a:xfrm>
          <a:prstGeom prst="rect">
            <a:avLst/>
          </a:prstGeom>
          <a:solidFill>
            <a:schemeClr val="dk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31" name="Google Shape;31;p15"/>
          <p:cNvCxnSpPr/>
          <p:nvPr/>
        </p:nvCxnSpPr>
        <p:spPr>
          <a:xfrm>
            <a:off x="807039" y="1991547"/>
            <a:ext cx="10546763" cy="0"/>
          </a:xfrm>
          <a:prstGeom prst="straightConnector1">
            <a:avLst/>
          </a:prstGeom>
          <a:noFill/>
          <a:ln cap="flat" cmpd="sng" w="25400">
            <a:solidFill>
              <a:srgbClr val="022C94"/>
            </a:solidFill>
            <a:prstDash val="solid"/>
            <a:miter lim="800000"/>
            <a:headEnd len="sm" w="sm" type="none"/>
            <a:tailEnd len="sm" w="sm" type="none"/>
          </a:ln>
        </p:spPr>
      </p:cxnSp>
      <p:sp>
        <p:nvSpPr>
          <p:cNvPr id="32" name="Google Shape;32;p15"/>
          <p:cNvSpPr txBox="1"/>
          <p:nvPr>
            <p:ph type="title"/>
          </p:nvPr>
        </p:nvSpPr>
        <p:spPr>
          <a:xfrm>
            <a:off x="835370" y="643842"/>
            <a:ext cx="10515601" cy="1140849"/>
          </a:xfrm>
          <a:prstGeom prst="rect">
            <a:avLst/>
          </a:prstGeom>
          <a:noFill/>
          <a:ln>
            <a:noFill/>
          </a:ln>
        </p:spPr>
        <p:txBody>
          <a:bodyPr anchorCtr="0" anchor="b" bIns="45700" lIns="0" spcFirstLastPara="1" rIns="91425" wrap="square" tIns="45700">
            <a:noAutofit/>
          </a:bodyPr>
          <a:lstStyle>
            <a:lvl1pPr lvl="0" algn="l">
              <a:lnSpc>
                <a:spcPct val="90000"/>
              </a:lnSpc>
              <a:spcBef>
                <a:spcPts val="0"/>
              </a:spcBef>
              <a:spcAft>
                <a:spcPts val="0"/>
              </a:spcAft>
              <a:buClr>
                <a:srgbClr val="1BDEF5"/>
              </a:buClr>
              <a:buSzPts val="3200"/>
              <a:buFont typeface="Arial"/>
              <a:buNone/>
              <a:defRPr sz="3200" cap="none">
                <a:solidFill>
                  <a:srgbClr val="1BDEF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33" name="Google Shape;33;p15"/>
          <p:cNvCxnSpPr/>
          <p:nvPr/>
        </p:nvCxnSpPr>
        <p:spPr>
          <a:xfrm>
            <a:off x="807039" y="1983705"/>
            <a:ext cx="10435630" cy="0"/>
          </a:xfrm>
          <a:prstGeom prst="straightConnector1">
            <a:avLst/>
          </a:prstGeom>
          <a:noFill/>
          <a:ln cap="flat" cmpd="sng" w="25400">
            <a:solidFill>
              <a:srgbClr val="022C94"/>
            </a:solidFill>
            <a:prstDash val="solid"/>
            <a:miter lim="800000"/>
            <a:headEnd len="sm" w="sm" type="none"/>
            <a:tailEnd len="sm" w="sm" type="none"/>
          </a:ln>
        </p:spPr>
      </p:cxnSp>
      <p:sp>
        <p:nvSpPr>
          <p:cNvPr id="34" name="Google Shape;34;p15"/>
          <p:cNvSpPr txBox="1"/>
          <p:nvPr>
            <p:ph idx="11" type="ftr"/>
          </p:nvPr>
        </p:nvSpPr>
        <p:spPr>
          <a:xfrm>
            <a:off x="336405" y="6237287"/>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9140971" y="6226198"/>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itle and 2 column">
  <p:cSld name="8_Title and 2 column">
    <p:bg>
      <p:bgPr>
        <a:gradFill>
          <a:gsLst>
            <a:gs pos="0">
              <a:schemeClr val="accent4"/>
            </a:gs>
            <a:gs pos="14000">
              <a:srgbClr val="0342DE"/>
            </a:gs>
            <a:gs pos="31000">
              <a:srgbClr val="02090E"/>
            </a:gs>
            <a:gs pos="81000">
              <a:schemeClr val="accent6"/>
            </a:gs>
            <a:gs pos="100000">
              <a:schemeClr val="dk2"/>
            </a:gs>
          </a:gsLst>
          <a:lin ang="7800000" scaled="0"/>
        </a:gradFill>
      </p:bgPr>
    </p:bg>
    <p:spTree>
      <p:nvGrpSpPr>
        <p:cNvPr id="36" name="Shape 36"/>
        <p:cNvGrpSpPr/>
        <p:nvPr/>
      </p:nvGrpSpPr>
      <p:grpSpPr>
        <a:xfrm>
          <a:off x="0" y="0"/>
          <a:ext cx="0" cy="0"/>
          <a:chOff x="0" y="0"/>
          <a:chExt cx="0" cy="0"/>
        </a:xfrm>
      </p:grpSpPr>
      <p:sp>
        <p:nvSpPr>
          <p:cNvPr id="37" name="Google Shape;37;p16"/>
          <p:cNvSpPr/>
          <p:nvPr/>
        </p:nvSpPr>
        <p:spPr>
          <a:xfrm>
            <a:off x="321869" y="343814"/>
            <a:ext cx="11550701" cy="6210605"/>
          </a:xfrm>
          <a:prstGeom prst="rect">
            <a:avLst/>
          </a:prstGeom>
          <a:solidFill>
            <a:schemeClr val="dk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38" name="Google Shape;38;p16"/>
          <p:cNvCxnSpPr/>
          <p:nvPr/>
        </p:nvCxnSpPr>
        <p:spPr>
          <a:xfrm>
            <a:off x="807039" y="1983705"/>
            <a:ext cx="10435630" cy="0"/>
          </a:xfrm>
          <a:prstGeom prst="straightConnector1">
            <a:avLst/>
          </a:prstGeom>
          <a:noFill/>
          <a:ln cap="flat" cmpd="sng" w="25400">
            <a:solidFill>
              <a:srgbClr val="022C94"/>
            </a:solidFill>
            <a:prstDash val="solid"/>
            <a:miter lim="800000"/>
            <a:headEnd len="sm" w="sm" type="none"/>
            <a:tailEnd len="sm" w="sm" type="none"/>
          </a:ln>
        </p:spPr>
      </p:cxnSp>
      <p:grpSp>
        <p:nvGrpSpPr>
          <p:cNvPr id="39" name="Google Shape;39;p16"/>
          <p:cNvGrpSpPr/>
          <p:nvPr/>
        </p:nvGrpSpPr>
        <p:grpSpPr>
          <a:xfrm flipH="1" rot="10800000">
            <a:off x="10488530" y="4210019"/>
            <a:ext cx="754139" cy="1865729"/>
            <a:chOff x="653351" y="2693558"/>
            <a:chExt cx="754139" cy="1865729"/>
          </a:xfrm>
        </p:grpSpPr>
        <p:sp>
          <p:nvSpPr>
            <p:cNvPr id="40" name="Google Shape;40;p16"/>
            <p:cNvSpPr/>
            <p:nvPr/>
          </p:nvSpPr>
          <p:spPr>
            <a:xfrm>
              <a:off x="1098137" y="2693558"/>
              <a:ext cx="128016" cy="128016"/>
            </a:xfrm>
            <a:custGeom>
              <a:rect b="b" l="l" r="r" t="t"/>
              <a:pathLst>
                <a:path extrusionOk="0" h="127713" w="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82A6FD">
                <a:alpha val="4901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 name="Google Shape;41;p16"/>
            <p:cNvSpPr/>
            <p:nvPr/>
          </p:nvSpPr>
          <p:spPr>
            <a:xfrm>
              <a:off x="1306906" y="3837599"/>
              <a:ext cx="100584" cy="100584"/>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82A6FD">
                <a:alpha val="4901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 name="Google Shape;42;p16"/>
            <p:cNvSpPr/>
            <p:nvPr/>
          </p:nvSpPr>
          <p:spPr>
            <a:xfrm>
              <a:off x="653351" y="4521502"/>
              <a:ext cx="45719" cy="37785"/>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82A6FD">
                <a:alpha val="4901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43" name="Google Shape;43;p16"/>
          <p:cNvSpPr txBox="1"/>
          <p:nvPr>
            <p:ph type="title"/>
          </p:nvPr>
        </p:nvSpPr>
        <p:spPr>
          <a:xfrm>
            <a:off x="741680" y="430482"/>
            <a:ext cx="10500989" cy="132746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1BDEF5"/>
              </a:buClr>
              <a:buSzPts val="3200"/>
              <a:buFont typeface="Arial"/>
              <a:buNone/>
              <a:defRPr sz="3200" cap="none">
                <a:solidFill>
                  <a:srgbClr val="1BDEF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6"/>
          <p:cNvSpPr txBox="1"/>
          <p:nvPr>
            <p:ph idx="1" type="body"/>
          </p:nvPr>
        </p:nvSpPr>
        <p:spPr>
          <a:xfrm>
            <a:off x="807038" y="2465539"/>
            <a:ext cx="3774587" cy="3723753"/>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Clr>
                <a:srgbClr val="1BDEF5"/>
              </a:buClr>
              <a:buSzPts val="1800"/>
              <a:buFont typeface="Arial"/>
              <a:buAutoNum type="arabicPeriod"/>
              <a:defRPr sz="1800">
                <a:solidFill>
                  <a:schemeClr val="lt1"/>
                </a:solidFill>
                <a:latin typeface="Arial"/>
                <a:ea typeface="Arial"/>
                <a:cs typeface="Arial"/>
                <a:sym typeface="Arial"/>
              </a:defRPr>
            </a:lvl1pPr>
            <a:lvl2pPr indent="-342900" lvl="1" marL="914400" algn="l">
              <a:lnSpc>
                <a:spcPct val="120000"/>
              </a:lnSpc>
              <a:spcBef>
                <a:spcPts val="1000"/>
              </a:spcBef>
              <a:spcAft>
                <a:spcPts val="0"/>
              </a:spcAft>
              <a:buClr>
                <a:srgbClr val="1BDEF5"/>
              </a:buClr>
              <a:buSzPts val="1800"/>
              <a:buFont typeface="Arial"/>
              <a:buAutoNum type="alphaLcPeriod"/>
              <a:defRPr sz="1800">
                <a:solidFill>
                  <a:schemeClr val="lt1"/>
                </a:solidFill>
                <a:latin typeface="Arial"/>
                <a:ea typeface="Arial"/>
                <a:cs typeface="Arial"/>
                <a:sym typeface="Arial"/>
              </a:defRPr>
            </a:lvl2pPr>
            <a:lvl3pPr indent="-342900" lvl="2" marL="1371600" algn="l">
              <a:lnSpc>
                <a:spcPct val="120000"/>
              </a:lnSpc>
              <a:spcBef>
                <a:spcPts val="1000"/>
              </a:spcBef>
              <a:spcAft>
                <a:spcPts val="0"/>
              </a:spcAft>
              <a:buClr>
                <a:srgbClr val="1BDEF5"/>
              </a:buClr>
              <a:buSzPts val="1800"/>
              <a:buFont typeface="Arial"/>
              <a:buAutoNum type="arabicParenR"/>
              <a:defRPr sz="1800">
                <a:solidFill>
                  <a:schemeClr val="lt1"/>
                </a:solidFill>
                <a:latin typeface="Arial"/>
                <a:ea typeface="Arial"/>
                <a:cs typeface="Arial"/>
                <a:sym typeface="Arial"/>
              </a:defRPr>
            </a:lvl3pPr>
            <a:lvl4pPr indent="-342900" lvl="3" marL="1828800" algn="l">
              <a:lnSpc>
                <a:spcPct val="120000"/>
              </a:lnSpc>
              <a:spcBef>
                <a:spcPts val="1000"/>
              </a:spcBef>
              <a:spcAft>
                <a:spcPts val="0"/>
              </a:spcAft>
              <a:buClr>
                <a:srgbClr val="1BDEF5"/>
              </a:buClr>
              <a:buSzPts val="1800"/>
              <a:buFont typeface="Arial"/>
              <a:buAutoNum type="alphaLcParenR"/>
              <a:defRPr sz="1800">
                <a:solidFill>
                  <a:schemeClr val="lt1"/>
                </a:solidFill>
                <a:latin typeface="Arial"/>
                <a:ea typeface="Arial"/>
                <a:cs typeface="Arial"/>
                <a:sym typeface="Arial"/>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6"/>
          <p:cNvSpPr txBox="1"/>
          <p:nvPr>
            <p:ph idx="2" type="body"/>
          </p:nvPr>
        </p:nvSpPr>
        <p:spPr>
          <a:xfrm>
            <a:off x="4927600" y="2465539"/>
            <a:ext cx="6315069" cy="3723753"/>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accent6"/>
              </a:buClr>
              <a:buSzPts val="1800"/>
              <a:buFont typeface="Arial"/>
              <a:buNone/>
              <a:defRPr sz="1800">
                <a:solidFill>
                  <a:schemeClr val="lt1"/>
                </a:solidFill>
                <a:latin typeface="Arial"/>
                <a:ea typeface="Arial"/>
                <a:cs typeface="Arial"/>
                <a:sym typeface="Arial"/>
              </a:defRPr>
            </a:lvl1pPr>
            <a:lvl2pPr indent="-342900" lvl="1" marL="914400" algn="l">
              <a:lnSpc>
                <a:spcPct val="120000"/>
              </a:lnSpc>
              <a:spcBef>
                <a:spcPts val="1000"/>
              </a:spcBef>
              <a:spcAft>
                <a:spcPts val="0"/>
              </a:spcAft>
              <a:buClr>
                <a:srgbClr val="1BDEF5"/>
              </a:buClr>
              <a:buSzPts val="1800"/>
              <a:buFont typeface="Arial"/>
              <a:buChar char="•"/>
              <a:defRPr sz="1800">
                <a:solidFill>
                  <a:schemeClr val="lt1"/>
                </a:solidFill>
                <a:latin typeface="Arial"/>
                <a:ea typeface="Arial"/>
                <a:cs typeface="Arial"/>
                <a:sym typeface="Arial"/>
              </a:defRPr>
            </a:lvl2pPr>
            <a:lvl3pPr indent="-342900" lvl="2" marL="1371600" algn="l">
              <a:lnSpc>
                <a:spcPct val="120000"/>
              </a:lnSpc>
              <a:spcBef>
                <a:spcPts val="1000"/>
              </a:spcBef>
              <a:spcAft>
                <a:spcPts val="0"/>
              </a:spcAft>
              <a:buClr>
                <a:srgbClr val="1BDEF5"/>
              </a:buClr>
              <a:buSzPts val="1800"/>
              <a:buFont typeface="Arial"/>
              <a:buChar char="•"/>
              <a:defRPr sz="1800">
                <a:solidFill>
                  <a:schemeClr val="lt1"/>
                </a:solidFill>
                <a:latin typeface="Arial"/>
                <a:ea typeface="Arial"/>
                <a:cs typeface="Arial"/>
                <a:sym typeface="Arial"/>
              </a:defRPr>
            </a:lvl3pPr>
            <a:lvl4pPr indent="-342900" lvl="3" marL="1828800" algn="l">
              <a:lnSpc>
                <a:spcPct val="120000"/>
              </a:lnSpc>
              <a:spcBef>
                <a:spcPts val="1000"/>
              </a:spcBef>
              <a:spcAft>
                <a:spcPts val="0"/>
              </a:spcAft>
              <a:buClr>
                <a:srgbClr val="1BDEF5"/>
              </a:buClr>
              <a:buSzPts val="1800"/>
              <a:buFont typeface="Arial"/>
              <a:buChar char="•"/>
              <a:defRPr sz="1800">
                <a:solidFill>
                  <a:schemeClr val="lt1"/>
                </a:solidFill>
                <a:latin typeface="Arial"/>
                <a:ea typeface="Arial"/>
                <a:cs typeface="Arial"/>
                <a:sym typeface="Arial"/>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6"/>
          <p:cNvSpPr txBox="1"/>
          <p:nvPr>
            <p:ph idx="11" type="ftr"/>
          </p:nvPr>
        </p:nvSpPr>
        <p:spPr>
          <a:xfrm>
            <a:off x="336405" y="6237287"/>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2" type="sldNum"/>
          </p:nvPr>
        </p:nvSpPr>
        <p:spPr>
          <a:xfrm>
            <a:off x="9140971" y="6226198"/>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bg>
      <p:bgPr>
        <a:gradFill>
          <a:gsLst>
            <a:gs pos="0">
              <a:schemeClr val="accent4"/>
            </a:gs>
            <a:gs pos="14000">
              <a:srgbClr val="0342DE"/>
            </a:gs>
            <a:gs pos="31000">
              <a:srgbClr val="02090E"/>
            </a:gs>
            <a:gs pos="79000">
              <a:schemeClr val="accent6"/>
            </a:gs>
            <a:gs pos="100000">
              <a:schemeClr val="dk2"/>
            </a:gs>
          </a:gsLst>
          <a:lin ang="5400000" scaled="0"/>
        </a:gradFill>
      </p:bgPr>
    </p:bg>
    <p:spTree>
      <p:nvGrpSpPr>
        <p:cNvPr id="48" name="Shape 48"/>
        <p:cNvGrpSpPr/>
        <p:nvPr/>
      </p:nvGrpSpPr>
      <p:grpSpPr>
        <a:xfrm>
          <a:off x="0" y="0"/>
          <a:ext cx="0" cy="0"/>
          <a:chOff x="0" y="0"/>
          <a:chExt cx="0" cy="0"/>
        </a:xfrm>
      </p:grpSpPr>
      <p:sp>
        <p:nvSpPr>
          <p:cNvPr id="49" name="Google Shape;49;p17"/>
          <p:cNvSpPr/>
          <p:nvPr/>
        </p:nvSpPr>
        <p:spPr>
          <a:xfrm>
            <a:off x="2" y="1"/>
            <a:ext cx="12191997" cy="6857998"/>
          </a:xfrm>
          <a:prstGeom prst="rect">
            <a:avLst/>
          </a:prstGeom>
          <a:gradFill>
            <a:gsLst>
              <a:gs pos="0">
                <a:srgbClr val="1A012C"/>
              </a:gs>
              <a:gs pos="45000">
                <a:srgbClr val="1A012C">
                  <a:alpha val="49803"/>
                </a:srgbClr>
              </a:gs>
              <a:gs pos="100000">
                <a:srgbClr val="4A017E">
                  <a:alpha val="49803"/>
                </a:srgbClr>
              </a:gs>
            </a:gsLst>
            <a:path path="circle">
              <a:fillToRect b="50%" l="50%" r="50%" t="50%"/>
            </a:path>
            <a:tileRect/>
          </a:gradFill>
          <a:ln cap="flat" cmpd="sng" w="12700">
            <a:solidFill>
              <a:srgbClr val="69662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0" name="Google Shape;50;p17"/>
          <p:cNvSpPr/>
          <p:nvPr/>
        </p:nvSpPr>
        <p:spPr>
          <a:xfrm>
            <a:off x="1" y="-6350"/>
            <a:ext cx="6096000" cy="6864350"/>
          </a:xfrm>
          <a:prstGeom prst="rect">
            <a:avLst/>
          </a:prstGeom>
          <a:solidFill>
            <a:schemeClr val="dk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 name="Google Shape;51;p17"/>
          <p:cNvSpPr txBox="1"/>
          <p:nvPr>
            <p:ph type="title"/>
          </p:nvPr>
        </p:nvSpPr>
        <p:spPr>
          <a:xfrm>
            <a:off x="799891" y="511762"/>
            <a:ext cx="4960830" cy="278515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2400"/>
              <a:buFont typeface="Arial"/>
              <a:buNone/>
              <a:defRPr sz="2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7"/>
          <p:cNvSpPr txBox="1"/>
          <p:nvPr>
            <p:ph idx="1" type="subTitle"/>
          </p:nvPr>
        </p:nvSpPr>
        <p:spPr>
          <a:xfrm>
            <a:off x="802640" y="3484615"/>
            <a:ext cx="4958081" cy="2387865"/>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rgbClr val="1BDEF5"/>
              </a:buClr>
              <a:buSzPts val="3200"/>
              <a:buNone/>
              <a:defRPr b="0" i="0" sz="3200" cap="none">
                <a:solidFill>
                  <a:srgbClr val="1BDEF5"/>
                </a:solidFill>
                <a:latin typeface="Arial"/>
                <a:ea typeface="Arial"/>
                <a:cs typeface="Arial"/>
                <a:sym typeface="Aria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3" name="Google Shape;53;p17"/>
          <p:cNvSpPr/>
          <p:nvPr>
            <p:ph idx="2" type="pic"/>
          </p:nvPr>
        </p:nvSpPr>
        <p:spPr>
          <a:xfrm>
            <a:off x="6497638" y="336550"/>
            <a:ext cx="5322887" cy="6184900"/>
          </a:xfrm>
          <a:prstGeom prst="rect">
            <a:avLst/>
          </a:prstGeom>
          <a:noFill/>
          <a:ln>
            <a:noFill/>
          </a:ln>
        </p:spPr>
      </p:sp>
      <p:sp>
        <p:nvSpPr>
          <p:cNvPr id="54" name="Google Shape;54;p17"/>
          <p:cNvSpPr txBox="1"/>
          <p:nvPr>
            <p:ph idx="11" type="ftr"/>
          </p:nvPr>
        </p:nvSpPr>
        <p:spPr>
          <a:xfrm>
            <a:off x="336405" y="6237287"/>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7"/>
          <p:cNvSpPr txBox="1"/>
          <p:nvPr>
            <p:ph idx="12" type="sldNum"/>
          </p:nvPr>
        </p:nvSpPr>
        <p:spPr>
          <a:xfrm>
            <a:off x="9140971" y="6226198"/>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Title and 2 column">
  <p:cSld name="10_Title and 2 column">
    <p:bg>
      <p:bgPr>
        <a:gradFill>
          <a:gsLst>
            <a:gs pos="0">
              <a:schemeClr val="accent4"/>
            </a:gs>
            <a:gs pos="14000">
              <a:srgbClr val="0342DE"/>
            </a:gs>
            <a:gs pos="31000">
              <a:srgbClr val="02090E"/>
            </a:gs>
            <a:gs pos="81000">
              <a:schemeClr val="accent6"/>
            </a:gs>
            <a:gs pos="100000">
              <a:schemeClr val="dk2"/>
            </a:gs>
          </a:gsLst>
          <a:lin ang="7800000" scaled="0"/>
        </a:gradFill>
      </p:bgPr>
    </p:bg>
    <p:spTree>
      <p:nvGrpSpPr>
        <p:cNvPr id="56" name="Shape 56"/>
        <p:cNvGrpSpPr/>
        <p:nvPr/>
      </p:nvGrpSpPr>
      <p:grpSpPr>
        <a:xfrm>
          <a:off x="0" y="0"/>
          <a:ext cx="0" cy="0"/>
          <a:chOff x="0" y="0"/>
          <a:chExt cx="0" cy="0"/>
        </a:xfrm>
      </p:grpSpPr>
      <p:sp>
        <p:nvSpPr>
          <p:cNvPr id="57" name="Google Shape;57;p18"/>
          <p:cNvSpPr/>
          <p:nvPr/>
        </p:nvSpPr>
        <p:spPr>
          <a:xfrm>
            <a:off x="0" y="0"/>
            <a:ext cx="12191999" cy="6858000"/>
          </a:xfrm>
          <a:prstGeom prst="rect">
            <a:avLst/>
          </a:prstGeom>
          <a:solidFill>
            <a:schemeClr val="dk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58" name="Google Shape;58;p18"/>
          <p:cNvCxnSpPr/>
          <p:nvPr/>
        </p:nvCxnSpPr>
        <p:spPr>
          <a:xfrm>
            <a:off x="807039" y="1983416"/>
            <a:ext cx="10435630" cy="0"/>
          </a:xfrm>
          <a:prstGeom prst="straightConnector1">
            <a:avLst/>
          </a:prstGeom>
          <a:noFill/>
          <a:ln cap="flat" cmpd="sng" w="25400">
            <a:solidFill>
              <a:srgbClr val="022C94"/>
            </a:solidFill>
            <a:prstDash val="solid"/>
            <a:miter lim="800000"/>
            <a:headEnd len="sm" w="sm" type="none"/>
            <a:tailEnd len="sm" w="sm" type="none"/>
          </a:ln>
        </p:spPr>
      </p:cxnSp>
      <p:sp>
        <p:nvSpPr>
          <p:cNvPr id="59" name="Google Shape;59;p18"/>
          <p:cNvSpPr txBox="1"/>
          <p:nvPr>
            <p:ph type="title"/>
          </p:nvPr>
        </p:nvSpPr>
        <p:spPr>
          <a:xfrm>
            <a:off x="733562" y="433906"/>
            <a:ext cx="10515601" cy="132746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1BDEF5"/>
              </a:buClr>
              <a:buSzPts val="3200"/>
              <a:buFont typeface="Arial"/>
              <a:buNone/>
              <a:defRPr sz="3200" cap="none">
                <a:solidFill>
                  <a:srgbClr val="1BDEF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8"/>
          <p:cNvSpPr txBox="1"/>
          <p:nvPr>
            <p:ph idx="1" type="body"/>
          </p:nvPr>
        </p:nvSpPr>
        <p:spPr>
          <a:xfrm>
            <a:off x="814302" y="2465535"/>
            <a:ext cx="7303538" cy="3427265"/>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Clr>
                <a:schemeClr val="accent3"/>
              </a:buClr>
              <a:buSzPts val="1800"/>
              <a:buFont typeface="Arial"/>
              <a:buChar char="•"/>
              <a:defRPr sz="1800">
                <a:solidFill>
                  <a:schemeClr val="lt1"/>
                </a:solidFill>
                <a:latin typeface="Arial"/>
                <a:ea typeface="Arial"/>
                <a:cs typeface="Arial"/>
                <a:sym typeface="Arial"/>
              </a:defRPr>
            </a:lvl1pPr>
            <a:lvl2pPr indent="-342900" lvl="1" marL="914400" algn="l">
              <a:lnSpc>
                <a:spcPct val="120000"/>
              </a:lnSpc>
              <a:spcBef>
                <a:spcPts val="500"/>
              </a:spcBef>
              <a:spcAft>
                <a:spcPts val="0"/>
              </a:spcAft>
              <a:buClr>
                <a:schemeClr val="accent3"/>
              </a:buClr>
              <a:buSzPts val="1800"/>
              <a:buChar char="•"/>
              <a:defRPr sz="1800"/>
            </a:lvl2pPr>
            <a:lvl3pPr indent="-342900" lvl="2" marL="1371600" algn="l">
              <a:lnSpc>
                <a:spcPct val="120000"/>
              </a:lnSpc>
              <a:spcBef>
                <a:spcPts val="500"/>
              </a:spcBef>
              <a:spcAft>
                <a:spcPts val="0"/>
              </a:spcAft>
              <a:buClr>
                <a:schemeClr val="accent3"/>
              </a:buClr>
              <a:buSzPts val="1800"/>
              <a:buChar char="•"/>
              <a:defRPr sz="1800"/>
            </a:lvl3pPr>
            <a:lvl4pPr indent="-342900" lvl="3" marL="1828800" algn="l">
              <a:lnSpc>
                <a:spcPct val="120000"/>
              </a:lnSpc>
              <a:spcBef>
                <a:spcPts val="500"/>
              </a:spcBef>
              <a:spcAft>
                <a:spcPts val="0"/>
              </a:spcAft>
              <a:buClr>
                <a:schemeClr val="accent3"/>
              </a:buClr>
              <a:buSzPts val="1800"/>
              <a:buChar char="•"/>
              <a:defRPr sz="1800"/>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8"/>
          <p:cNvSpPr txBox="1"/>
          <p:nvPr>
            <p:ph idx="2" type="body"/>
          </p:nvPr>
        </p:nvSpPr>
        <p:spPr>
          <a:xfrm>
            <a:off x="8392160" y="2465388"/>
            <a:ext cx="2856865" cy="3427412"/>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800"/>
              <a:buFont typeface="Arial"/>
              <a:buNone/>
              <a:defRPr sz="1800">
                <a:solidFill>
                  <a:schemeClr val="lt1"/>
                </a:solidFill>
                <a:latin typeface="Arial"/>
                <a:ea typeface="Arial"/>
                <a:cs typeface="Arial"/>
                <a:sym typeface="Arial"/>
              </a:defRPr>
            </a:lvl1pPr>
            <a:lvl2pPr indent="-228600" lvl="1" marL="914400" algn="l">
              <a:lnSpc>
                <a:spcPct val="120000"/>
              </a:lnSpc>
              <a:spcBef>
                <a:spcPts val="1000"/>
              </a:spcBef>
              <a:spcAft>
                <a:spcPts val="0"/>
              </a:spcAft>
              <a:buSzPts val="1600"/>
              <a:buNone/>
              <a:defRPr sz="1600">
                <a:solidFill>
                  <a:schemeClr val="lt1"/>
                </a:solidFill>
                <a:latin typeface="Arial"/>
                <a:ea typeface="Arial"/>
                <a:cs typeface="Arial"/>
                <a:sym typeface="Arial"/>
              </a:defRPr>
            </a:lvl2pPr>
            <a:lvl3pPr indent="-228600" lvl="2" marL="1371600" algn="l">
              <a:lnSpc>
                <a:spcPct val="120000"/>
              </a:lnSpc>
              <a:spcBef>
                <a:spcPts val="1000"/>
              </a:spcBef>
              <a:spcAft>
                <a:spcPts val="0"/>
              </a:spcAft>
              <a:buSzPts val="1400"/>
              <a:buNone/>
              <a:defRPr sz="1400">
                <a:solidFill>
                  <a:schemeClr val="lt1"/>
                </a:solidFill>
                <a:latin typeface="Arial"/>
                <a:ea typeface="Arial"/>
                <a:cs typeface="Arial"/>
                <a:sym typeface="Arial"/>
              </a:defRPr>
            </a:lvl3pPr>
            <a:lvl4pPr indent="-228600" lvl="3" marL="1828800" algn="l">
              <a:lnSpc>
                <a:spcPct val="120000"/>
              </a:lnSpc>
              <a:spcBef>
                <a:spcPts val="1000"/>
              </a:spcBef>
              <a:spcAft>
                <a:spcPts val="0"/>
              </a:spcAft>
              <a:buSzPts val="1200"/>
              <a:buNone/>
              <a:defRPr sz="1200">
                <a:solidFill>
                  <a:schemeClr val="lt1"/>
                </a:solidFill>
                <a:latin typeface="Arial"/>
                <a:ea typeface="Arial"/>
                <a:cs typeface="Arial"/>
                <a:sym typeface="Arial"/>
              </a:defRPr>
            </a:lvl4pPr>
            <a:lvl5pPr indent="-228600" lvl="4" marL="2286000" algn="l">
              <a:lnSpc>
                <a:spcPct val="120000"/>
              </a:lnSpc>
              <a:spcBef>
                <a:spcPts val="1000"/>
              </a:spcBef>
              <a:spcAft>
                <a:spcPts val="0"/>
              </a:spcAft>
              <a:buSzPts val="1200"/>
              <a:buNone/>
              <a:defRPr sz="12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8"/>
          <p:cNvSpPr txBox="1"/>
          <p:nvPr>
            <p:ph idx="11" type="ftr"/>
          </p:nvPr>
        </p:nvSpPr>
        <p:spPr>
          <a:xfrm>
            <a:off x="336405" y="6237287"/>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txBox="1"/>
          <p:nvPr>
            <p:ph idx="12" type="sldNum"/>
          </p:nvPr>
        </p:nvSpPr>
        <p:spPr>
          <a:xfrm>
            <a:off x="9140971" y="6226198"/>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2 column">
  <p:cSld name="2_Title and 2 column">
    <p:bg>
      <p:bgPr>
        <a:gradFill>
          <a:gsLst>
            <a:gs pos="0">
              <a:schemeClr val="accent4"/>
            </a:gs>
            <a:gs pos="14000">
              <a:srgbClr val="0342DE"/>
            </a:gs>
            <a:gs pos="55000">
              <a:srgbClr val="02090E"/>
            </a:gs>
            <a:gs pos="81000">
              <a:schemeClr val="accent6"/>
            </a:gs>
            <a:gs pos="100000">
              <a:schemeClr val="dk2"/>
            </a:gs>
          </a:gsLst>
          <a:lin ang="7800000" scaled="0"/>
        </a:gradFill>
      </p:bgPr>
    </p:bg>
    <p:spTree>
      <p:nvGrpSpPr>
        <p:cNvPr id="64" name="Shape 64"/>
        <p:cNvGrpSpPr/>
        <p:nvPr/>
      </p:nvGrpSpPr>
      <p:grpSpPr>
        <a:xfrm>
          <a:off x="0" y="0"/>
          <a:ext cx="0" cy="0"/>
          <a:chOff x="0" y="0"/>
          <a:chExt cx="0" cy="0"/>
        </a:xfrm>
      </p:grpSpPr>
      <p:sp>
        <p:nvSpPr>
          <p:cNvPr id="65" name="Google Shape;65;p19"/>
          <p:cNvSpPr/>
          <p:nvPr/>
        </p:nvSpPr>
        <p:spPr>
          <a:xfrm>
            <a:off x="6039728" y="-6350"/>
            <a:ext cx="6154615" cy="6864350"/>
          </a:xfrm>
          <a:prstGeom prst="rect">
            <a:avLst/>
          </a:prstGeom>
          <a:solidFill>
            <a:schemeClr val="dk1">
              <a:alpha val="6980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66" name="Google Shape;66;p19"/>
          <p:cNvSpPr txBox="1"/>
          <p:nvPr>
            <p:ph type="title"/>
          </p:nvPr>
        </p:nvSpPr>
        <p:spPr>
          <a:xfrm>
            <a:off x="6889627" y="173736"/>
            <a:ext cx="4352662" cy="220370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1BDEF5"/>
              </a:buClr>
              <a:buSzPts val="3200"/>
              <a:buFont typeface="Arial"/>
              <a:buNone/>
              <a:defRPr sz="3200" cap="none">
                <a:solidFill>
                  <a:srgbClr val="1BDEF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9"/>
          <p:cNvSpPr/>
          <p:nvPr>
            <p:ph idx="2" type="pic"/>
          </p:nvPr>
        </p:nvSpPr>
        <p:spPr>
          <a:xfrm>
            <a:off x="336550" y="336550"/>
            <a:ext cx="5303640" cy="6184900"/>
          </a:xfrm>
          <a:prstGeom prst="rect">
            <a:avLst/>
          </a:prstGeom>
          <a:noFill/>
          <a:ln>
            <a:noFill/>
          </a:ln>
        </p:spPr>
      </p:sp>
      <p:sp>
        <p:nvSpPr>
          <p:cNvPr id="68" name="Google Shape;68;p19"/>
          <p:cNvSpPr txBox="1"/>
          <p:nvPr>
            <p:ph idx="1" type="body"/>
          </p:nvPr>
        </p:nvSpPr>
        <p:spPr>
          <a:xfrm>
            <a:off x="6889627" y="3104277"/>
            <a:ext cx="4371560" cy="3022201"/>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accent6"/>
              </a:buClr>
              <a:buSzPts val="1800"/>
              <a:buFont typeface="Arial"/>
              <a:buNone/>
              <a:defRPr sz="1800">
                <a:solidFill>
                  <a:schemeClr val="lt1"/>
                </a:solidFill>
                <a:latin typeface="Arial"/>
                <a:ea typeface="Arial"/>
                <a:cs typeface="Arial"/>
                <a:sym typeface="Arial"/>
              </a:defRPr>
            </a:lvl1pPr>
            <a:lvl2pPr indent="-342900" lvl="1" marL="914400" algn="l">
              <a:lnSpc>
                <a:spcPct val="120000"/>
              </a:lnSpc>
              <a:spcBef>
                <a:spcPts val="1000"/>
              </a:spcBef>
              <a:spcAft>
                <a:spcPts val="0"/>
              </a:spcAft>
              <a:buClr>
                <a:schemeClr val="accent3"/>
              </a:buClr>
              <a:buSzPts val="1800"/>
              <a:buFont typeface="Arial"/>
              <a:buChar char="•"/>
              <a:defRPr sz="1800"/>
            </a:lvl2pPr>
            <a:lvl3pPr indent="-342900" lvl="2" marL="1371600" algn="l">
              <a:lnSpc>
                <a:spcPct val="120000"/>
              </a:lnSpc>
              <a:spcBef>
                <a:spcPts val="1000"/>
              </a:spcBef>
              <a:spcAft>
                <a:spcPts val="0"/>
              </a:spcAft>
              <a:buClr>
                <a:schemeClr val="accent3"/>
              </a:buClr>
              <a:buSzPts val="1800"/>
              <a:buFont typeface="Arial"/>
              <a:buChar char="•"/>
              <a:defRPr sz="1800"/>
            </a:lvl3pPr>
            <a:lvl4pPr indent="-342900" lvl="3" marL="1828800" algn="l">
              <a:lnSpc>
                <a:spcPct val="120000"/>
              </a:lnSpc>
              <a:spcBef>
                <a:spcPts val="1000"/>
              </a:spcBef>
              <a:spcAft>
                <a:spcPts val="0"/>
              </a:spcAft>
              <a:buClr>
                <a:schemeClr val="accent3"/>
              </a:buClr>
              <a:buSzPts val="1800"/>
              <a:buFont typeface="Arial"/>
              <a:buChar char="•"/>
              <a:defRPr sz="1800"/>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9"/>
          <p:cNvSpPr txBox="1"/>
          <p:nvPr>
            <p:ph idx="12" type="sldNum"/>
          </p:nvPr>
        </p:nvSpPr>
        <p:spPr>
          <a:xfrm>
            <a:off x="9140971" y="6226198"/>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70" name="Google Shape;70;p19"/>
          <p:cNvCxnSpPr/>
          <p:nvPr/>
        </p:nvCxnSpPr>
        <p:spPr>
          <a:xfrm>
            <a:off x="6889627" y="2679480"/>
            <a:ext cx="4352662" cy="0"/>
          </a:xfrm>
          <a:prstGeom prst="straightConnector1">
            <a:avLst/>
          </a:prstGeom>
          <a:noFill/>
          <a:ln cap="flat" cmpd="sng" w="25400">
            <a:solidFill>
              <a:srgbClr val="022C94"/>
            </a:solidFill>
            <a:prstDash val="solid"/>
            <a:miter lim="800000"/>
            <a:headEnd len="sm" w="sm" type="none"/>
            <a:tailEnd len="sm" w="sm" type="none"/>
          </a:ln>
        </p:spPr>
      </p:cxn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gradFill>
          <a:gsLst>
            <a:gs pos="0">
              <a:schemeClr val="accent4"/>
            </a:gs>
            <a:gs pos="11979">
              <a:srgbClr val="022C94"/>
            </a:gs>
            <a:gs pos="35040">
              <a:srgbClr val="020B11"/>
            </a:gs>
            <a:gs pos="81987">
              <a:srgbClr val="4A017E"/>
            </a:gs>
            <a:gs pos="99000">
              <a:schemeClr val="dk2"/>
            </a:gs>
            <a:gs pos="100000">
              <a:schemeClr val="dk2"/>
            </a:gs>
          </a:gsLst>
          <a:lin ang="5400000" scaled="0"/>
        </a:gradFill>
      </p:bgPr>
    </p:bg>
    <p:spTree>
      <p:nvGrpSpPr>
        <p:cNvPr id="71" name="Shape 71"/>
        <p:cNvGrpSpPr/>
        <p:nvPr/>
      </p:nvGrpSpPr>
      <p:grpSpPr>
        <a:xfrm>
          <a:off x="0" y="0"/>
          <a:ext cx="0" cy="0"/>
          <a:chOff x="0" y="0"/>
          <a:chExt cx="0" cy="0"/>
        </a:xfrm>
      </p:grpSpPr>
      <p:grpSp>
        <p:nvGrpSpPr>
          <p:cNvPr id="72" name="Google Shape;72;p20"/>
          <p:cNvGrpSpPr/>
          <p:nvPr/>
        </p:nvGrpSpPr>
        <p:grpSpPr>
          <a:xfrm>
            <a:off x="4575462" y="4137"/>
            <a:ext cx="7616537" cy="6853863"/>
            <a:chOff x="4575462" y="4137"/>
            <a:chExt cx="7616537" cy="6853863"/>
          </a:xfrm>
        </p:grpSpPr>
        <p:grpSp>
          <p:nvGrpSpPr>
            <p:cNvPr id="73" name="Google Shape;73;p20"/>
            <p:cNvGrpSpPr/>
            <p:nvPr/>
          </p:nvGrpSpPr>
          <p:grpSpPr>
            <a:xfrm>
              <a:off x="4575462" y="691665"/>
              <a:ext cx="364018" cy="857035"/>
              <a:chOff x="468157" y="1144246"/>
              <a:chExt cx="364018" cy="857035"/>
            </a:xfrm>
          </p:grpSpPr>
          <p:sp>
            <p:nvSpPr>
              <p:cNvPr id="74" name="Google Shape;74;p20"/>
              <p:cNvSpPr/>
              <p:nvPr/>
            </p:nvSpPr>
            <p:spPr>
              <a:xfrm>
                <a:off x="705405" y="1144246"/>
                <a:ext cx="126770" cy="126770"/>
              </a:xfrm>
              <a:prstGeom prst="ellipse">
                <a:avLst/>
              </a:prstGeom>
              <a:noFill/>
              <a:ln cap="flat" cmpd="sng" w="12700">
                <a:solidFill>
                  <a:srgbClr val="82A6FD">
                    <a:alpha val="48627"/>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5" name="Google Shape;75;p20"/>
              <p:cNvSpPr/>
              <p:nvPr/>
            </p:nvSpPr>
            <p:spPr>
              <a:xfrm>
                <a:off x="468157" y="1963496"/>
                <a:ext cx="45719" cy="37785"/>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82A6FD">
                  <a:alpha val="4901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pic>
          <p:nvPicPr>
            <p:cNvPr id="76" name="Google Shape;76;p20"/>
            <p:cNvPicPr preferRelativeResize="0"/>
            <p:nvPr/>
          </p:nvPicPr>
          <p:blipFill rotWithShape="1">
            <a:blip r:embed="rId2">
              <a:alphaModFix/>
            </a:blip>
            <a:srcRect b="0" l="0" r="0" t="0"/>
            <a:stretch/>
          </p:blipFill>
          <p:spPr>
            <a:xfrm>
              <a:off x="6542796" y="4137"/>
              <a:ext cx="5649203" cy="6853863"/>
            </a:xfrm>
            <a:prstGeom prst="rect">
              <a:avLst/>
            </a:prstGeom>
            <a:noFill/>
            <a:ln>
              <a:noFill/>
            </a:ln>
          </p:spPr>
        </p:pic>
      </p:grpSp>
      <p:sp>
        <p:nvSpPr>
          <p:cNvPr id="77" name="Google Shape;77;p20"/>
          <p:cNvSpPr txBox="1"/>
          <p:nvPr>
            <p:ph type="title"/>
          </p:nvPr>
        </p:nvSpPr>
        <p:spPr>
          <a:xfrm>
            <a:off x="835831" y="173735"/>
            <a:ext cx="4409514" cy="220370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3"/>
              </a:buClr>
              <a:buSzPts val="3200"/>
              <a:buFont typeface="Arial"/>
              <a:buNone/>
              <a:defRPr sz="3200" cap="none">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0"/>
          <p:cNvSpPr txBox="1"/>
          <p:nvPr>
            <p:ph idx="1" type="body"/>
          </p:nvPr>
        </p:nvSpPr>
        <p:spPr>
          <a:xfrm>
            <a:off x="831850" y="3079119"/>
            <a:ext cx="4413250" cy="2752725"/>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800"/>
              <a:buNone/>
              <a:defRPr sz="1800">
                <a:solidFill>
                  <a:schemeClr val="lt1"/>
                </a:solidFill>
                <a:latin typeface="Arial"/>
                <a:ea typeface="Arial"/>
                <a:cs typeface="Arial"/>
                <a:sym typeface="Arial"/>
              </a:defRPr>
            </a:lvl1pPr>
            <a:lvl2pPr indent="-330200" lvl="1" marL="914400" algn="l">
              <a:lnSpc>
                <a:spcPct val="120000"/>
              </a:lnSpc>
              <a:spcBef>
                <a:spcPts val="1000"/>
              </a:spcBef>
              <a:spcAft>
                <a:spcPts val="0"/>
              </a:spcAft>
              <a:buClr>
                <a:schemeClr val="accent3"/>
              </a:buClr>
              <a:buSzPts val="1600"/>
              <a:buChar char="•"/>
              <a:defRPr sz="1600">
                <a:solidFill>
                  <a:schemeClr val="lt1"/>
                </a:solidFill>
                <a:latin typeface="Arial"/>
                <a:ea typeface="Arial"/>
                <a:cs typeface="Arial"/>
                <a:sym typeface="Arial"/>
              </a:defRPr>
            </a:lvl2pPr>
            <a:lvl3pPr indent="-317500" lvl="2" marL="1371600" algn="l">
              <a:lnSpc>
                <a:spcPct val="120000"/>
              </a:lnSpc>
              <a:spcBef>
                <a:spcPts val="1000"/>
              </a:spcBef>
              <a:spcAft>
                <a:spcPts val="0"/>
              </a:spcAft>
              <a:buClr>
                <a:schemeClr val="accent3"/>
              </a:buClr>
              <a:buSzPts val="1400"/>
              <a:buChar char="•"/>
              <a:defRPr sz="1400">
                <a:solidFill>
                  <a:schemeClr val="lt1"/>
                </a:solidFill>
                <a:latin typeface="Arial"/>
                <a:ea typeface="Arial"/>
                <a:cs typeface="Arial"/>
                <a:sym typeface="Arial"/>
              </a:defRPr>
            </a:lvl3pPr>
            <a:lvl4pPr indent="-304800" lvl="3" marL="1828800" algn="l">
              <a:lnSpc>
                <a:spcPct val="120000"/>
              </a:lnSpc>
              <a:spcBef>
                <a:spcPts val="1000"/>
              </a:spcBef>
              <a:spcAft>
                <a:spcPts val="0"/>
              </a:spcAft>
              <a:buClr>
                <a:schemeClr val="accent3"/>
              </a:buClr>
              <a:buSzPts val="1200"/>
              <a:buChar char="•"/>
              <a:defRPr sz="1200">
                <a:solidFill>
                  <a:schemeClr val="lt1"/>
                </a:solidFill>
                <a:latin typeface="Arial"/>
                <a:ea typeface="Arial"/>
                <a:cs typeface="Arial"/>
                <a:sym typeface="Arial"/>
              </a:defRPr>
            </a:lvl4pPr>
            <a:lvl5pPr indent="-304800" lvl="4" marL="2286000" algn="l">
              <a:lnSpc>
                <a:spcPct val="120000"/>
              </a:lnSpc>
              <a:spcBef>
                <a:spcPts val="1000"/>
              </a:spcBef>
              <a:spcAft>
                <a:spcPts val="0"/>
              </a:spcAft>
              <a:buClr>
                <a:schemeClr val="accent3"/>
              </a:buClr>
              <a:buSzPts val="1200"/>
              <a:buChar char="•"/>
              <a:defRPr sz="12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79" name="Google Shape;79;p20"/>
          <p:cNvCxnSpPr/>
          <p:nvPr/>
        </p:nvCxnSpPr>
        <p:spPr>
          <a:xfrm>
            <a:off x="835831" y="2679192"/>
            <a:ext cx="4101929" cy="0"/>
          </a:xfrm>
          <a:prstGeom prst="straightConnector1">
            <a:avLst/>
          </a:prstGeom>
          <a:noFill/>
          <a:ln cap="flat" cmpd="sng" w="25400">
            <a:solidFill>
              <a:srgbClr val="022C94"/>
            </a:solidFill>
            <a:prstDash val="solid"/>
            <a:miter lim="800000"/>
            <a:headEnd len="sm" w="sm" type="none"/>
            <a:tailEnd len="sm" w="sm" type="none"/>
          </a:ln>
        </p:spPr>
      </p:cxn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gradFill>
          <a:gsLst>
            <a:gs pos="0">
              <a:schemeClr val="accent4"/>
            </a:gs>
            <a:gs pos="8000">
              <a:srgbClr val="0342DE"/>
            </a:gs>
            <a:gs pos="27000">
              <a:schemeClr val="dk1"/>
            </a:gs>
            <a:gs pos="81000">
              <a:srgbClr val="4A017E"/>
            </a:gs>
            <a:gs pos="93000">
              <a:schemeClr val="dk2"/>
            </a:gs>
            <a:gs pos="99000">
              <a:srgbClr val="FDB7FD"/>
            </a:gs>
            <a:gs pos="100000">
              <a:srgbClr val="FDB7FD"/>
            </a:gs>
          </a:gsLst>
          <a:lin ang="12600000" scaled="0"/>
        </a:gradFill>
      </p:bgPr>
    </p:bg>
    <p:spTree>
      <p:nvGrpSpPr>
        <p:cNvPr id="80" name="Shape 80"/>
        <p:cNvGrpSpPr/>
        <p:nvPr/>
      </p:nvGrpSpPr>
      <p:grpSpPr>
        <a:xfrm>
          <a:off x="0" y="0"/>
          <a:ext cx="0" cy="0"/>
          <a:chOff x="0" y="0"/>
          <a:chExt cx="0" cy="0"/>
        </a:xfrm>
      </p:grpSpPr>
      <p:pic>
        <p:nvPicPr>
          <p:cNvPr id="81" name="Google Shape;81;p21"/>
          <p:cNvPicPr preferRelativeResize="0"/>
          <p:nvPr/>
        </p:nvPicPr>
        <p:blipFill rotWithShape="1">
          <a:blip r:embed="rId2">
            <a:alphaModFix/>
          </a:blip>
          <a:srcRect b="0" l="0" r="0" t="0"/>
          <a:stretch/>
        </p:blipFill>
        <p:spPr>
          <a:xfrm>
            <a:off x="3" y="1"/>
            <a:ext cx="12192003" cy="6857999"/>
          </a:xfrm>
          <a:prstGeom prst="rect">
            <a:avLst/>
          </a:prstGeom>
          <a:noFill/>
          <a:ln>
            <a:noFill/>
          </a:ln>
        </p:spPr>
      </p:pic>
      <p:sp>
        <p:nvSpPr>
          <p:cNvPr id="82" name="Google Shape;82;p21"/>
          <p:cNvSpPr txBox="1"/>
          <p:nvPr>
            <p:ph type="title"/>
          </p:nvPr>
        </p:nvSpPr>
        <p:spPr>
          <a:xfrm>
            <a:off x="3" y="1821180"/>
            <a:ext cx="12191994" cy="3215641"/>
          </a:xfrm>
          <a:prstGeom prst="rect">
            <a:avLst/>
          </a:prstGeom>
          <a:noFill/>
          <a:ln>
            <a:noFill/>
          </a:ln>
        </p:spPr>
        <p:txBody>
          <a:bodyPr anchorCtr="0" anchor="ctr" bIns="0" lIns="0" spcFirstLastPara="1" rIns="0" wrap="square" tIns="45700">
            <a:noAutofit/>
          </a:bodyPr>
          <a:lstStyle>
            <a:lvl1pPr lvl="0" algn="ctr">
              <a:lnSpc>
                <a:spcPct val="90000"/>
              </a:lnSpc>
              <a:spcBef>
                <a:spcPts val="0"/>
              </a:spcBef>
              <a:spcAft>
                <a:spcPts val="0"/>
              </a:spcAft>
              <a:buClr>
                <a:srgbClr val="1BDEF5"/>
              </a:buClr>
              <a:buSzPts val="6000"/>
              <a:buFont typeface="Arial"/>
              <a:buNone/>
              <a:defRPr sz="6000" cap="none">
                <a:solidFill>
                  <a:srgbClr val="1BDEF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1"/>
            </a:gs>
            <a:gs pos="99000">
              <a:srgbClr val="05202E"/>
            </a:gs>
            <a:gs pos="100000">
              <a:srgbClr val="05202E"/>
            </a:gs>
          </a:gsLst>
          <a:lin ang="5400000" scaled="0"/>
        </a:gra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Arial"/>
              <a:buNone/>
              <a:defRPr b="0" i="0" sz="4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1pPr>
            <a:lvl2pPr indent="-381000" lvl="1" marL="914400" marR="0" rtl="0" algn="l">
              <a:lnSpc>
                <a:spcPct val="90000"/>
              </a:lnSpc>
              <a:spcBef>
                <a:spcPts val="500"/>
              </a:spcBef>
              <a:spcAft>
                <a:spcPts val="0"/>
              </a:spcAft>
              <a:buClr>
                <a:schemeClr val="accent6"/>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accent6"/>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accent6"/>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90000"/>
              </a:lnSpc>
              <a:spcBef>
                <a:spcPts val="500"/>
              </a:spcBef>
              <a:spcAft>
                <a:spcPts val="0"/>
              </a:spcAft>
              <a:buClr>
                <a:schemeClr val="accent6"/>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Arial"/>
                <a:ea typeface="Arial"/>
                <a:cs typeface="Arial"/>
                <a:sym typeface="Arial"/>
              </a:defRPr>
            </a:lvl1pPr>
            <a:lvl2pPr indent="0" lvl="1" marL="0" marR="0" rtl="0" algn="r">
              <a:spcBef>
                <a:spcPts val="0"/>
              </a:spcBef>
              <a:buNone/>
              <a:defRPr b="0" i="0" sz="1200" u="none" cap="none" strike="noStrike">
                <a:solidFill>
                  <a:schemeClr val="lt1"/>
                </a:solidFill>
                <a:latin typeface="Arial"/>
                <a:ea typeface="Arial"/>
                <a:cs typeface="Arial"/>
                <a:sym typeface="Arial"/>
              </a:defRPr>
            </a:lvl2pPr>
            <a:lvl3pPr indent="0" lvl="2" marL="0" marR="0" rtl="0" algn="r">
              <a:spcBef>
                <a:spcPts val="0"/>
              </a:spcBef>
              <a:buNone/>
              <a:defRPr b="0" i="0" sz="1200" u="none" cap="none" strike="noStrike">
                <a:solidFill>
                  <a:schemeClr val="lt1"/>
                </a:solidFill>
                <a:latin typeface="Arial"/>
                <a:ea typeface="Arial"/>
                <a:cs typeface="Arial"/>
                <a:sym typeface="Arial"/>
              </a:defRPr>
            </a:lvl3pPr>
            <a:lvl4pPr indent="0" lvl="3" marL="0" marR="0" rtl="0" algn="r">
              <a:spcBef>
                <a:spcPts val="0"/>
              </a:spcBef>
              <a:buNone/>
              <a:defRPr b="0" i="0" sz="1200" u="none" cap="none" strike="noStrike">
                <a:solidFill>
                  <a:schemeClr val="lt1"/>
                </a:solidFill>
                <a:latin typeface="Arial"/>
                <a:ea typeface="Arial"/>
                <a:cs typeface="Arial"/>
                <a:sym typeface="Arial"/>
              </a:defRPr>
            </a:lvl4pPr>
            <a:lvl5pPr indent="0" lvl="4" marL="0" marR="0" rtl="0" algn="r">
              <a:spcBef>
                <a:spcPts val="0"/>
              </a:spcBef>
              <a:buNone/>
              <a:defRPr b="0" i="0" sz="1200" u="none" cap="none" strike="noStrike">
                <a:solidFill>
                  <a:schemeClr val="lt1"/>
                </a:solidFill>
                <a:latin typeface="Arial"/>
                <a:ea typeface="Arial"/>
                <a:cs typeface="Arial"/>
                <a:sym typeface="Arial"/>
              </a:defRPr>
            </a:lvl5pPr>
            <a:lvl6pPr indent="0" lvl="5" marL="0" marR="0" rtl="0" algn="r">
              <a:spcBef>
                <a:spcPts val="0"/>
              </a:spcBef>
              <a:buNone/>
              <a:defRPr b="0" i="0" sz="1200" u="none" cap="none" strike="noStrike">
                <a:solidFill>
                  <a:schemeClr val="lt1"/>
                </a:solidFill>
                <a:latin typeface="Arial"/>
                <a:ea typeface="Arial"/>
                <a:cs typeface="Arial"/>
                <a:sym typeface="Arial"/>
              </a:defRPr>
            </a:lvl6pPr>
            <a:lvl7pPr indent="0" lvl="6" marL="0" marR="0" rtl="0" algn="r">
              <a:spcBef>
                <a:spcPts val="0"/>
              </a:spcBef>
              <a:buNone/>
              <a:defRPr b="0" i="0" sz="1200" u="none" cap="none" strike="noStrike">
                <a:solidFill>
                  <a:schemeClr val="lt1"/>
                </a:solidFill>
                <a:latin typeface="Arial"/>
                <a:ea typeface="Arial"/>
                <a:cs typeface="Arial"/>
                <a:sym typeface="Arial"/>
              </a:defRPr>
            </a:lvl7pPr>
            <a:lvl8pPr indent="0" lvl="7" marL="0" marR="0" rtl="0" algn="r">
              <a:spcBef>
                <a:spcPts val="0"/>
              </a:spcBef>
              <a:buNone/>
              <a:defRPr b="0" i="0" sz="1200" u="none" cap="none" strike="noStrike">
                <a:solidFill>
                  <a:schemeClr val="lt1"/>
                </a:solidFill>
                <a:latin typeface="Arial"/>
                <a:ea typeface="Arial"/>
                <a:cs typeface="Arial"/>
                <a:sym typeface="Arial"/>
              </a:defRPr>
            </a:lvl8pPr>
            <a:lvl9pPr indent="0" lvl="8" marL="0" marR="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9.jp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26.png"/><Relationship Id="rId6"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22.png"/><Relationship Id="rId5" Type="http://schemas.openxmlformats.org/officeDocument/2006/relationships/image" Target="../media/image12.png"/><Relationship Id="rId6"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jpg"/><Relationship Id="rId4" Type="http://schemas.openxmlformats.org/officeDocument/2006/relationships/image" Target="../media/image14.png"/><Relationship Id="rId5"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1.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5.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3.png"/><Relationship Id="rId4" Type="http://schemas.openxmlformats.org/officeDocument/2006/relationships/image" Target="../media/image2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
          <p:cNvSpPr txBox="1"/>
          <p:nvPr>
            <p:ph type="title"/>
          </p:nvPr>
        </p:nvSpPr>
        <p:spPr>
          <a:xfrm>
            <a:off x="0" y="304799"/>
            <a:ext cx="12191998" cy="3215641"/>
          </a:xfrm>
          <a:prstGeom prst="rect">
            <a:avLst/>
          </a:prstGeom>
          <a:noFill/>
          <a:ln>
            <a:noFill/>
          </a:ln>
        </p:spPr>
        <p:txBody>
          <a:bodyPr anchorCtr="0" anchor="b" bIns="0" lIns="0" spcFirstLastPara="1" rIns="0" wrap="square" tIns="45700">
            <a:noAutofit/>
          </a:bodyPr>
          <a:lstStyle/>
          <a:p>
            <a:pPr indent="0" lvl="0" marL="0" rtl="0" algn="ctr">
              <a:lnSpc>
                <a:spcPct val="90000"/>
              </a:lnSpc>
              <a:spcBef>
                <a:spcPts val="0"/>
              </a:spcBef>
              <a:spcAft>
                <a:spcPts val="0"/>
              </a:spcAft>
              <a:buClr>
                <a:srgbClr val="1BDEF5"/>
              </a:buClr>
              <a:buSzPts val="6000"/>
              <a:buFont typeface="Times New Roman"/>
              <a:buNone/>
            </a:pPr>
            <a:r>
              <a:rPr lang="en-US">
                <a:latin typeface="Times New Roman"/>
                <a:ea typeface="Times New Roman"/>
                <a:cs typeface="Times New Roman"/>
                <a:sym typeface="Times New Roman"/>
              </a:rPr>
              <a:t>CPI, PCE, PPI, AND GDP DEFLATOR ANALYSIS (PROJECT 1)</a:t>
            </a:r>
            <a:endParaRPr/>
          </a:p>
        </p:txBody>
      </p:sp>
      <p:sp>
        <p:nvSpPr>
          <p:cNvPr id="138" name="Google Shape;138;p1"/>
          <p:cNvSpPr txBox="1"/>
          <p:nvPr>
            <p:ph idx="1" type="subTitle"/>
          </p:nvPr>
        </p:nvSpPr>
        <p:spPr>
          <a:xfrm>
            <a:off x="3" y="3670628"/>
            <a:ext cx="12191997" cy="257777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accent3"/>
              </a:buClr>
              <a:buSzPts val="3200"/>
              <a:buNone/>
            </a:pPr>
            <a:r>
              <a:rPr lang="en-US">
                <a:latin typeface="Times New Roman"/>
                <a:ea typeface="Times New Roman"/>
                <a:cs typeface="Times New Roman"/>
                <a:sym typeface="Times New Roman"/>
              </a:rPr>
              <a:t>PRESENTATION</a:t>
            </a:r>
            <a:endParaRPr/>
          </a:p>
          <a:p>
            <a:pPr indent="0" lvl="0" marL="0" rtl="0" algn="ctr">
              <a:lnSpc>
                <a:spcPct val="90000"/>
              </a:lnSpc>
              <a:spcBef>
                <a:spcPts val="1000"/>
              </a:spcBef>
              <a:spcAft>
                <a:spcPts val="0"/>
              </a:spcAft>
              <a:buClr>
                <a:schemeClr val="accent3"/>
              </a:buClr>
              <a:buSzPts val="3200"/>
              <a:buNone/>
            </a:pPr>
            <a:r>
              <a:rPr lang="en-US">
                <a:latin typeface="Times New Roman"/>
                <a:ea typeface="Times New Roman"/>
                <a:cs typeface="Times New Roman"/>
                <a:sym typeface="Times New Roman"/>
              </a:rPr>
              <a:t>KEHLEBOE GONGLOE, SARAH WOLBERG, CALEB WILLIAMS, TATIANA FLORES, MATTHEW WYLIE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20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animEffect filter="fade" transition="in">
                                      <p:cBhvr>
                                        <p:cTn dur="1000"/>
                                        <p:tgtEl>
                                          <p:spTgt spid="1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animEffect filter="fade" transition="in">
                                      <p:cBhvr>
                                        <p:cTn dur="1000"/>
                                        <p:tgtEl>
                                          <p:spTgt spid="13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0"/>
          <p:cNvSpPr txBox="1"/>
          <p:nvPr>
            <p:ph type="title"/>
          </p:nvPr>
        </p:nvSpPr>
        <p:spPr>
          <a:xfrm>
            <a:off x="6889627" y="173736"/>
            <a:ext cx="4352662" cy="220370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1BDEF5"/>
              </a:buClr>
              <a:buSzPts val="3200"/>
              <a:buFont typeface="Arial"/>
              <a:buNone/>
            </a:pPr>
            <a:r>
              <a:rPr lang="en-US"/>
              <a:t>RELATIONSHIP BETWEEN CPI AND OTHER PREDICTOR VARIABLES. </a:t>
            </a:r>
            <a:endParaRPr/>
          </a:p>
        </p:txBody>
      </p:sp>
      <p:pic>
        <p:nvPicPr>
          <p:cNvPr descr="A blue and purple spiral" id="249" name="Google Shape;249;p10"/>
          <p:cNvPicPr preferRelativeResize="0"/>
          <p:nvPr>
            <p:ph idx="2" type="pic"/>
          </p:nvPr>
        </p:nvPicPr>
        <p:blipFill rotWithShape="1">
          <a:blip r:embed="rId3">
            <a:alphaModFix/>
          </a:blip>
          <a:srcRect b="201" l="0" r="0" t="202"/>
          <a:stretch/>
        </p:blipFill>
        <p:spPr>
          <a:xfrm>
            <a:off x="336550" y="336550"/>
            <a:ext cx="5303640" cy="6184900"/>
          </a:xfrm>
          <a:prstGeom prst="rect">
            <a:avLst/>
          </a:prstGeom>
          <a:noFill/>
          <a:ln>
            <a:noFill/>
          </a:ln>
        </p:spPr>
      </p:pic>
      <p:sp>
        <p:nvSpPr>
          <p:cNvPr id="250" name="Google Shape;250;p10"/>
          <p:cNvSpPr txBox="1"/>
          <p:nvPr>
            <p:ph idx="1" type="body"/>
          </p:nvPr>
        </p:nvSpPr>
        <p:spPr>
          <a:xfrm>
            <a:off x="6889627" y="3104277"/>
            <a:ext cx="4371560" cy="3579987"/>
          </a:xfrm>
          <a:prstGeom prst="rect">
            <a:avLst/>
          </a:prstGeom>
          <a:noFill/>
          <a:ln>
            <a:noFill/>
          </a:ln>
        </p:spPr>
        <p:txBody>
          <a:bodyPr anchorCtr="0" anchor="t" bIns="45700" lIns="91425" spcFirstLastPara="1" rIns="91425" wrap="square" tIns="45700">
            <a:noAutofit/>
          </a:bodyPr>
          <a:lstStyle/>
          <a:p>
            <a:pPr indent="-285750" lvl="0" marL="285750" rtl="0" algn="l">
              <a:lnSpc>
                <a:spcPct val="120000"/>
              </a:lnSpc>
              <a:spcBef>
                <a:spcPts val="0"/>
              </a:spcBef>
              <a:spcAft>
                <a:spcPts val="0"/>
              </a:spcAft>
              <a:buSzPts val="1800"/>
              <a:buFont typeface="Arial"/>
              <a:buChar char="•"/>
            </a:pPr>
            <a:r>
              <a:rPr lang="en-US"/>
              <a:t>According to the repeated data, the relationship between the CPI and the other indices are generally positive.</a:t>
            </a:r>
            <a:endParaRPr/>
          </a:p>
          <a:p>
            <a:pPr indent="-285750" lvl="0" marL="285750" rtl="0" algn="l">
              <a:lnSpc>
                <a:spcPct val="120000"/>
              </a:lnSpc>
              <a:spcBef>
                <a:spcPts val="1600"/>
              </a:spcBef>
              <a:spcAft>
                <a:spcPts val="0"/>
              </a:spcAft>
              <a:buSzPts val="1800"/>
              <a:buFont typeface="Arial"/>
              <a:buChar char="•"/>
            </a:pPr>
            <a:r>
              <a:rPr lang="en-US"/>
              <a:t>When the CPI increases, most, if not all, predictor variables like wages and interest rates tend to increase as well, signaling inflation. </a:t>
            </a:r>
            <a:endParaRPr/>
          </a:p>
          <a:p>
            <a:pPr indent="-285750" lvl="0" marL="285750" rtl="0" algn="l">
              <a:lnSpc>
                <a:spcPct val="120000"/>
              </a:lnSpc>
              <a:spcBef>
                <a:spcPts val="1600"/>
              </a:spcBef>
              <a:spcAft>
                <a:spcPts val="0"/>
              </a:spcAft>
              <a:buSzPts val="1800"/>
              <a:buFont typeface="Arial"/>
              <a:buChar char="•"/>
            </a:pPr>
            <a:r>
              <a:rPr lang="en-US"/>
              <a:t>This is a major correlation to overall price level in the economy </a:t>
            </a:r>
            <a:endParaRPr/>
          </a:p>
        </p:txBody>
      </p:sp>
      <p:sp>
        <p:nvSpPr>
          <p:cNvPr id="251" name="Google Shape;251;p10"/>
          <p:cNvSpPr txBox="1"/>
          <p:nvPr>
            <p:ph idx="12" type="sldNum"/>
          </p:nvPr>
        </p:nvSpPr>
        <p:spPr>
          <a:xfrm>
            <a:off x="9140971" y="6226198"/>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52" name="Google Shape;252;p10"/>
          <p:cNvPicPr preferRelativeResize="0"/>
          <p:nvPr/>
        </p:nvPicPr>
        <p:blipFill rotWithShape="1">
          <a:blip r:embed="rId4">
            <a:alphaModFix/>
          </a:blip>
          <a:srcRect b="0" l="0" r="0" t="0"/>
          <a:stretch/>
        </p:blipFill>
        <p:spPr>
          <a:xfrm>
            <a:off x="0" y="585323"/>
            <a:ext cx="6096000" cy="5037907"/>
          </a:xfrm>
          <a:prstGeom prst="roundRect">
            <a:avLst>
              <a:gd fmla="val 11111" name="adj"/>
            </a:avLst>
          </a:prstGeom>
          <a:noFill/>
          <a:ln cap="rnd" cmpd="sng" w="190500">
            <a:solidFill>
              <a:srgbClr val="C8C6BD"/>
            </a:solidFill>
            <a:prstDash val="solid"/>
            <a:round/>
            <a:headEnd len="sm" w="sm" type="none"/>
            <a:tailEnd len="sm" w="sm" type="none"/>
          </a:ln>
          <a:effectLst>
            <a:outerShdw blurRad="101600" rotWithShape="0" algn="tl" dir="7200000" dist="50800">
              <a:srgbClr val="000000">
                <a:alpha val="44705"/>
              </a:srgbClr>
            </a:outerShdw>
            <a:reflection blurRad="0" dir="5400000" dist="50800" endA="300" endPos="55500" kx="0" rotWithShape="0" algn="bl" stA="50000" stPos="0" sy="-100000" ky="0"/>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48"/>
                                        </p:tgtEl>
                                        <p:attrNameLst>
                                          <p:attrName>style.visibility</p:attrName>
                                        </p:attrNameLst>
                                      </p:cBhvr>
                                      <p:to>
                                        <p:strVal val="visible"/>
                                      </p:to>
                                    </p:set>
                                    <p:anim calcmode="lin" valueType="num">
                                      <p:cBhvr additive="base">
                                        <p:cTn dur="500"/>
                                        <p:tgtEl>
                                          <p:spTgt spid="248"/>
                                        </p:tgtEl>
                                        <p:attrNameLst>
                                          <p:attrName>ppt_w</p:attrName>
                                        </p:attrNameLst>
                                      </p:cBhvr>
                                      <p:tavLst>
                                        <p:tav fmla="" tm="0">
                                          <p:val>
                                            <p:strVal val="0"/>
                                          </p:val>
                                        </p:tav>
                                        <p:tav fmla="" tm="100000">
                                          <p:val>
                                            <p:strVal val="#ppt_w"/>
                                          </p:val>
                                        </p:tav>
                                      </p:tavLst>
                                    </p:anim>
                                    <p:anim calcmode="lin" valueType="num">
                                      <p:cBhvr additive="base">
                                        <p:cTn dur="500"/>
                                        <p:tgtEl>
                                          <p:spTgt spid="24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500"/>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0" st="0"/>
                                            </p:txEl>
                                          </p:spTgt>
                                        </p:tgtEl>
                                        <p:attrNameLst>
                                          <p:attrName>style.visibility</p:attrName>
                                        </p:attrNameLst>
                                      </p:cBhvr>
                                      <p:to>
                                        <p:strVal val="visible"/>
                                      </p:to>
                                    </p:set>
                                    <p:animEffect filter="fade" transition="in">
                                      <p:cBhvr>
                                        <p:cTn dur="1822"/>
                                        <p:tgtEl>
                                          <p:spTgt spid="2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1" st="1"/>
                                            </p:txEl>
                                          </p:spTgt>
                                        </p:tgtEl>
                                        <p:attrNameLst>
                                          <p:attrName>style.visibility</p:attrName>
                                        </p:attrNameLst>
                                      </p:cBhvr>
                                      <p:to>
                                        <p:strVal val="visible"/>
                                      </p:to>
                                    </p:set>
                                    <p:animEffect filter="fade" transition="in">
                                      <p:cBhvr>
                                        <p:cTn dur="1822"/>
                                        <p:tgtEl>
                                          <p:spTgt spid="2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2" st="2"/>
                                            </p:txEl>
                                          </p:spTgt>
                                        </p:tgtEl>
                                        <p:attrNameLst>
                                          <p:attrName>style.visibility</p:attrName>
                                        </p:attrNameLst>
                                      </p:cBhvr>
                                      <p:to>
                                        <p:strVal val="visible"/>
                                      </p:to>
                                    </p:set>
                                    <p:animEffect filter="fade" transition="in">
                                      <p:cBhvr>
                                        <p:cTn dur="1822"/>
                                        <p:tgtEl>
                                          <p:spTgt spid="2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0" st="0"/>
                                            </p:txEl>
                                          </p:spTgt>
                                        </p:tgtEl>
                                        <p:attrNameLst>
                                          <p:attrName>style.visibility</p:attrName>
                                        </p:attrNameLst>
                                      </p:cBhvr>
                                      <p:to>
                                        <p:strVal val="visible"/>
                                      </p:to>
                                    </p:set>
                                    <p:animEffect filter="fade" transition="in">
                                      <p:cBhvr>
                                        <p:cTn dur="800"/>
                                        <p:tgtEl>
                                          <p:spTgt spid="2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1" st="1"/>
                                            </p:txEl>
                                          </p:spTgt>
                                        </p:tgtEl>
                                        <p:attrNameLst>
                                          <p:attrName>style.visibility</p:attrName>
                                        </p:attrNameLst>
                                      </p:cBhvr>
                                      <p:to>
                                        <p:strVal val="visible"/>
                                      </p:to>
                                    </p:set>
                                    <p:animEffect filter="fade" transition="in">
                                      <p:cBhvr>
                                        <p:cTn dur="800"/>
                                        <p:tgtEl>
                                          <p:spTgt spid="2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2" st="2"/>
                                            </p:txEl>
                                          </p:spTgt>
                                        </p:tgtEl>
                                        <p:attrNameLst>
                                          <p:attrName>style.visibility</p:attrName>
                                        </p:attrNameLst>
                                      </p:cBhvr>
                                      <p:to>
                                        <p:strVal val="visible"/>
                                      </p:to>
                                    </p:set>
                                    <p:animEffect filter="fade" transition="in">
                                      <p:cBhvr>
                                        <p:cTn dur="800"/>
                                        <p:tgtEl>
                                          <p:spTgt spid="25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4"/>
            </a:gs>
            <a:gs pos="11979">
              <a:srgbClr val="022C94"/>
            </a:gs>
            <a:gs pos="35040">
              <a:srgbClr val="020B11"/>
            </a:gs>
            <a:gs pos="78000">
              <a:srgbClr val="4A017E"/>
            </a:gs>
            <a:gs pos="99000">
              <a:srgbClr val="A202A1"/>
            </a:gs>
            <a:gs pos="100000">
              <a:srgbClr val="A202A1"/>
            </a:gs>
          </a:gsLst>
          <a:lin ang="7800000" scaled="0"/>
        </a:gradFill>
      </p:bgPr>
    </p:bg>
    <p:spTree>
      <p:nvGrpSpPr>
        <p:cNvPr id="257" name="Shape 257"/>
        <p:cNvGrpSpPr/>
        <p:nvPr/>
      </p:nvGrpSpPr>
      <p:grpSpPr>
        <a:xfrm>
          <a:off x="0" y="0"/>
          <a:ext cx="0" cy="0"/>
          <a:chOff x="0" y="0"/>
          <a:chExt cx="0" cy="0"/>
        </a:xfrm>
      </p:grpSpPr>
      <p:sp>
        <p:nvSpPr>
          <p:cNvPr id="258" name="Google Shape;258;p11"/>
          <p:cNvSpPr txBox="1"/>
          <p:nvPr>
            <p:ph type="title"/>
          </p:nvPr>
        </p:nvSpPr>
        <p:spPr>
          <a:xfrm>
            <a:off x="835831" y="173735"/>
            <a:ext cx="4409514" cy="220370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3"/>
              </a:buClr>
              <a:buSzPts val="3200"/>
              <a:buFont typeface="Arial"/>
              <a:buNone/>
            </a:pPr>
            <a:r>
              <a:rPr lang="en-US"/>
              <a:t>CONCLUSION </a:t>
            </a:r>
            <a:endParaRPr/>
          </a:p>
        </p:txBody>
      </p:sp>
      <p:sp>
        <p:nvSpPr>
          <p:cNvPr id="259" name="Google Shape;259;p11"/>
          <p:cNvSpPr txBox="1"/>
          <p:nvPr>
            <p:ph idx="1" type="body"/>
          </p:nvPr>
        </p:nvSpPr>
        <p:spPr>
          <a:xfrm>
            <a:off x="831850" y="2725828"/>
            <a:ext cx="4413250" cy="4132172"/>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1800"/>
              <a:buNone/>
            </a:pPr>
            <a:r>
              <a:rPr lang="en-US"/>
              <a:t>Overall, each of our </a:t>
            </a:r>
            <a:r>
              <a:rPr lang="en-US"/>
              <a:t>hypothesis</a:t>
            </a:r>
            <a:r>
              <a:rPr lang="en-US"/>
              <a:t> was proven correct as proven by the data.</a:t>
            </a:r>
            <a:endParaRPr/>
          </a:p>
          <a:p>
            <a:pPr indent="0" lvl="0" marL="0" rtl="0" algn="l">
              <a:lnSpc>
                <a:spcPct val="120000"/>
              </a:lnSpc>
              <a:spcBef>
                <a:spcPts val="1000"/>
              </a:spcBef>
              <a:spcAft>
                <a:spcPts val="0"/>
              </a:spcAft>
              <a:buClr>
                <a:schemeClr val="lt1"/>
              </a:buClr>
              <a:buSzPts val="1800"/>
              <a:buNone/>
            </a:pPr>
            <a:r>
              <a:rPr lang="en-US"/>
              <a:t>There were strong correlations between the CPI and other indices and the linear regression model was proven to be effective with minimal errors. </a:t>
            </a:r>
            <a:endParaRPr/>
          </a:p>
          <a:p>
            <a:pPr indent="0" lvl="0" marL="0" rtl="0" algn="l">
              <a:lnSpc>
                <a:spcPct val="120000"/>
              </a:lnSpc>
              <a:spcBef>
                <a:spcPts val="1000"/>
              </a:spcBef>
              <a:spcAft>
                <a:spcPts val="0"/>
              </a:spcAft>
              <a:buClr>
                <a:schemeClr val="lt1"/>
              </a:buClr>
              <a:buSzPts val="1800"/>
              <a:buNone/>
            </a:pPr>
            <a:r>
              <a:rPr lang="en-US"/>
              <a:t>The MSE presented was approx. 19.57 which isn’t the greatest but not the standard which should be closer </a:t>
            </a:r>
            <a:r>
              <a:rPr lang="en-US"/>
              <a:t>to</a:t>
            </a:r>
            <a:r>
              <a:rPr lang="en-US"/>
              <a:t> zero for better accuracy which would lead to finding more accurate models</a:t>
            </a:r>
            <a:endParaRPr/>
          </a:p>
        </p:txBody>
      </p:sp>
    </p:spTree>
  </p:cSld>
  <p:clrMapOvr>
    <a:masterClrMapping/>
  </p:clrMapOvr>
  <mc:AlternateContent>
    <mc:Choice Requires="p14">
      <p:transition spd="slow" p14:dur="4000">
        <p14:vortex dir="r"/>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455"/>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0" st="0"/>
                                            </p:txEl>
                                          </p:spTgt>
                                        </p:tgtEl>
                                        <p:attrNameLst>
                                          <p:attrName>style.visibility</p:attrName>
                                        </p:attrNameLst>
                                      </p:cBhvr>
                                      <p:to>
                                        <p:strVal val="visible"/>
                                      </p:to>
                                    </p:set>
                                    <p:animEffect filter="fade" transition="in">
                                      <p:cBhvr>
                                        <p:cTn dur="1000"/>
                                        <p:tgtEl>
                                          <p:spTgt spid="2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1" st="1"/>
                                            </p:txEl>
                                          </p:spTgt>
                                        </p:tgtEl>
                                        <p:attrNameLst>
                                          <p:attrName>style.visibility</p:attrName>
                                        </p:attrNameLst>
                                      </p:cBhvr>
                                      <p:to>
                                        <p:strVal val="visible"/>
                                      </p:to>
                                    </p:set>
                                    <p:animEffect filter="fade" transition="in">
                                      <p:cBhvr>
                                        <p:cTn dur="1000"/>
                                        <p:tgtEl>
                                          <p:spTgt spid="2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2" st="2"/>
                                            </p:txEl>
                                          </p:spTgt>
                                        </p:tgtEl>
                                        <p:attrNameLst>
                                          <p:attrName>style.visibility</p:attrName>
                                        </p:attrNameLst>
                                      </p:cBhvr>
                                      <p:to>
                                        <p:strVal val="visible"/>
                                      </p:to>
                                    </p:set>
                                    <p:animEffect filter="fade" transition="in">
                                      <p:cBhvr>
                                        <p:cTn dur="1000"/>
                                        <p:tgtEl>
                                          <p:spTgt spid="25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4"/>
            </a:gs>
            <a:gs pos="14000">
              <a:srgbClr val="0342DE"/>
            </a:gs>
            <a:gs pos="55000">
              <a:srgbClr val="02090E"/>
            </a:gs>
            <a:gs pos="81000">
              <a:schemeClr val="accent6"/>
            </a:gs>
            <a:gs pos="100000">
              <a:schemeClr val="dk2"/>
            </a:gs>
          </a:gsLst>
          <a:lin ang="2700000" scaled="0"/>
        </a:gradFill>
      </p:bgPr>
    </p:bg>
    <p:spTree>
      <p:nvGrpSpPr>
        <p:cNvPr id="143" name="Shape 143"/>
        <p:cNvGrpSpPr/>
        <p:nvPr/>
      </p:nvGrpSpPr>
      <p:grpSpPr>
        <a:xfrm>
          <a:off x="0" y="0"/>
          <a:ext cx="0" cy="0"/>
          <a:chOff x="0" y="0"/>
          <a:chExt cx="0" cy="0"/>
        </a:xfrm>
      </p:grpSpPr>
      <p:sp>
        <p:nvSpPr>
          <p:cNvPr id="144" name="Google Shape;144;p2"/>
          <p:cNvSpPr txBox="1"/>
          <p:nvPr>
            <p:ph type="title"/>
          </p:nvPr>
        </p:nvSpPr>
        <p:spPr>
          <a:xfrm>
            <a:off x="838201" y="365125"/>
            <a:ext cx="4466502" cy="1936866"/>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1BDEF5"/>
              </a:buClr>
              <a:buSzPts val="3200"/>
              <a:buFont typeface="Arial"/>
              <a:buNone/>
            </a:pPr>
            <a:r>
              <a:rPr lang="en-US"/>
              <a:t>AGENDA</a:t>
            </a:r>
            <a:endParaRPr/>
          </a:p>
        </p:txBody>
      </p:sp>
      <p:sp>
        <p:nvSpPr>
          <p:cNvPr id="145" name="Google Shape;145;p2"/>
          <p:cNvSpPr txBox="1"/>
          <p:nvPr>
            <p:ph idx="1" type="body"/>
          </p:nvPr>
        </p:nvSpPr>
        <p:spPr>
          <a:xfrm>
            <a:off x="838201" y="3097848"/>
            <a:ext cx="4466504" cy="3405187"/>
          </a:xfrm>
          <a:prstGeom prst="rect">
            <a:avLst/>
          </a:prstGeom>
          <a:noFill/>
          <a:ln>
            <a:noFill/>
          </a:ln>
        </p:spPr>
        <p:txBody>
          <a:bodyPr anchorCtr="0" anchor="t" bIns="45700" lIns="91425" spcFirstLastPara="1" rIns="91425" wrap="square" tIns="45700">
            <a:noAutofit/>
          </a:bodyPr>
          <a:lstStyle/>
          <a:p>
            <a:pPr indent="-285750" lvl="0" marL="285750" rtl="0" algn="l">
              <a:lnSpc>
                <a:spcPct val="120000"/>
              </a:lnSpc>
              <a:spcBef>
                <a:spcPts val="0"/>
              </a:spcBef>
              <a:spcAft>
                <a:spcPts val="0"/>
              </a:spcAft>
              <a:buClr>
                <a:schemeClr val="lt1"/>
              </a:buClr>
              <a:buSzPts val="1800"/>
              <a:buFont typeface="Arial"/>
              <a:buChar char="•"/>
            </a:pPr>
            <a:r>
              <a:rPr lang="en-US"/>
              <a:t>Explain the CPI, PCE, PPI, GDP</a:t>
            </a:r>
            <a:endParaRPr/>
          </a:p>
          <a:p>
            <a:pPr indent="-285750" lvl="0" marL="285750" rtl="0" algn="l">
              <a:lnSpc>
                <a:spcPct val="120000"/>
              </a:lnSpc>
              <a:spcBef>
                <a:spcPts val="1600"/>
              </a:spcBef>
              <a:spcAft>
                <a:spcPts val="0"/>
              </a:spcAft>
              <a:buClr>
                <a:schemeClr val="lt1"/>
              </a:buClr>
              <a:buSzPts val="1800"/>
              <a:buFont typeface="Arial"/>
              <a:buChar char="•"/>
            </a:pPr>
            <a:r>
              <a:rPr lang="en-US"/>
              <a:t>Explain the relationship between CPI and other inflation indices and how does it correlate with other indicators</a:t>
            </a:r>
            <a:endParaRPr/>
          </a:p>
          <a:p>
            <a:pPr indent="-285750" lvl="0" marL="285750" rtl="0" algn="l">
              <a:lnSpc>
                <a:spcPct val="120000"/>
              </a:lnSpc>
              <a:spcBef>
                <a:spcPts val="1600"/>
              </a:spcBef>
              <a:spcAft>
                <a:spcPts val="0"/>
              </a:spcAft>
              <a:buClr>
                <a:schemeClr val="lt1"/>
              </a:buClr>
              <a:buSzPts val="1800"/>
              <a:buFont typeface="Arial"/>
              <a:buChar char="•"/>
            </a:pPr>
            <a:r>
              <a:rPr lang="en-US"/>
              <a:t>Is the hypothesis tested and confirmed or refuted?</a:t>
            </a:r>
            <a:endParaRPr/>
          </a:p>
          <a:p>
            <a:pPr indent="-285750" lvl="0" marL="285750" rtl="0" algn="l">
              <a:lnSpc>
                <a:spcPct val="120000"/>
              </a:lnSpc>
              <a:spcBef>
                <a:spcPts val="1600"/>
              </a:spcBef>
              <a:spcAft>
                <a:spcPts val="0"/>
              </a:spcAft>
              <a:buClr>
                <a:schemeClr val="lt1"/>
              </a:buClr>
              <a:buSzPts val="1800"/>
              <a:buFont typeface="Arial"/>
              <a:buChar char="•"/>
            </a:pPr>
            <a:r>
              <a:rPr lang="en-US"/>
              <a:t>Decipher if the conclusion is indicative based off data</a:t>
            </a:r>
            <a:endParaRPr/>
          </a:p>
          <a:p>
            <a:pPr indent="-171450" lvl="0" marL="285750" rtl="0" algn="l">
              <a:lnSpc>
                <a:spcPct val="120000"/>
              </a:lnSpc>
              <a:spcBef>
                <a:spcPts val="1600"/>
              </a:spcBef>
              <a:spcAft>
                <a:spcPts val="0"/>
              </a:spcAft>
              <a:buClr>
                <a:schemeClr val="lt1"/>
              </a:buClr>
              <a:buSzPts val="1800"/>
              <a:buFont typeface="Arial"/>
              <a:buNone/>
            </a:pPr>
            <a:r>
              <a:t/>
            </a:r>
            <a:endParaRPr/>
          </a:p>
          <a:p>
            <a:pPr indent="0" lvl="0" marL="0" rtl="0" algn="l">
              <a:lnSpc>
                <a:spcPct val="120000"/>
              </a:lnSpc>
              <a:spcBef>
                <a:spcPts val="1600"/>
              </a:spcBef>
              <a:spcAft>
                <a:spcPts val="0"/>
              </a:spcAft>
              <a:buClr>
                <a:schemeClr val="lt1"/>
              </a:buClr>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animEffect filter="fade" transition="in">
                                      <p:cBhvr>
                                        <p:cTn dur="1000"/>
                                        <p:tgtEl>
                                          <p:spTgt spid="1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1" st="1"/>
                                            </p:txEl>
                                          </p:spTgt>
                                        </p:tgtEl>
                                        <p:attrNameLst>
                                          <p:attrName>style.visibility</p:attrName>
                                        </p:attrNameLst>
                                      </p:cBhvr>
                                      <p:to>
                                        <p:strVal val="visible"/>
                                      </p:to>
                                    </p:set>
                                    <p:animEffect filter="fade" transition="in">
                                      <p:cBhvr>
                                        <p:cTn dur="1000"/>
                                        <p:tgtEl>
                                          <p:spTgt spid="1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2" st="2"/>
                                            </p:txEl>
                                          </p:spTgt>
                                        </p:tgtEl>
                                        <p:attrNameLst>
                                          <p:attrName>style.visibility</p:attrName>
                                        </p:attrNameLst>
                                      </p:cBhvr>
                                      <p:to>
                                        <p:strVal val="visible"/>
                                      </p:to>
                                    </p:set>
                                    <p:animEffect filter="fade" transition="in">
                                      <p:cBhvr>
                                        <p:cTn dur="1000"/>
                                        <p:tgtEl>
                                          <p:spTgt spid="1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3" st="3"/>
                                            </p:txEl>
                                          </p:spTgt>
                                        </p:tgtEl>
                                        <p:attrNameLst>
                                          <p:attrName>style.visibility</p:attrName>
                                        </p:attrNameLst>
                                      </p:cBhvr>
                                      <p:to>
                                        <p:strVal val="visible"/>
                                      </p:to>
                                    </p:set>
                                    <p:animEffect filter="fade" transition="in">
                                      <p:cBhvr>
                                        <p:cTn dur="1000"/>
                                        <p:tgtEl>
                                          <p:spTgt spid="14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4" st="4"/>
                                            </p:txEl>
                                          </p:spTgt>
                                        </p:tgtEl>
                                        <p:attrNameLst>
                                          <p:attrName>style.visibility</p:attrName>
                                        </p:attrNameLst>
                                      </p:cBhvr>
                                      <p:to>
                                        <p:strVal val="visible"/>
                                      </p:to>
                                    </p:set>
                                    <p:animEffect filter="fade" transition="in">
                                      <p:cBhvr>
                                        <p:cTn dur="1000"/>
                                        <p:tgtEl>
                                          <p:spTgt spid="14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5" st="5"/>
                                            </p:txEl>
                                          </p:spTgt>
                                        </p:tgtEl>
                                        <p:attrNameLst>
                                          <p:attrName>style.visibility</p:attrName>
                                        </p:attrNameLst>
                                      </p:cBhvr>
                                      <p:to>
                                        <p:strVal val="visible"/>
                                      </p:to>
                                    </p:set>
                                    <p:animEffect filter="fade" transition="in">
                                      <p:cBhvr>
                                        <p:cTn dur="1000"/>
                                        <p:tgtEl>
                                          <p:spTgt spid="14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
          <p:cNvSpPr txBox="1"/>
          <p:nvPr>
            <p:ph type="title"/>
          </p:nvPr>
        </p:nvSpPr>
        <p:spPr>
          <a:xfrm>
            <a:off x="835370" y="643842"/>
            <a:ext cx="10515601" cy="1140849"/>
          </a:xfrm>
          <a:prstGeom prst="rect">
            <a:avLst/>
          </a:prstGeom>
          <a:noFill/>
          <a:ln>
            <a:noFill/>
          </a:ln>
        </p:spPr>
        <p:txBody>
          <a:bodyPr anchorCtr="0" anchor="b" bIns="45700" lIns="0" spcFirstLastPara="1" rIns="91425" wrap="square" tIns="45700">
            <a:normAutofit/>
          </a:bodyPr>
          <a:lstStyle/>
          <a:p>
            <a:pPr indent="0" lvl="0" marL="0" rtl="0" algn="l">
              <a:lnSpc>
                <a:spcPct val="90000"/>
              </a:lnSpc>
              <a:spcBef>
                <a:spcPts val="0"/>
              </a:spcBef>
              <a:spcAft>
                <a:spcPts val="0"/>
              </a:spcAft>
              <a:buClr>
                <a:srgbClr val="1BDEF5"/>
              </a:buClr>
              <a:buSzPts val="3200"/>
              <a:buFont typeface="Arial"/>
              <a:buNone/>
            </a:pPr>
            <a:r>
              <a:rPr lang="en-US"/>
              <a:t>INDICES </a:t>
            </a:r>
            <a:endParaRPr/>
          </a:p>
        </p:txBody>
      </p:sp>
      <p:sp>
        <p:nvSpPr>
          <p:cNvPr id="152" name="Google Shape;152;p3"/>
          <p:cNvSpPr txBox="1"/>
          <p:nvPr>
            <p:ph idx="12" type="sldNum"/>
          </p:nvPr>
        </p:nvSpPr>
        <p:spPr>
          <a:xfrm>
            <a:off x="9140971" y="6226198"/>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grpSp>
        <p:nvGrpSpPr>
          <p:cNvPr id="153" name="Google Shape;153;p3"/>
          <p:cNvGrpSpPr/>
          <p:nvPr/>
        </p:nvGrpSpPr>
        <p:grpSpPr>
          <a:xfrm>
            <a:off x="835025" y="2562081"/>
            <a:ext cx="10515600" cy="3475325"/>
            <a:chOff x="0" y="1443"/>
            <a:chExt cx="10515600" cy="3475325"/>
          </a:xfrm>
        </p:grpSpPr>
        <p:sp>
          <p:nvSpPr>
            <p:cNvPr id="154" name="Google Shape;154;p3"/>
            <p:cNvSpPr/>
            <p:nvPr/>
          </p:nvSpPr>
          <p:spPr>
            <a:xfrm>
              <a:off x="0" y="1443"/>
              <a:ext cx="10515600" cy="731647"/>
            </a:xfrm>
            <a:prstGeom prst="roundRect">
              <a:avLst>
                <a:gd fmla="val 10000" name="adj"/>
              </a:avLst>
            </a:prstGeom>
            <a:solidFill>
              <a:srgbClr val="D0FD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221323" y="166064"/>
              <a:ext cx="402406" cy="402406"/>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845052" y="1443"/>
              <a:ext cx="9670547" cy="73164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txBox="1"/>
            <p:nvPr/>
          </p:nvSpPr>
          <p:spPr>
            <a:xfrm>
              <a:off x="845052" y="1443"/>
              <a:ext cx="9670547" cy="731647"/>
            </a:xfrm>
            <a:prstGeom prst="rect">
              <a:avLst/>
            </a:prstGeom>
            <a:noFill/>
            <a:ln>
              <a:noFill/>
            </a:ln>
          </p:spPr>
          <p:txBody>
            <a:bodyPr anchorCtr="0" anchor="ctr" bIns="77425" lIns="77425" spcFirstLastPara="1" rIns="77425" wrap="square" tIns="77425">
              <a:noAutofit/>
            </a:bodyPr>
            <a:lstStyle/>
            <a:p>
              <a:pPr indent="0" lvl="0" marL="0" marR="0" rtl="0" algn="l">
                <a:lnSpc>
                  <a:spcPct val="90000"/>
                </a:lnSpc>
                <a:spcBef>
                  <a:spcPts val="0"/>
                </a:spcBef>
                <a:spcAft>
                  <a:spcPts val="0"/>
                </a:spcAft>
                <a:buClr>
                  <a:schemeClr val="dk1"/>
                </a:buClr>
                <a:buSzPts val="1600"/>
                <a:buFont typeface="Arial"/>
                <a:buNone/>
              </a:pPr>
              <a:r>
                <a:rPr lang="en-US" sz="1600">
                  <a:solidFill>
                    <a:schemeClr val="dk1"/>
                  </a:solidFill>
                  <a:latin typeface="Arial"/>
                  <a:ea typeface="Arial"/>
                  <a:cs typeface="Arial"/>
                  <a:sym typeface="Arial"/>
                </a:rPr>
                <a:t>Consumer price index (CPI) is a price index, a consolidation of consumer goods and services purchased by households. created in 1913. Ex household goods and consumables. (CPI_t=\frac{Ct}{C0} * 100)</a:t>
              </a:r>
              <a:endParaRPr/>
            </a:p>
          </p:txBody>
        </p:sp>
        <p:sp>
          <p:nvSpPr>
            <p:cNvPr id="158" name="Google Shape;158;p3"/>
            <p:cNvSpPr/>
            <p:nvPr/>
          </p:nvSpPr>
          <p:spPr>
            <a:xfrm>
              <a:off x="0" y="916002"/>
              <a:ext cx="10515600" cy="731647"/>
            </a:xfrm>
            <a:prstGeom prst="roundRect">
              <a:avLst>
                <a:gd fmla="val 10000" name="adj"/>
              </a:avLst>
            </a:prstGeom>
            <a:solidFill>
              <a:srgbClr val="D0FD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221323" y="1080623"/>
              <a:ext cx="402406" cy="402406"/>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845052" y="916002"/>
              <a:ext cx="9670547" cy="73164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txBox="1"/>
            <p:nvPr/>
          </p:nvSpPr>
          <p:spPr>
            <a:xfrm>
              <a:off x="845052" y="916002"/>
              <a:ext cx="9670547" cy="731647"/>
            </a:xfrm>
            <a:prstGeom prst="rect">
              <a:avLst/>
            </a:prstGeom>
            <a:noFill/>
            <a:ln>
              <a:noFill/>
            </a:ln>
          </p:spPr>
          <p:txBody>
            <a:bodyPr anchorCtr="0" anchor="ctr" bIns="77425" lIns="77425" spcFirstLastPara="1" rIns="77425" wrap="square" tIns="77425">
              <a:noAutofit/>
            </a:bodyPr>
            <a:lstStyle/>
            <a:p>
              <a:pPr indent="0" lvl="0" marL="0" marR="0" rtl="0" algn="l">
                <a:lnSpc>
                  <a:spcPct val="90000"/>
                </a:lnSpc>
                <a:spcBef>
                  <a:spcPts val="0"/>
                </a:spcBef>
                <a:spcAft>
                  <a:spcPts val="0"/>
                </a:spcAft>
                <a:buClr>
                  <a:schemeClr val="dk1"/>
                </a:buClr>
                <a:buSzPts val="1600"/>
                <a:buFont typeface="Arial"/>
                <a:buNone/>
              </a:pPr>
              <a:r>
                <a:rPr lang="en-US" sz="1600">
                  <a:solidFill>
                    <a:schemeClr val="dk1"/>
                  </a:solidFill>
                  <a:latin typeface="Arial"/>
                  <a:ea typeface="Arial"/>
                  <a:cs typeface="Arial"/>
                  <a:sym typeface="Arial"/>
                </a:rPr>
                <a:t>CPI_t	=	consumer price index in current period</a:t>
              </a:r>
              <a:endParaRPr/>
            </a:p>
          </p:txBody>
        </p:sp>
        <p:sp>
          <p:nvSpPr>
            <p:cNvPr id="162" name="Google Shape;162;p3"/>
            <p:cNvSpPr/>
            <p:nvPr/>
          </p:nvSpPr>
          <p:spPr>
            <a:xfrm>
              <a:off x="0" y="1830561"/>
              <a:ext cx="10515600" cy="731647"/>
            </a:xfrm>
            <a:prstGeom prst="roundRect">
              <a:avLst>
                <a:gd fmla="val 10000" name="adj"/>
              </a:avLst>
            </a:prstGeom>
            <a:solidFill>
              <a:srgbClr val="D0FD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221323" y="1995182"/>
              <a:ext cx="402406" cy="402406"/>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845052" y="1830561"/>
              <a:ext cx="9670547" cy="73164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txBox="1"/>
            <p:nvPr/>
          </p:nvSpPr>
          <p:spPr>
            <a:xfrm>
              <a:off x="845052" y="1830561"/>
              <a:ext cx="9670547" cy="731647"/>
            </a:xfrm>
            <a:prstGeom prst="rect">
              <a:avLst/>
            </a:prstGeom>
            <a:noFill/>
            <a:ln>
              <a:noFill/>
            </a:ln>
          </p:spPr>
          <p:txBody>
            <a:bodyPr anchorCtr="0" anchor="ctr" bIns="77425" lIns="77425" spcFirstLastPara="1" rIns="77425" wrap="square" tIns="77425">
              <a:noAutofit/>
            </a:bodyPr>
            <a:lstStyle/>
            <a:p>
              <a:pPr indent="0" lvl="0" marL="0" marR="0" rtl="0" algn="l">
                <a:lnSpc>
                  <a:spcPct val="90000"/>
                </a:lnSpc>
                <a:spcBef>
                  <a:spcPts val="0"/>
                </a:spcBef>
                <a:spcAft>
                  <a:spcPts val="0"/>
                </a:spcAft>
                <a:buClr>
                  <a:schemeClr val="dk1"/>
                </a:buClr>
                <a:buSzPts val="1600"/>
                <a:buFont typeface="Arial"/>
                <a:buNone/>
              </a:pPr>
              <a:r>
                <a:rPr lang="en-US" sz="1600">
                  <a:solidFill>
                    <a:schemeClr val="dk1"/>
                  </a:solidFill>
                  <a:latin typeface="Arial"/>
                  <a:ea typeface="Arial"/>
                  <a:cs typeface="Arial"/>
                  <a:sym typeface="Arial"/>
                </a:rPr>
                <a:t>Ct	=	cost of market basket in current period</a:t>
              </a:r>
              <a:endParaRPr/>
            </a:p>
          </p:txBody>
        </p:sp>
        <p:sp>
          <p:nvSpPr>
            <p:cNvPr id="166" name="Google Shape;166;p3"/>
            <p:cNvSpPr/>
            <p:nvPr/>
          </p:nvSpPr>
          <p:spPr>
            <a:xfrm>
              <a:off x="0" y="2745121"/>
              <a:ext cx="10515600" cy="731647"/>
            </a:xfrm>
            <a:prstGeom prst="roundRect">
              <a:avLst>
                <a:gd fmla="val 10000" name="adj"/>
              </a:avLst>
            </a:prstGeom>
            <a:solidFill>
              <a:srgbClr val="D0FD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221323" y="2909741"/>
              <a:ext cx="402406" cy="402406"/>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845052" y="2745121"/>
              <a:ext cx="9670547" cy="73164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txBox="1"/>
            <p:nvPr/>
          </p:nvSpPr>
          <p:spPr>
            <a:xfrm>
              <a:off x="845052" y="2745121"/>
              <a:ext cx="9670547" cy="731647"/>
            </a:xfrm>
            <a:prstGeom prst="rect">
              <a:avLst/>
            </a:prstGeom>
            <a:noFill/>
            <a:ln>
              <a:noFill/>
            </a:ln>
          </p:spPr>
          <p:txBody>
            <a:bodyPr anchorCtr="0" anchor="ctr" bIns="77425" lIns="77425" spcFirstLastPara="1" rIns="77425" wrap="square" tIns="77425">
              <a:noAutofit/>
            </a:bodyPr>
            <a:lstStyle/>
            <a:p>
              <a:pPr indent="0" lvl="0" marL="0" marR="0" rtl="0" algn="l">
                <a:lnSpc>
                  <a:spcPct val="90000"/>
                </a:lnSpc>
                <a:spcBef>
                  <a:spcPts val="0"/>
                </a:spcBef>
                <a:spcAft>
                  <a:spcPts val="0"/>
                </a:spcAft>
                <a:buClr>
                  <a:schemeClr val="dk1"/>
                </a:buClr>
                <a:buSzPts val="1600"/>
                <a:buFont typeface="Arial"/>
                <a:buNone/>
              </a:pPr>
              <a:r>
                <a:rPr lang="en-US" sz="1600">
                  <a:solidFill>
                    <a:schemeClr val="dk1"/>
                  </a:solidFill>
                  <a:latin typeface="Arial"/>
                  <a:ea typeface="Arial"/>
                  <a:cs typeface="Arial"/>
                  <a:sym typeface="Arial"/>
                </a:rPr>
                <a:t>C0	=	cost of market basket in base period</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1"/>
                                        </p:tgtEl>
                                        <p:attrNameLst>
                                          <p:attrName>style.visibility</p:attrName>
                                        </p:attrNameLst>
                                      </p:cBhvr>
                                      <p:to>
                                        <p:strVal val="visible"/>
                                      </p:to>
                                    </p:set>
                                    <p:anim calcmode="lin" valueType="num">
                                      <p:cBhvr additive="base">
                                        <p:cTn dur="500"/>
                                        <p:tgtEl>
                                          <p:spTgt spid="15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4"/>
          <p:cNvSpPr txBox="1"/>
          <p:nvPr>
            <p:ph type="title"/>
          </p:nvPr>
        </p:nvSpPr>
        <p:spPr>
          <a:xfrm>
            <a:off x="835370" y="643842"/>
            <a:ext cx="10515601" cy="1140849"/>
          </a:xfrm>
          <a:prstGeom prst="rect">
            <a:avLst/>
          </a:prstGeom>
          <a:noFill/>
          <a:ln>
            <a:noFill/>
          </a:ln>
        </p:spPr>
        <p:txBody>
          <a:bodyPr anchorCtr="0" anchor="b" bIns="45700" lIns="0" spcFirstLastPara="1" rIns="91425" wrap="square" tIns="45700">
            <a:normAutofit/>
          </a:bodyPr>
          <a:lstStyle/>
          <a:p>
            <a:pPr indent="0" lvl="0" marL="0" rtl="0" algn="l">
              <a:lnSpc>
                <a:spcPct val="90000"/>
              </a:lnSpc>
              <a:spcBef>
                <a:spcPts val="0"/>
              </a:spcBef>
              <a:spcAft>
                <a:spcPts val="0"/>
              </a:spcAft>
              <a:buClr>
                <a:srgbClr val="1BDEF5"/>
              </a:buClr>
              <a:buSzPts val="3200"/>
              <a:buFont typeface="Arial"/>
              <a:buNone/>
            </a:pPr>
            <a:r>
              <a:rPr lang="en-US"/>
              <a:t>INDICES CONT.</a:t>
            </a:r>
            <a:endParaRPr/>
          </a:p>
        </p:txBody>
      </p:sp>
      <p:sp>
        <p:nvSpPr>
          <p:cNvPr id="176" name="Google Shape;176;p4"/>
          <p:cNvSpPr txBox="1"/>
          <p:nvPr>
            <p:ph idx="12" type="sldNum"/>
          </p:nvPr>
        </p:nvSpPr>
        <p:spPr>
          <a:xfrm>
            <a:off x="9140971" y="6226198"/>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grpSp>
        <p:nvGrpSpPr>
          <p:cNvPr id="177" name="Google Shape;177;p4"/>
          <p:cNvGrpSpPr/>
          <p:nvPr/>
        </p:nvGrpSpPr>
        <p:grpSpPr>
          <a:xfrm>
            <a:off x="307829" y="1974675"/>
            <a:ext cx="11576341" cy="4616245"/>
            <a:chOff x="0" y="402"/>
            <a:chExt cx="11576341" cy="4616245"/>
          </a:xfrm>
        </p:grpSpPr>
        <p:sp>
          <p:nvSpPr>
            <p:cNvPr id="178" name="Google Shape;178;p4"/>
            <p:cNvSpPr/>
            <p:nvPr/>
          </p:nvSpPr>
          <p:spPr>
            <a:xfrm>
              <a:off x="0" y="402"/>
              <a:ext cx="11576341" cy="823764"/>
            </a:xfrm>
            <a:prstGeom prst="roundRect">
              <a:avLst>
                <a:gd fmla="val 10000" name="adj"/>
              </a:avLst>
            </a:prstGeom>
            <a:solidFill>
              <a:srgbClr val="D4F7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a:off x="249188" y="185749"/>
              <a:ext cx="453070" cy="453070"/>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a:off x="951448" y="402"/>
              <a:ext cx="10624892" cy="82376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txBox="1"/>
            <p:nvPr/>
          </p:nvSpPr>
          <p:spPr>
            <a:xfrm>
              <a:off x="951448" y="402"/>
              <a:ext cx="10624892" cy="823764"/>
            </a:xfrm>
            <a:prstGeom prst="rect">
              <a:avLst/>
            </a:prstGeom>
            <a:noFill/>
            <a:ln>
              <a:noFill/>
            </a:ln>
          </p:spPr>
          <p:txBody>
            <a:bodyPr anchorCtr="0" anchor="ctr" bIns="87175" lIns="87175" spcFirstLastPara="1" rIns="87175" wrap="square" tIns="87175">
              <a:noAutofit/>
            </a:bodyPr>
            <a:lstStyle/>
            <a:p>
              <a:pPr indent="0" lvl="0" marL="0" marR="0" rtl="0" algn="l">
                <a:lnSpc>
                  <a:spcPct val="100000"/>
                </a:lnSpc>
                <a:spcBef>
                  <a:spcPts val="0"/>
                </a:spcBef>
                <a:spcAft>
                  <a:spcPts val="0"/>
                </a:spcAft>
                <a:buClr>
                  <a:schemeClr val="dk1"/>
                </a:buClr>
                <a:buSzPts val="2100"/>
                <a:buFont typeface="Arial"/>
                <a:buNone/>
              </a:pPr>
              <a:r>
                <a:rPr lang="en-US" sz="2100">
                  <a:solidFill>
                    <a:schemeClr val="dk1"/>
                  </a:solidFill>
                  <a:latin typeface="Arial"/>
                  <a:ea typeface="Arial"/>
                  <a:cs typeface="Arial"/>
                  <a:sym typeface="Arial"/>
                </a:rPr>
                <a:t>Personal</a:t>
              </a:r>
              <a:r>
                <a:rPr lang="en-US" sz="2100">
                  <a:solidFill>
                    <a:schemeClr val="dk1"/>
                  </a:solidFill>
                  <a:latin typeface="Arial"/>
                  <a:ea typeface="Arial"/>
                  <a:cs typeface="Arial"/>
                  <a:sym typeface="Arial"/>
                </a:rPr>
                <a:t> Consumption Expenditures (PCE) measures inflation that’s released at the end of each month</a:t>
              </a:r>
              <a:endParaRPr sz="2100">
                <a:solidFill>
                  <a:schemeClr val="dk1"/>
                </a:solidFill>
                <a:latin typeface="Arial"/>
                <a:ea typeface="Arial"/>
                <a:cs typeface="Arial"/>
                <a:sym typeface="Arial"/>
              </a:endParaRPr>
            </a:p>
          </p:txBody>
        </p:sp>
        <p:sp>
          <p:nvSpPr>
            <p:cNvPr id="182" name="Google Shape;182;p4"/>
            <p:cNvSpPr/>
            <p:nvPr/>
          </p:nvSpPr>
          <p:spPr>
            <a:xfrm>
              <a:off x="0" y="1030108"/>
              <a:ext cx="11576341" cy="823764"/>
            </a:xfrm>
            <a:prstGeom prst="roundRect">
              <a:avLst>
                <a:gd fmla="val 10000" name="adj"/>
              </a:avLst>
            </a:prstGeom>
            <a:solidFill>
              <a:srgbClr val="D4F7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
            <p:cNvSpPr/>
            <p:nvPr/>
          </p:nvSpPr>
          <p:spPr>
            <a:xfrm>
              <a:off x="249188" y="1215455"/>
              <a:ext cx="453070" cy="453070"/>
            </a:xfrm>
            <a:prstGeom prst="rect">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
            <p:cNvSpPr/>
            <p:nvPr/>
          </p:nvSpPr>
          <p:spPr>
            <a:xfrm>
              <a:off x="951448" y="1030108"/>
              <a:ext cx="10624892" cy="82376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
            <p:cNvSpPr txBox="1"/>
            <p:nvPr/>
          </p:nvSpPr>
          <p:spPr>
            <a:xfrm>
              <a:off x="951448" y="1030108"/>
              <a:ext cx="10624892" cy="823764"/>
            </a:xfrm>
            <a:prstGeom prst="rect">
              <a:avLst/>
            </a:prstGeom>
            <a:noFill/>
            <a:ln>
              <a:noFill/>
            </a:ln>
          </p:spPr>
          <p:txBody>
            <a:bodyPr anchorCtr="0" anchor="ctr" bIns="87175" lIns="87175" spcFirstLastPara="1" rIns="87175" wrap="square" tIns="87175">
              <a:noAutofit/>
            </a:bodyPr>
            <a:lstStyle/>
            <a:p>
              <a:pPr indent="0" lvl="0" marL="0" marR="0" rtl="0" algn="l">
                <a:lnSpc>
                  <a:spcPct val="100000"/>
                </a:lnSpc>
                <a:spcBef>
                  <a:spcPts val="0"/>
                </a:spcBef>
                <a:spcAft>
                  <a:spcPts val="0"/>
                </a:spcAft>
                <a:buClr>
                  <a:schemeClr val="dk1"/>
                </a:buClr>
                <a:buSzPts val="2100"/>
                <a:buFont typeface="Arial"/>
                <a:buNone/>
              </a:pPr>
              <a:r>
                <a:rPr lang="en-US" sz="2100">
                  <a:solidFill>
                    <a:schemeClr val="dk1"/>
                  </a:solidFill>
                  <a:latin typeface="Arial"/>
                  <a:ea typeface="Arial"/>
                  <a:cs typeface="Arial"/>
                  <a:sym typeface="Arial"/>
                </a:rPr>
                <a:t>Producer Price index (PPI) measures the average change over time in the selling prices received by domestic producers for their output. </a:t>
              </a:r>
              <a:endParaRPr/>
            </a:p>
          </p:txBody>
        </p:sp>
        <p:sp>
          <p:nvSpPr>
            <p:cNvPr id="186" name="Google Shape;186;p4"/>
            <p:cNvSpPr/>
            <p:nvPr/>
          </p:nvSpPr>
          <p:spPr>
            <a:xfrm flipH="1" rot="10800000">
              <a:off x="0" y="2059813"/>
              <a:ext cx="11576341" cy="1527127"/>
            </a:xfrm>
            <a:prstGeom prst="roundRect">
              <a:avLst>
                <a:gd fmla="val 10000" name="adj"/>
              </a:avLst>
            </a:prstGeom>
            <a:solidFill>
              <a:srgbClr val="D4F7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
            <p:cNvSpPr/>
            <p:nvPr/>
          </p:nvSpPr>
          <p:spPr>
            <a:xfrm>
              <a:off x="249188" y="2596842"/>
              <a:ext cx="453070" cy="453070"/>
            </a:xfrm>
            <a:prstGeom prst="rect">
              <a:avLst/>
            </a:prstGeom>
            <a:blipFill rotWithShape="1">
              <a:blip r:embed="rId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
            <p:cNvSpPr/>
            <p:nvPr/>
          </p:nvSpPr>
          <p:spPr>
            <a:xfrm>
              <a:off x="951448" y="2411495"/>
              <a:ext cx="10624892" cy="82376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
            <p:cNvSpPr txBox="1"/>
            <p:nvPr/>
          </p:nvSpPr>
          <p:spPr>
            <a:xfrm>
              <a:off x="951448" y="2411495"/>
              <a:ext cx="10624892" cy="823764"/>
            </a:xfrm>
            <a:prstGeom prst="rect">
              <a:avLst/>
            </a:prstGeom>
            <a:noFill/>
            <a:ln>
              <a:noFill/>
            </a:ln>
          </p:spPr>
          <p:txBody>
            <a:bodyPr anchorCtr="0" anchor="ctr" bIns="87175" lIns="87175" spcFirstLastPara="1" rIns="87175" wrap="square" tIns="87175">
              <a:noAutofit/>
            </a:bodyPr>
            <a:lstStyle/>
            <a:p>
              <a:pPr indent="0" lvl="0" marL="0" marR="0" rtl="0" algn="l">
                <a:lnSpc>
                  <a:spcPct val="100000"/>
                </a:lnSpc>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Gross</a:t>
              </a:r>
              <a:r>
                <a:rPr lang="en-US" sz="1400">
                  <a:solidFill>
                    <a:schemeClr val="dk1"/>
                  </a:solidFill>
                  <a:latin typeface="Arial"/>
                  <a:ea typeface="Arial"/>
                  <a:cs typeface="Arial"/>
                  <a:sym typeface="Arial"/>
                </a:rPr>
                <a:t> domestic product (GDP) is a monetary value of all good and services produced in a country or region within a specific time. This is the most important out of the indices because it usually measures the overall health of a specific country’s economic health</a:t>
              </a:r>
              <a:endParaRPr sz="1400">
                <a:solidFill>
                  <a:schemeClr val="dk1"/>
                </a:solidFill>
                <a:latin typeface="Arial"/>
                <a:ea typeface="Arial"/>
                <a:cs typeface="Arial"/>
                <a:sym typeface="Arial"/>
              </a:endParaRPr>
            </a:p>
          </p:txBody>
        </p:sp>
        <p:sp>
          <p:nvSpPr>
            <p:cNvPr id="190" name="Google Shape;190;p4"/>
            <p:cNvSpPr/>
            <p:nvPr/>
          </p:nvSpPr>
          <p:spPr>
            <a:xfrm rot="-7249755">
              <a:off x="6459648" y="4189785"/>
              <a:ext cx="195177" cy="237581"/>
            </a:xfrm>
            <a:prstGeom prst="roundRect">
              <a:avLst>
                <a:gd fmla="val 10000" name="adj"/>
              </a:avLst>
            </a:prstGeom>
            <a:solidFill>
              <a:srgbClr val="D4F7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4"/>
            <p:cNvSpPr/>
            <p:nvPr/>
          </p:nvSpPr>
          <p:spPr>
            <a:xfrm>
              <a:off x="0" y="3978230"/>
              <a:ext cx="453070" cy="453070"/>
            </a:xfrm>
            <a:prstGeom prst="rect">
              <a:avLst/>
            </a:prstGeom>
            <a:blipFill rotWithShape="1">
              <a:blip r:embed="rId6">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
            <p:cNvSpPr/>
            <p:nvPr/>
          </p:nvSpPr>
          <p:spPr>
            <a:xfrm>
              <a:off x="702259" y="3792883"/>
              <a:ext cx="10624892" cy="82376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
            <p:cNvSpPr txBox="1"/>
            <p:nvPr/>
          </p:nvSpPr>
          <p:spPr>
            <a:xfrm>
              <a:off x="702259" y="3792883"/>
              <a:ext cx="10624892" cy="823764"/>
            </a:xfrm>
            <a:prstGeom prst="rect">
              <a:avLst/>
            </a:prstGeom>
            <a:noFill/>
            <a:ln>
              <a:noFill/>
            </a:ln>
          </p:spPr>
          <p:txBody>
            <a:bodyPr anchorCtr="0" anchor="ctr" bIns="87175" lIns="87175" spcFirstLastPara="1" rIns="87175" wrap="square" tIns="87175">
              <a:noAutofit/>
            </a:bodyPr>
            <a:lstStyle/>
            <a:p>
              <a:pPr indent="0" lvl="0" marL="0" marR="0" rtl="0" algn="l">
                <a:lnSpc>
                  <a:spcPct val="100000"/>
                </a:lnSpc>
                <a:spcBef>
                  <a:spcPts val="0"/>
                </a:spcBef>
                <a:spcAft>
                  <a:spcPts val="0"/>
                </a:spcAft>
                <a:buClr>
                  <a:schemeClr val="dk1"/>
                </a:buClr>
                <a:buSzPts val="2100"/>
                <a:buFont typeface="Arial"/>
                <a:buNone/>
              </a:pPr>
              <a:r>
                <a:rPr lang="en-US" sz="2100">
                  <a:solidFill>
                    <a:schemeClr val="dk1"/>
                  </a:solidFill>
                  <a:latin typeface="Arial"/>
                  <a:ea typeface="Arial"/>
                  <a:cs typeface="Arial"/>
                  <a:sym typeface="Arial"/>
                </a:rPr>
                <a:t>C0	=	cost of market basket in base period</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822"/>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5"/>
          <p:cNvSpPr txBox="1"/>
          <p:nvPr>
            <p:ph type="title"/>
          </p:nvPr>
        </p:nvSpPr>
        <p:spPr>
          <a:xfrm>
            <a:off x="838201" y="365125"/>
            <a:ext cx="4466502" cy="193686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1BDEF5"/>
              </a:buClr>
              <a:buSzPts val="3200"/>
              <a:buFont typeface="Arial"/>
              <a:buNone/>
            </a:pPr>
            <a:r>
              <a:rPr lang="en-US"/>
              <a:t>WHAT IS THE CORRELATION OF THE CPI AND OTHER INDICES?</a:t>
            </a:r>
            <a:endParaRPr/>
          </a:p>
        </p:txBody>
      </p:sp>
      <p:sp>
        <p:nvSpPr>
          <p:cNvPr id="200" name="Google Shape;200;p5"/>
          <p:cNvSpPr txBox="1"/>
          <p:nvPr>
            <p:ph idx="1" type="body"/>
          </p:nvPr>
        </p:nvSpPr>
        <p:spPr>
          <a:xfrm>
            <a:off x="838201" y="3097848"/>
            <a:ext cx="4466504" cy="3405187"/>
          </a:xfrm>
          <a:prstGeom prst="rect">
            <a:avLst/>
          </a:prstGeom>
          <a:noFill/>
          <a:ln>
            <a:noFill/>
          </a:ln>
        </p:spPr>
        <p:txBody>
          <a:bodyPr anchorCtr="0" anchor="t" bIns="45700" lIns="91425" spcFirstLastPara="1" rIns="91425" wrap="square" tIns="45700">
            <a:normAutofit/>
          </a:bodyPr>
          <a:lstStyle/>
          <a:p>
            <a:pPr indent="-457200" lvl="0" marL="457200" rtl="0" algn="l">
              <a:lnSpc>
                <a:spcPct val="120000"/>
              </a:lnSpc>
              <a:spcBef>
                <a:spcPts val="0"/>
              </a:spcBef>
              <a:spcAft>
                <a:spcPts val="0"/>
              </a:spcAft>
              <a:buClr>
                <a:schemeClr val="lt1"/>
              </a:buClr>
              <a:buSzPts val="1500"/>
              <a:buFont typeface="Arial"/>
              <a:buChar char="•"/>
            </a:pPr>
            <a:r>
              <a:rPr lang="en-US" sz="1500">
                <a:latin typeface="Times New Roman"/>
                <a:ea typeface="Times New Roman"/>
                <a:cs typeface="Times New Roman"/>
                <a:sym typeface="Times New Roman"/>
              </a:rPr>
              <a:t>The CPI, according to the first hypothesis, indicates that there’s a clear correlation to the other indices. Although, the CPI usually measures consumer level, and PPI measures at a producer level. The PPI has a major influence and is used as an indicator of inflation.</a:t>
            </a:r>
            <a:endParaRPr/>
          </a:p>
          <a:p>
            <a:pPr indent="-457200" lvl="0" marL="457200" rtl="0" algn="l">
              <a:lnSpc>
                <a:spcPct val="120000"/>
              </a:lnSpc>
              <a:spcBef>
                <a:spcPts val="1600"/>
              </a:spcBef>
              <a:spcAft>
                <a:spcPts val="0"/>
              </a:spcAft>
              <a:buClr>
                <a:schemeClr val="lt1"/>
              </a:buClr>
              <a:buSzPts val="1500"/>
              <a:buFont typeface="Arial"/>
              <a:buChar char="•"/>
            </a:pPr>
            <a:r>
              <a:rPr lang="en-US" sz="1500">
                <a:latin typeface="Times New Roman"/>
                <a:ea typeface="Times New Roman"/>
                <a:cs typeface="Times New Roman"/>
                <a:sym typeface="Times New Roman"/>
              </a:rPr>
              <a:t>As shown,  the PPI had a major spike of inflation around covid-19 and further which shows that the CPI and PPI are congruent, unless there’s inflation in productivity.</a:t>
            </a:r>
            <a:endParaRPr/>
          </a:p>
          <a:p>
            <a:pPr indent="-361950" lvl="0" marL="457200" rtl="0" algn="l">
              <a:lnSpc>
                <a:spcPct val="120000"/>
              </a:lnSpc>
              <a:spcBef>
                <a:spcPts val="1600"/>
              </a:spcBef>
              <a:spcAft>
                <a:spcPts val="0"/>
              </a:spcAft>
              <a:buClr>
                <a:schemeClr val="lt1"/>
              </a:buClr>
              <a:buSzPts val="1500"/>
              <a:buFont typeface="Arial"/>
              <a:buNone/>
            </a:pPr>
            <a:r>
              <a:t/>
            </a:r>
            <a:endParaRPr sz="1500">
              <a:latin typeface="Times New Roman"/>
              <a:ea typeface="Times New Roman"/>
              <a:cs typeface="Times New Roman"/>
              <a:sym typeface="Times New Roman"/>
            </a:endParaRPr>
          </a:p>
        </p:txBody>
      </p:sp>
      <p:pic>
        <p:nvPicPr>
          <p:cNvPr descr="A blue and purple spirals" id="201" name="Google Shape;201;p5"/>
          <p:cNvPicPr preferRelativeResize="0"/>
          <p:nvPr>
            <p:ph idx="2" type="pic"/>
          </p:nvPr>
        </p:nvPicPr>
        <p:blipFill rotWithShape="1">
          <a:blip r:embed="rId3">
            <a:alphaModFix/>
          </a:blip>
          <a:srcRect b="75" l="0" r="3" t="0"/>
          <a:stretch/>
        </p:blipFill>
        <p:spPr>
          <a:xfrm>
            <a:off x="6869113" y="336550"/>
            <a:ext cx="5322887" cy="6184900"/>
          </a:xfrm>
          <a:prstGeom prst="rect">
            <a:avLst/>
          </a:prstGeom>
          <a:noFill/>
          <a:ln>
            <a:noFill/>
          </a:ln>
        </p:spPr>
      </p:pic>
      <p:sp>
        <p:nvSpPr>
          <p:cNvPr id="202" name="Google Shape;202;p5"/>
          <p:cNvSpPr txBox="1"/>
          <p:nvPr>
            <p:ph idx="4294967295" type="sldNum"/>
          </p:nvPr>
        </p:nvSpPr>
        <p:spPr>
          <a:xfrm>
            <a:off x="9448800" y="6226175"/>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pic>
        <p:nvPicPr>
          <p:cNvPr id="203" name="Google Shape;203;p5"/>
          <p:cNvPicPr preferRelativeResize="0"/>
          <p:nvPr/>
        </p:nvPicPr>
        <p:blipFill rotWithShape="1">
          <a:blip r:embed="rId4">
            <a:alphaModFix/>
          </a:blip>
          <a:srcRect b="0" l="0" r="0" t="0"/>
          <a:stretch/>
        </p:blipFill>
        <p:spPr>
          <a:xfrm>
            <a:off x="6619732" y="365124"/>
            <a:ext cx="5322886" cy="2419639"/>
          </a:xfrm>
          <a:prstGeom prst="rect">
            <a:avLst/>
          </a:prstGeom>
          <a:noFill/>
          <a:ln>
            <a:noFill/>
          </a:ln>
        </p:spPr>
      </p:pic>
      <p:pic>
        <p:nvPicPr>
          <p:cNvPr id="204" name="Google Shape;204;p5"/>
          <p:cNvPicPr preferRelativeResize="0"/>
          <p:nvPr/>
        </p:nvPicPr>
        <p:blipFill rotWithShape="1">
          <a:blip r:embed="rId5">
            <a:alphaModFix/>
          </a:blip>
          <a:srcRect b="0" l="0" r="0" t="0"/>
          <a:stretch/>
        </p:blipFill>
        <p:spPr>
          <a:xfrm>
            <a:off x="6787357" y="2960671"/>
            <a:ext cx="4987636" cy="3679539"/>
          </a:xfrm>
          <a:prstGeom prst="rect">
            <a:avLst/>
          </a:prstGeom>
          <a:noFill/>
          <a:ln>
            <a:noFill/>
          </a:ln>
        </p:spPr>
      </p:pic>
    </p:spTree>
  </p:cSld>
  <p:clrMapOvr>
    <a:masterClrMapping/>
  </p:clrMapOvr>
  <mc:AlternateContent>
    <mc:Choice Requires="p14">
      <p:transition spd="slow" p14:dur="3000">
        <p14:shred dir="ou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500"/>
                                        <p:tgtEl>
                                          <p:spTgt spid="19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animEffect filter="fade" transition="in">
                                      <p:cBhvr>
                                        <p:cTn dur="1000"/>
                                        <p:tgtEl>
                                          <p:spTgt spid="2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animEffect filter="fade" transition="in">
                                      <p:cBhvr>
                                        <p:cTn dur="1000"/>
                                        <p:tgtEl>
                                          <p:spTgt spid="2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2" st="2"/>
                                            </p:txEl>
                                          </p:spTgt>
                                        </p:tgtEl>
                                        <p:attrNameLst>
                                          <p:attrName>style.visibility</p:attrName>
                                        </p:attrNameLst>
                                      </p:cBhvr>
                                      <p:to>
                                        <p:strVal val="visible"/>
                                      </p:to>
                                    </p:set>
                                    <p:animEffect filter="fade" transition="in">
                                      <p:cBhvr>
                                        <p:cTn dur="1000"/>
                                        <p:tgtEl>
                                          <p:spTgt spid="2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3"/>
                                        </p:tgtEl>
                                        <p:attrNameLst>
                                          <p:attrName>style.visibility</p:attrName>
                                        </p:attrNameLst>
                                      </p:cBhvr>
                                      <p:to>
                                        <p:strVal val="visible"/>
                                      </p:to>
                                    </p:set>
                                    <p:anim calcmode="lin" valueType="num">
                                      <p:cBhvr additive="base">
                                        <p:cTn dur="500"/>
                                        <p:tgtEl>
                                          <p:spTgt spid="20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4"/>
                                        </p:tgtEl>
                                        <p:attrNameLst>
                                          <p:attrName>style.visibility</p:attrName>
                                        </p:attrNameLst>
                                      </p:cBhvr>
                                      <p:to>
                                        <p:strVal val="visible"/>
                                      </p:to>
                                    </p:set>
                                    <p:anim calcmode="lin" valueType="num">
                                      <p:cBhvr additive="base">
                                        <p:cTn dur="500"/>
                                        <p:tgtEl>
                                          <p:spTgt spid="20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6"/>
          <p:cNvSpPr txBox="1"/>
          <p:nvPr>
            <p:ph type="title"/>
          </p:nvPr>
        </p:nvSpPr>
        <p:spPr>
          <a:xfrm>
            <a:off x="741680" y="430482"/>
            <a:ext cx="10500989" cy="13274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1BDEF5"/>
              </a:buClr>
              <a:buSzPts val="3200"/>
              <a:buFont typeface="Arial"/>
              <a:buNone/>
            </a:pPr>
            <a:r>
              <a:rPr lang="en-US"/>
              <a:t>WHAT IS THE CORRELATION OF THE CPI AND OTHER INDICES? CONT. </a:t>
            </a:r>
            <a:endParaRPr/>
          </a:p>
        </p:txBody>
      </p:sp>
      <p:sp>
        <p:nvSpPr>
          <p:cNvPr id="211" name="Google Shape;211;p6"/>
          <p:cNvSpPr txBox="1"/>
          <p:nvPr>
            <p:ph idx="1" type="body"/>
          </p:nvPr>
        </p:nvSpPr>
        <p:spPr>
          <a:xfrm>
            <a:off x="807038" y="2465539"/>
            <a:ext cx="3774587" cy="3723753"/>
          </a:xfrm>
          <a:prstGeom prst="rect">
            <a:avLst/>
          </a:prstGeom>
          <a:noFill/>
          <a:ln>
            <a:noFill/>
          </a:ln>
        </p:spPr>
        <p:txBody>
          <a:bodyPr anchorCtr="0" anchor="t" bIns="45700" lIns="91425" spcFirstLastPara="1" rIns="91425" wrap="square" tIns="45700">
            <a:normAutofit fontScale="85000" lnSpcReduction="10000"/>
          </a:bodyPr>
          <a:lstStyle/>
          <a:p>
            <a:pPr indent="-285750" lvl="0" marL="285750" rtl="0" algn="l">
              <a:lnSpc>
                <a:spcPct val="120000"/>
              </a:lnSpc>
              <a:spcBef>
                <a:spcPts val="0"/>
              </a:spcBef>
              <a:spcAft>
                <a:spcPts val="0"/>
              </a:spcAft>
              <a:buSzPct val="100000"/>
              <a:buFont typeface="Arial"/>
              <a:buChar char="•"/>
            </a:pPr>
            <a:r>
              <a:rPr lang="en-US"/>
              <a:t>CPI and the PCE has a correlation when it comes consumers, but the minute difference is, the PCE looks at the magnitude of goods and other consumables by households by gov’t or employers.</a:t>
            </a:r>
            <a:endParaRPr/>
          </a:p>
          <a:p>
            <a:pPr indent="-285750" lvl="0" marL="285750" rtl="0" algn="l">
              <a:lnSpc>
                <a:spcPct val="120000"/>
              </a:lnSpc>
              <a:spcBef>
                <a:spcPts val="1000"/>
              </a:spcBef>
              <a:spcAft>
                <a:spcPts val="0"/>
              </a:spcAft>
              <a:buSzPct val="100000"/>
              <a:buFont typeface="Arial"/>
              <a:buChar char="•"/>
            </a:pPr>
            <a:r>
              <a:rPr lang="en-US"/>
              <a:t>The PCE is mainly sourced from businesses. </a:t>
            </a:r>
            <a:endParaRPr/>
          </a:p>
          <a:p>
            <a:pPr indent="-285750" lvl="0" marL="285750" rtl="0" algn="l">
              <a:lnSpc>
                <a:spcPct val="120000"/>
              </a:lnSpc>
              <a:spcBef>
                <a:spcPts val="1000"/>
              </a:spcBef>
              <a:spcAft>
                <a:spcPts val="0"/>
              </a:spcAft>
              <a:buSzPct val="100000"/>
              <a:buFont typeface="Arial"/>
              <a:buChar char="•"/>
            </a:pPr>
            <a:r>
              <a:rPr lang="en-US"/>
              <a:t>Ex. CPI only includes a portion of costs like medical and is paid directly by consumers, whereas PCE includes the entirety of medical care costs and contributions made by the employer. </a:t>
            </a:r>
            <a:endParaRPr/>
          </a:p>
          <a:p>
            <a:pPr indent="-188595" lvl="0" marL="285750" rtl="0" algn="l">
              <a:lnSpc>
                <a:spcPct val="120000"/>
              </a:lnSpc>
              <a:spcBef>
                <a:spcPts val="1000"/>
              </a:spcBef>
              <a:spcAft>
                <a:spcPts val="0"/>
              </a:spcAft>
              <a:buSzPct val="100000"/>
              <a:buFont typeface="Arial"/>
              <a:buNone/>
            </a:pPr>
            <a:r>
              <a:t/>
            </a:r>
            <a:endParaRPr/>
          </a:p>
          <a:p>
            <a:pPr indent="-245745" lvl="0" marL="342900" rtl="0" algn="l">
              <a:lnSpc>
                <a:spcPct val="120000"/>
              </a:lnSpc>
              <a:spcBef>
                <a:spcPts val="1000"/>
              </a:spcBef>
              <a:spcAft>
                <a:spcPts val="0"/>
              </a:spcAft>
              <a:buClr>
                <a:srgbClr val="1BDEF5"/>
              </a:buClr>
              <a:buSzPct val="100000"/>
              <a:buFont typeface="Arial"/>
              <a:buNone/>
            </a:pPr>
            <a:r>
              <a:t/>
            </a:r>
            <a:endParaRPr/>
          </a:p>
        </p:txBody>
      </p:sp>
      <p:pic>
        <p:nvPicPr>
          <p:cNvPr descr="Crosswalk Talk: What's the difference between the PCE and ..." id="212" name="Google Shape;212;p6"/>
          <p:cNvPicPr preferRelativeResize="0"/>
          <p:nvPr>
            <p:ph idx="2" type="body"/>
          </p:nvPr>
        </p:nvPicPr>
        <p:blipFill rotWithShape="1">
          <a:blip r:embed="rId3">
            <a:alphaModFix/>
          </a:blip>
          <a:srcRect b="4591" l="0" r="2" t="2550"/>
          <a:stretch/>
        </p:blipFill>
        <p:spPr>
          <a:xfrm>
            <a:off x="6777182" y="2100414"/>
            <a:ext cx="4213371" cy="2484463"/>
          </a:xfrm>
          <a:prstGeom prst="rect">
            <a:avLst/>
          </a:prstGeom>
          <a:solidFill>
            <a:srgbClr val="FFFFFF"/>
          </a:solidFill>
          <a:ln>
            <a:noFill/>
          </a:ln>
        </p:spPr>
      </p:pic>
      <p:sp>
        <p:nvSpPr>
          <p:cNvPr id="213" name="Google Shape;213;p6"/>
          <p:cNvSpPr txBox="1"/>
          <p:nvPr>
            <p:ph idx="12" type="sldNum"/>
          </p:nvPr>
        </p:nvSpPr>
        <p:spPr>
          <a:xfrm>
            <a:off x="9140971" y="6226198"/>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pic>
        <p:nvPicPr>
          <p:cNvPr id="214" name="Google Shape;214;p6"/>
          <p:cNvPicPr preferRelativeResize="0"/>
          <p:nvPr/>
        </p:nvPicPr>
        <p:blipFill rotWithShape="1">
          <a:blip r:embed="rId4">
            <a:alphaModFix/>
          </a:blip>
          <a:srcRect b="0" l="0" r="0" t="0"/>
          <a:stretch/>
        </p:blipFill>
        <p:spPr>
          <a:xfrm>
            <a:off x="7186699" y="4584877"/>
            <a:ext cx="3394336" cy="1909314"/>
          </a:xfrm>
          <a:prstGeom prst="rect">
            <a:avLst/>
          </a:prstGeom>
          <a:noFill/>
          <a:ln>
            <a:noFill/>
          </a:ln>
        </p:spPr>
      </p:pic>
    </p:spTree>
  </p:cSld>
  <p:clrMapOvr>
    <a:masterClrMapping/>
  </p:clrMapOvr>
  <mc:AlternateContent>
    <mc:Choice Requires="p14">
      <p:transition spd="slow" p14:dur="3900">
        <p14:glitter dir="l" pattern="hexagon"/>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2"/>
                                        </p:tgtEl>
                                        <p:attrNameLst>
                                          <p:attrName>style.visibility</p:attrName>
                                        </p:attrNameLst>
                                      </p:cBhvr>
                                      <p:to>
                                        <p:strVal val="visible"/>
                                      </p:to>
                                    </p:set>
                                    <p:anim calcmode="lin" valueType="num">
                                      <p:cBhvr additive="base">
                                        <p:cTn dur="500"/>
                                        <p:tgtEl>
                                          <p:spTgt spid="21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4"/>
                                        </p:tgtEl>
                                        <p:attrNameLst>
                                          <p:attrName>style.visibility</p:attrName>
                                        </p:attrNameLst>
                                      </p:cBhvr>
                                      <p:to>
                                        <p:strVal val="visible"/>
                                      </p:to>
                                    </p:set>
                                    <p:anim calcmode="lin" valueType="num">
                                      <p:cBhvr additive="base">
                                        <p:cTn dur="500"/>
                                        <p:tgtEl>
                                          <p:spTgt spid="21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1">
                                            <p:txEl>
                                              <p:pRg end="0" st="0"/>
                                            </p:txEl>
                                          </p:spTgt>
                                        </p:tgtEl>
                                        <p:attrNameLst>
                                          <p:attrName>style.visibility</p:attrName>
                                        </p:attrNameLst>
                                      </p:cBhvr>
                                      <p:to>
                                        <p:strVal val="visible"/>
                                      </p:to>
                                    </p:set>
                                    <p:anim calcmode="lin" valueType="num">
                                      <p:cBhvr additive="base">
                                        <p:cTn dur="500"/>
                                        <p:tgtEl>
                                          <p:spTgt spid="21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1">
                                            <p:txEl>
                                              <p:pRg end="1" st="1"/>
                                            </p:txEl>
                                          </p:spTgt>
                                        </p:tgtEl>
                                        <p:attrNameLst>
                                          <p:attrName>style.visibility</p:attrName>
                                        </p:attrNameLst>
                                      </p:cBhvr>
                                      <p:to>
                                        <p:strVal val="visible"/>
                                      </p:to>
                                    </p:set>
                                    <p:anim calcmode="lin" valueType="num">
                                      <p:cBhvr additive="base">
                                        <p:cTn dur="500"/>
                                        <p:tgtEl>
                                          <p:spTgt spid="21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1">
                                            <p:txEl>
                                              <p:pRg end="2" st="2"/>
                                            </p:txEl>
                                          </p:spTgt>
                                        </p:tgtEl>
                                        <p:attrNameLst>
                                          <p:attrName>style.visibility</p:attrName>
                                        </p:attrNameLst>
                                      </p:cBhvr>
                                      <p:to>
                                        <p:strVal val="visible"/>
                                      </p:to>
                                    </p:set>
                                    <p:anim calcmode="lin" valueType="num">
                                      <p:cBhvr additive="base">
                                        <p:cTn dur="500"/>
                                        <p:tgtEl>
                                          <p:spTgt spid="21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1">
                                            <p:txEl>
                                              <p:pRg end="3" st="3"/>
                                            </p:txEl>
                                          </p:spTgt>
                                        </p:tgtEl>
                                        <p:attrNameLst>
                                          <p:attrName>style.visibility</p:attrName>
                                        </p:attrNameLst>
                                      </p:cBhvr>
                                      <p:to>
                                        <p:strVal val="visible"/>
                                      </p:to>
                                    </p:set>
                                    <p:anim calcmode="lin" valueType="num">
                                      <p:cBhvr additive="base">
                                        <p:cTn dur="500"/>
                                        <p:tgtEl>
                                          <p:spTgt spid="21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1">
                                            <p:txEl>
                                              <p:pRg end="4" st="4"/>
                                            </p:txEl>
                                          </p:spTgt>
                                        </p:tgtEl>
                                        <p:attrNameLst>
                                          <p:attrName>style.visibility</p:attrName>
                                        </p:attrNameLst>
                                      </p:cBhvr>
                                      <p:to>
                                        <p:strVal val="visible"/>
                                      </p:to>
                                    </p:set>
                                    <p:anim calcmode="lin" valueType="num">
                                      <p:cBhvr additive="base">
                                        <p:cTn dur="500"/>
                                        <p:tgtEl>
                                          <p:spTgt spid="211">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7"/>
          <p:cNvSpPr txBox="1"/>
          <p:nvPr>
            <p:ph type="title"/>
          </p:nvPr>
        </p:nvSpPr>
        <p:spPr>
          <a:xfrm>
            <a:off x="799891" y="511762"/>
            <a:ext cx="4960830" cy="173267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2400"/>
              <a:buFont typeface="Times New Roman"/>
              <a:buNone/>
            </a:pPr>
            <a:r>
              <a:rPr lang="en-US">
                <a:latin typeface="Times New Roman"/>
                <a:ea typeface="Times New Roman"/>
                <a:cs typeface="Times New Roman"/>
                <a:sym typeface="Times New Roman"/>
              </a:rPr>
              <a:t>WHAT IS THE CORRELATION OF THE CPI AND OTHER INDICES? CONT.</a:t>
            </a:r>
            <a:endParaRPr/>
          </a:p>
        </p:txBody>
      </p:sp>
      <p:sp>
        <p:nvSpPr>
          <p:cNvPr id="221" name="Google Shape;221;p7"/>
          <p:cNvSpPr txBox="1"/>
          <p:nvPr>
            <p:ph idx="1" type="subTitle"/>
          </p:nvPr>
        </p:nvSpPr>
        <p:spPr>
          <a:xfrm>
            <a:off x="802640" y="2643333"/>
            <a:ext cx="4958081" cy="4027632"/>
          </a:xfrm>
          <a:prstGeom prst="rect">
            <a:avLst/>
          </a:prstGeom>
          <a:noFill/>
          <a:ln>
            <a:noFill/>
          </a:ln>
        </p:spPr>
        <p:txBody>
          <a:bodyPr anchorCtr="0" anchor="t" bIns="45700" lIns="91425" spcFirstLastPara="1" rIns="91425" wrap="square" tIns="45700">
            <a:noAutofit/>
          </a:bodyPr>
          <a:lstStyle/>
          <a:p>
            <a:pPr indent="-285750" lvl="0" marL="285750" rtl="0" algn="l">
              <a:lnSpc>
                <a:spcPct val="90000"/>
              </a:lnSpc>
              <a:spcBef>
                <a:spcPts val="0"/>
              </a:spcBef>
              <a:spcAft>
                <a:spcPts val="0"/>
              </a:spcAft>
              <a:buClr>
                <a:srgbClr val="1BDEF5"/>
              </a:buClr>
              <a:buSzPts val="1600"/>
              <a:buFont typeface="Arial"/>
              <a:buChar char="•"/>
            </a:pPr>
            <a:r>
              <a:rPr lang="en-US" sz="1600">
                <a:latin typeface="Times New Roman"/>
                <a:ea typeface="Times New Roman"/>
                <a:cs typeface="Times New Roman"/>
                <a:sym typeface="Times New Roman"/>
              </a:rPr>
              <a:t>BOTH THE CPI AND GDP DEFLATOR MEASURES INFLATION, BUT THE GDP DEFLATOR ONLY MEASURES PRICE OF ALL GOODS THAT ARE PRODUCED STRICTLY IN THE UNITED STATES.</a:t>
            </a:r>
            <a:endParaRPr/>
          </a:p>
          <a:p>
            <a:pPr indent="-285750" lvl="0" marL="285750" rtl="0" algn="l">
              <a:lnSpc>
                <a:spcPct val="90000"/>
              </a:lnSpc>
              <a:spcBef>
                <a:spcPts val="1000"/>
              </a:spcBef>
              <a:spcAft>
                <a:spcPts val="0"/>
              </a:spcAft>
              <a:buClr>
                <a:srgbClr val="1BDEF5"/>
              </a:buClr>
              <a:buSzPts val="1600"/>
              <a:buFont typeface="Arial"/>
              <a:buChar char="•"/>
            </a:pPr>
            <a:r>
              <a:rPr lang="en-US" sz="1600">
                <a:latin typeface="Times New Roman"/>
                <a:ea typeface="Times New Roman"/>
                <a:cs typeface="Times New Roman"/>
                <a:sym typeface="Times New Roman"/>
              </a:rPr>
              <a:t> THE GDP IS CONSIDERED A BETTER MEASUREMENT AS IT REFLECTS THE COSTS OF GOODS WITHIN THE ECONOMY WHILE THE CPI TRACKS CONSUMABLES WITHIN THE ECONOMY AS WITH IMPORTS WHICH RESULTS IN A CORRELATION   </a:t>
            </a:r>
            <a:endParaRPr/>
          </a:p>
        </p:txBody>
      </p:sp>
      <p:pic>
        <p:nvPicPr>
          <p:cNvPr id="222" name="Google Shape;222;p7"/>
          <p:cNvPicPr preferRelativeResize="0"/>
          <p:nvPr>
            <p:ph idx="2" type="pic"/>
          </p:nvPr>
        </p:nvPicPr>
        <p:blipFill rotWithShape="1">
          <a:blip r:embed="rId3">
            <a:alphaModFix/>
          </a:blip>
          <a:srcRect b="-8202" l="-2344" r="-3400" t="-5334"/>
          <a:stretch/>
        </p:blipFill>
        <p:spPr>
          <a:xfrm>
            <a:off x="6650182" y="336550"/>
            <a:ext cx="5170343" cy="4027632"/>
          </a:xfrm>
          <a:prstGeom prst="rect">
            <a:avLst/>
          </a:prstGeom>
          <a:noFill/>
          <a:ln>
            <a:noFill/>
          </a:ln>
        </p:spPr>
      </p:pic>
      <p:pic>
        <p:nvPicPr>
          <p:cNvPr id="223" name="Google Shape;223;p7"/>
          <p:cNvPicPr preferRelativeResize="0"/>
          <p:nvPr/>
        </p:nvPicPr>
        <p:blipFill rotWithShape="1">
          <a:blip r:embed="rId4">
            <a:alphaModFix/>
          </a:blip>
          <a:srcRect b="0" l="0" r="0" t="0"/>
          <a:stretch/>
        </p:blipFill>
        <p:spPr>
          <a:xfrm>
            <a:off x="7331878" y="4077774"/>
            <a:ext cx="3806950" cy="27802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0" st="0"/>
                                            </p:txEl>
                                          </p:spTgt>
                                        </p:tgtEl>
                                        <p:attrNameLst>
                                          <p:attrName>style.visibility</p:attrName>
                                        </p:attrNameLst>
                                      </p:cBhvr>
                                      <p:to>
                                        <p:strVal val="visible"/>
                                      </p:to>
                                    </p:set>
                                    <p:animEffect filter="fade" transition="in">
                                      <p:cBhvr>
                                        <p:cTn dur="1822"/>
                                        <p:tgtEl>
                                          <p:spTgt spid="2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1" st="1"/>
                                            </p:txEl>
                                          </p:spTgt>
                                        </p:tgtEl>
                                        <p:attrNameLst>
                                          <p:attrName>style.visibility</p:attrName>
                                        </p:attrNameLst>
                                      </p:cBhvr>
                                      <p:to>
                                        <p:strVal val="visible"/>
                                      </p:to>
                                    </p:set>
                                    <p:animEffect filter="fade" transition="in">
                                      <p:cBhvr>
                                        <p:cTn dur="1822"/>
                                        <p:tgtEl>
                                          <p:spTgt spid="22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8"/>
          <p:cNvSpPr txBox="1"/>
          <p:nvPr>
            <p:ph type="title"/>
          </p:nvPr>
        </p:nvSpPr>
        <p:spPr>
          <a:xfrm>
            <a:off x="733562" y="433906"/>
            <a:ext cx="10515601" cy="132746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1BDEF5"/>
              </a:buClr>
              <a:buSzPts val="3200"/>
              <a:buFont typeface="Arial"/>
              <a:buNone/>
            </a:pPr>
            <a:r>
              <a:rPr lang="en-US"/>
              <a:t>USING A LINEAR REGRESSION MODEL TO PREDICT CPI FROM PCE, PPI, GDP DEFLATOR.</a:t>
            </a:r>
            <a:endParaRPr/>
          </a:p>
        </p:txBody>
      </p:sp>
      <p:pic>
        <p:nvPicPr>
          <p:cNvPr id="230" name="Google Shape;230;p8"/>
          <p:cNvPicPr preferRelativeResize="0"/>
          <p:nvPr>
            <p:ph idx="1" type="body"/>
          </p:nvPr>
        </p:nvPicPr>
        <p:blipFill rotWithShape="1">
          <a:blip r:embed="rId3">
            <a:alphaModFix/>
          </a:blip>
          <a:srcRect b="0" l="0" r="0" t="0"/>
          <a:stretch/>
        </p:blipFill>
        <p:spPr>
          <a:xfrm>
            <a:off x="1541752" y="2099818"/>
            <a:ext cx="5238498" cy="2326709"/>
          </a:xfrm>
          <a:prstGeom prst="rect">
            <a:avLst/>
          </a:prstGeom>
          <a:noFill/>
          <a:ln>
            <a:noFill/>
          </a:ln>
        </p:spPr>
      </p:pic>
      <p:sp>
        <p:nvSpPr>
          <p:cNvPr id="231" name="Google Shape;231;p8"/>
          <p:cNvSpPr txBox="1"/>
          <p:nvPr>
            <p:ph idx="2" type="body"/>
          </p:nvPr>
        </p:nvSpPr>
        <p:spPr>
          <a:xfrm>
            <a:off x="8392160" y="2099818"/>
            <a:ext cx="2856865" cy="4324276"/>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1600"/>
              <a:buFont typeface="Arial"/>
              <a:buNone/>
            </a:pPr>
            <a:r>
              <a:rPr lang="en-US" sz="1600"/>
              <a:t>Both graphs presented show that there is a large  delineation when using the PCE, PPI, GDP Deflator to predict the CPI. </a:t>
            </a:r>
            <a:endParaRPr/>
          </a:p>
          <a:p>
            <a:pPr indent="0" lvl="0" marL="0" rtl="0" algn="l">
              <a:lnSpc>
                <a:spcPct val="120000"/>
              </a:lnSpc>
              <a:spcBef>
                <a:spcPts val="1000"/>
              </a:spcBef>
              <a:spcAft>
                <a:spcPts val="0"/>
              </a:spcAft>
              <a:buClr>
                <a:schemeClr val="lt1"/>
              </a:buClr>
              <a:buSzPts val="1600"/>
              <a:buFont typeface="Arial"/>
              <a:buNone/>
            </a:pPr>
            <a:r>
              <a:rPr lang="en-US" sz="1600"/>
              <a:t>As presented, at least one coefficient is greater than zero which proves that our hypothesis was proven correct that the CPI can be predicted by the other indices. Only the PPI was affected the most because of Covid.</a:t>
            </a:r>
            <a:endParaRPr/>
          </a:p>
        </p:txBody>
      </p:sp>
      <p:sp>
        <p:nvSpPr>
          <p:cNvPr id="232" name="Google Shape;232;p8"/>
          <p:cNvSpPr txBox="1"/>
          <p:nvPr>
            <p:ph idx="12" type="sldNum"/>
          </p:nvPr>
        </p:nvSpPr>
        <p:spPr>
          <a:xfrm>
            <a:off x="9140971" y="6226198"/>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pic>
        <p:nvPicPr>
          <p:cNvPr id="233" name="Google Shape;233;p8"/>
          <p:cNvPicPr preferRelativeResize="0"/>
          <p:nvPr/>
        </p:nvPicPr>
        <p:blipFill rotWithShape="1">
          <a:blip r:embed="rId4">
            <a:alphaModFix/>
          </a:blip>
          <a:srcRect b="0" l="0" r="0" t="0"/>
          <a:stretch/>
        </p:blipFill>
        <p:spPr>
          <a:xfrm>
            <a:off x="733562" y="4550225"/>
            <a:ext cx="7334250" cy="167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20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822"/>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5000"/>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0" st="0"/>
                                            </p:txEl>
                                          </p:spTgt>
                                        </p:tgtEl>
                                        <p:attrNameLst>
                                          <p:attrName>style.visibility</p:attrName>
                                        </p:attrNameLst>
                                      </p:cBhvr>
                                      <p:to>
                                        <p:strVal val="visible"/>
                                      </p:to>
                                    </p:set>
                                    <p:animEffect filter="fade" transition="in">
                                      <p:cBhvr>
                                        <p:cTn dur="2000"/>
                                        <p:tgtEl>
                                          <p:spTgt spid="2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1" st="1"/>
                                            </p:txEl>
                                          </p:spTgt>
                                        </p:tgtEl>
                                        <p:attrNameLst>
                                          <p:attrName>style.visibility</p:attrName>
                                        </p:attrNameLst>
                                      </p:cBhvr>
                                      <p:to>
                                        <p:strVal val="visible"/>
                                      </p:to>
                                    </p:set>
                                    <p:animEffect filter="fade" transition="in">
                                      <p:cBhvr>
                                        <p:cTn dur="2000"/>
                                        <p:tgtEl>
                                          <p:spTgt spid="23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9"/>
          <p:cNvSpPr txBox="1"/>
          <p:nvPr>
            <p:ph type="title"/>
          </p:nvPr>
        </p:nvSpPr>
        <p:spPr>
          <a:xfrm>
            <a:off x="838199" y="-262485"/>
            <a:ext cx="4466502" cy="1936866"/>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1BDEF5"/>
              </a:buClr>
              <a:buSzPts val="2800"/>
              <a:buFont typeface="Arial"/>
              <a:buNone/>
            </a:pPr>
            <a:r>
              <a:rPr lang="en-US" sz="2800"/>
              <a:t>USING LINEAR REGRESSION TO PREDICT CPI VS ACTUAL CPI</a:t>
            </a:r>
            <a:endParaRPr/>
          </a:p>
        </p:txBody>
      </p:sp>
      <p:sp>
        <p:nvSpPr>
          <p:cNvPr id="240" name="Google Shape;240;p9"/>
          <p:cNvSpPr txBox="1"/>
          <p:nvPr>
            <p:ph idx="1" type="body"/>
          </p:nvPr>
        </p:nvSpPr>
        <p:spPr>
          <a:xfrm>
            <a:off x="838199" y="1674380"/>
            <a:ext cx="4466504" cy="5183619"/>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2000"/>
              <a:buNone/>
            </a:pPr>
            <a:r>
              <a:rPr lang="en-US" sz="2000">
                <a:latin typeface="Times New Roman"/>
                <a:ea typeface="Times New Roman"/>
                <a:cs typeface="Times New Roman"/>
                <a:sym typeface="Times New Roman"/>
              </a:rPr>
              <a:t>As shown, the linear regression is one of the best models to predict CPI as the prediction nearly mirrors the actual data shown. </a:t>
            </a:r>
            <a:endParaRPr/>
          </a:p>
          <a:p>
            <a:pPr indent="-285750" lvl="0" marL="285750" rtl="0" algn="l">
              <a:lnSpc>
                <a:spcPct val="120000"/>
              </a:lnSpc>
              <a:spcBef>
                <a:spcPts val="1600"/>
              </a:spcBef>
              <a:spcAft>
                <a:spcPts val="0"/>
              </a:spcAft>
              <a:buClr>
                <a:schemeClr val="lt1"/>
              </a:buClr>
              <a:buSzPts val="1800"/>
              <a:buFont typeface="Arial"/>
              <a:buChar char="•"/>
            </a:pPr>
            <a:r>
              <a:rPr lang="en-US">
                <a:latin typeface="Times New Roman"/>
                <a:ea typeface="Times New Roman"/>
                <a:cs typeface="Times New Roman"/>
                <a:sym typeface="Times New Roman"/>
              </a:rPr>
              <a:t>A few key points when using linear regression is that there are stipulations when considering the data collected for future use when regarding CPI, including but not limited to, volatility  (massive inflation, outbreaks, strikes etc.)</a:t>
            </a:r>
            <a:endParaRPr/>
          </a:p>
          <a:p>
            <a:pPr indent="-285750" lvl="0" marL="285750" rtl="0" algn="l">
              <a:lnSpc>
                <a:spcPct val="120000"/>
              </a:lnSpc>
              <a:spcBef>
                <a:spcPts val="1600"/>
              </a:spcBef>
              <a:spcAft>
                <a:spcPts val="0"/>
              </a:spcAft>
              <a:buClr>
                <a:schemeClr val="lt1"/>
              </a:buClr>
              <a:buSzPts val="1800"/>
              <a:buFont typeface="Arial"/>
              <a:buChar char="•"/>
            </a:pPr>
            <a:r>
              <a:rPr lang="en-US">
                <a:latin typeface="Times New Roman"/>
                <a:ea typeface="Times New Roman"/>
                <a:cs typeface="Times New Roman"/>
                <a:sym typeface="Times New Roman"/>
              </a:rPr>
              <a:t>Linear regression model uses metrics such as, R², Mean absolute error, and Mean squared error ( MSE) </a:t>
            </a:r>
            <a:endParaRPr/>
          </a:p>
        </p:txBody>
      </p:sp>
      <p:pic>
        <p:nvPicPr>
          <p:cNvPr id="241" name="Google Shape;241;p9"/>
          <p:cNvPicPr preferRelativeResize="0"/>
          <p:nvPr>
            <p:ph idx="4294967295" type="body"/>
          </p:nvPr>
        </p:nvPicPr>
        <p:blipFill rotWithShape="1">
          <a:blip r:embed="rId3">
            <a:alphaModFix/>
          </a:blip>
          <a:srcRect b="0" l="0" r="0" t="0"/>
          <a:stretch/>
        </p:blipFill>
        <p:spPr>
          <a:xfrm>
            <a:off x="5746821" y="1475509"/>
            <a:ext cx="5967197" cy="3906982"/>
          </a:xfrm>
          <a:prstGeom prst="rect">
            <a:avLst/>
          </a:prstGeom>
          <a:solidFill>
            <a:srgbClr val="ECECEC"/>
          </a:solidFill>
          <a:ln cap="rnd" cmpd="sng" w="190500">
            <a:solidFill>
              <a:srgbClr val="FFFFFF"/>
            </a:solidFill>
            <a:prstDash val="solid"/>
            <a:round/>
            <a:headEnd len="sm" w="sm" type="none"/>
            <a:tailEnd len="sm" w="sm" type="none"/>
          </a:ln>
          <a:effectLst>
            <a:outerShdw blurRad="36195" rotWithShape="0" algn="tl" dir="11400000" dist="12700">
              <a:srgbClr val="000000">
                <a:alpha val="32941"/>
              </a:srgbClr>
            </a:outerShdw>
            <a:reflection blurRad="0" dir="5400000" dist="50800" endA="300" endPos="55500" kx="0" rotWithShape="0" algn="bl" stA="50000" stPos="0" sy="-100000" ky="0"/>
          </a:effectLst>
        </p:spPr>
      </p:pic>
      <p:sp>
        <p:nvSpPr>
          <p:cNvPr id="242" name="Google Shape;242;p9"/>
          <p:cNvSpPr txBox="1"/>
          <p:nvPr>
            <p:ph idx="4294967295" type="sldNum"/>
          </p:nvPr>
        </p:nvSpPr>
        <p:spPr>
          <a:xfrm>
            <a:off x="9448800" y="62261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4400">
        <p14:honeycomb/>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822"/>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0" st="0"/>
                                            </p:txEl>
                                          </p:spTgt>
                                        </p:tgtEl>
                                        <p:attrNameLst>
                                          <p:attrName>style.visibility</p:attrName>
                                        </p:attrNameLst>
                                      </p:cBhvr>
                                      <p:to>
                                        <p:strVal val="visible"/>
                                      </p:to>
                                    </p:set>
                                    <p:animEffect filter="fade" transition="in">
                                      <p:cBhvr>
                                        <p:cTn dur="1000"/>
                                        <p:tgtEl>
                                          <p:spTgt spid="2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1" st="1"/>
                                            </p:txEl>
                                          </p:spTgt>
                                        </p:tgtEl>
                                        <p:attrNameLst>
                                          <p:attrName>style.visibility</p:attrName>
                                        </p:attrNameLst>
                                      </p:cBhvr>
                                      <p:to>
                                        <p:strVal val="visible"/>
                                      </p:to>
                                    </p:set>
                                    <p:animEffect filter="fade" transition="in">
                                      <p:cBhvr>
                                        <p:cTn dur="1000"/>
                                        <p:tgtEl>
                                          <p:spTgt spid="2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2" st="2"/>
                                            </p:txEl>
                                          </p:spTgt>
                                        </p:tgtEl>
                                        <p:attrNameLst>
                                          <p:attrName>style.visibility</p:attrName>
                                        </p:attrNameLst>
                                      </p:cBhvr>
                                      <p:to>
                                        <p:strVal val="visible"/>
                                      </p:to>
                                    </p:set>
                                    <p:animEffect filter="fade" transition="in">
                                      <p:cBhvr>
                                        <p:cTn dur="1000"/>
                                        <p:tgtEl>
                                          <p:spTgt spid="24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2024-11-18T22:15:22Z</dcterms:created>
  <dc:creator>Matthew Wylie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