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608aead78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608aead78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608aea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608aea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608aead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608aead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608aead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608aead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608aead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608aead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608aead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608aead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608aead7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608aead7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Design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Matthew Munoz, Matthew Nieves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Jinfeng Ouyang, Tajwar Rahman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4481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Name: </a:t>
            </a:r>
            <a:r>
              <a:rPr b="1" lang="en"/>
              <a:t>DeepMinds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66"/>
              <a:t>Inspired by the concept of deep learning and mimicking the human brain's structure and function through artificial neural networks.</a:t>
            </a:r>
            <a:endParaRPr sz="126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Matthew Munoz - Team Leader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Matthew Nieves - System Savvy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Jinfeng Ouyang - Quality Assurance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Tajwar Rahman - Tech Smith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Munoz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Team Leader </a:t>
            </a:r>
            <a:endParaRPr sz="12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 leading teams in both class and real world </a:t>
            </a:r>
            <a:r>
              <a:rPr b="1" lang="en" sz="1800"/>
              <a:t>settings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 delivering and </a:t>
            </a:r>
            <a:r>
              <a:rPr b="1" lang="en" sz="1800"/>
              <a:t>commission</a:t>
            </a:r>
            <a:r>
              <a:rPr b="1" lang="en" sz="1800"/>
              <a:t> projects on-time and on budget</a:t>
            </a:r>
            <a:endParaRPr b="1" sz="1800"/>
          </a:p>
        </p:txBody>
      </p:sp>
      <p:sp>
        <p:nvSpPr>
          <p:cNvPr id="83" name="Google Shape;83;p16"/>
          <p:cNvSpPr txBox="1"/>
          <p:nvPr/>
        </p:nvSpPr>
        <p:spPr>
          <a:xfrm>
            <a:off x="350925" y="3148875"/>
            <a:ext cx="3631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 Git: MattMunoz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Nieves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Systems Savvy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 </a:t>
            </a:r>
            <a:r>
              <a:rPr b="1" lang="en" sz="1800"/>
              <a:t>navigating</a:t>
            </a:r>
            <a:r>
              <a:rPr b="1" lang="en" sz="1800"/>
              <a:t> design and testing phases of circuit design projects and translating technical ideas into clear documentation.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 with identifying and mitigating project risks such as technical complexity.</a:t>
            </a:r>
            <a:endParaRPr b="1" sz="1800"/>
          </a:p>
        </p:txBody>
      </p:sp>
      <p:sp>
        <p:nvSpPr>
          <p:cNvPr id="90" name="Google Shape;90;p17"/>
          <p:cNvSpPr txBox="1"/>
          <p:nvPr/>
        </p:nvSpPr>
        <p:spPr>
          <a:xfrm>
            <a:off x="350925" y="3148875"/>
            <a:ext cx="3631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 Git: </a:t>
            </a: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Nieves350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Jinfeng Ouyang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Quality Assurance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Experienced</a:t>
            </a:r>
            <a:r>
              <a:rPr b="1" lang="en" sz="1800"/>
              <a:t> analytical skills coupe with </a:t>
            </a:r>
            <a:r>
              <a:rPr b="1" lang="en" sz="1800"/>
              <a:t>enthusiasm</a:t>
            </a:r>
            <a:r>
              <a:rPr b="1" lang="en" sz="1800"/>
              <a:t> to make sure products meet quality standards.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Paying keen attentions to details and can spot defects or quality issues quickly.</a:t>
            </a:r>
            <a:endParaRPr b="1"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50925" y="3148875"/>
            <a:ext cx="3631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 Git: ellis5161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Tajwar Rahman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Techsmith</a:t>
            </a:r>
            <a:endParaRPr sz="12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Expertise in frontend, backend, mobile, cloud, and machine learning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Worked in startups and corporate </a:t>
            </a:r>
            <a:r>
              <a:rPr b="1" lang="en" sz="1800"/>
              <a:t>companies</a:t>
            </a:r>
            <a:r>
              <a:rPr b="1" lang="en" sz="1800"/>
              <a:t> where I have </a:t>
            </a:r>
            <a:r>
              <a:rPr b="1" lang="en" sz="1800"/>
              <a:t>delivered impactful technological solutions</a:t>
            </a:r>
            <a:endParaRPr b="1"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350925" y="3148875"/>
            <a:ext cx="3631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Personal Git: thetajwar2003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Git: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1843750"/>
            <a:ext cx="6715847" cy="31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739" y="1272350"/>
            <a:ext cx="6985114" cy="38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