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Twilio</a:t>
            </a:r>
            <a:r>
              <a:rPr lang="en-US" dirty="0" smtClean="0"/>
              <a:t> Image Analyzer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Rahul Tandon and Samuel </a:t>
            </a:r>
            <a:r>
              <a:rPr lang="en-US" dirty="0" err="1" smtClean="0"/>
              <a:t>Baysting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17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service allows you to receive analysis of photos through MMS.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99555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pic>
        <p:nvPicPr>
          <p:cNvPr id="5" name="Picture 4" descr="lin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98" y="1349291"/>
            <a:ext cx="4044826" cy="1598979"/>
          </a:xfrm>
          <a:prstGeom prst="rect">
            <a:avLst/>
          </a:prstGeom>
        </p:spPr>
      </p:pic>
      <p:pic>
        <p:nvPicPr>
          <p:cNvPr id="6" name="Picture 5" descr="twil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485" y="1245736"/>
            <a:ext cx="4707460" cy="1540623"/>
          </a:xfrm>
          <a:prstGeom prst="rect">
            <a:avLst/>
          </a:prstGeom>
        </p:spPr>
      </p:pic>
      <p:pic>
        <p:nvPicPr>
          <p:cNvPr id="8" name="Picture 7" descr="googlevis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511" y="3465241"/>
            <a:ext cx="4776656" cy="238832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79074" y="3346292"/>
            <a:ext cx="2841167" cy="2841167"/>
            <a:chOff x="679074" y="3346292"/>
            <a:chExt cx="2841167" cy="2841167"/>
          </a:xfrm>
        </p:grpSpPr>
        <p:pic>
          <p:nvPicPr>
            <p:cNvPr id="7" name="Picture 6" descr="pythonicon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074" y="3346292"/>
              <a:ext cx="2841167" cy="284116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28632" y="5330349"/>
              <a:ext cx="1601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Python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6914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662634" y="1780940"/>
            <a:ext cx="7665241" cy="4830004"/>
            <a:chOff x="662634" y="1780940"/>
            <a:chExt cx="7665241" cy="4830004"/>
          </a:xfrm>
        </p:grpSpPr>
        <p:sp>
          <p:nvSpPr>
            <p:cNvPr id="4" name="Magnetic Disk 3"/>
            <p:cNvSpPr/>
            <p:nvPr/>
          </p:nvSpPr>
          <p:spPr>
            <a:xfrm>
              <a:off x="3478827" y="3727548"/>
              <a:ext cx="1606504" cy="2057055"/>
            </a:xfrm>
            <a:prstGeom prst="flowChartMagneticDisk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Linode</a:t>
              </a:r>
              <a:r>
                <a:rPr lang="en-US" dirty="0" smtClean="0"/>
                <a:t> Server</a:t>
              </a:r>
            </a:p>
            <a:p>
              <a:pPr algn="ctr"/>
              <a:r>
                <a:rPr lang="en-US" dirty="0" smtClean="0"/>
                <a:t>(running </a:t>
              </a:r>
              <a:r>
                <a:rPr lang="en-US" dirty="0" err="1"/>
                <a:t>T</a:t>
              </a:r>
              <a:r>
                <a:rPr lang="en-US" dirty="0" err="1" smtClean="0"/>
                <a:t>wilio</a:t>
              </a:r>
              <a:r>
                <a:rPr lang="en-US" dirty="0" smtClean="0"/>
                <a:t> service)</a:t>
              </a:r>
              <a:endParaRPr lang="en-US" dirty="0"/>
            </a:p>
          </p:txBody>
        </p:sp>
        <p:sp>
          <p:nvSpPr>
            <p:cNvPr id="5" name="Process 4"/>
            <p:cNvSpPr/>
            <p:nvPr/>
          </p:nvSpPr>
          <p:spPr>
            <a:xfrm>
              <a:off x="662634" y="2057055"/>
              <a:ext cx="1380487" cy="924985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  <p:sp>
          <p:nvSpPr>
            <p:cNvPr id="7" name="Cube 6"/>
            <p:cNvSpPr/>
            <p:nvPr/>
          </p:nvSpPr>
          <p:spPr>
            <a:xfrm>
              <a:off x="6350241" y="1780940"/>
              <a:ext cx="1977634" cy="1449603"/>
            </a:xfrm>
            <a:prstGeom prst="cub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Google Vision API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4" idx="4"/>
              <a:endCxn id="7" idx="3"/>
            </p:cNvCxnSpPr>
            <p:nvPr/>
          </p:nvCxnSpPr>
          <p:spPr>
            <a:xfrm flipV="1">
              <a:off x="5085331" y="3230543"/>
              <a:ext cx="2072527" cy="15255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5" name="Straight Arrow Connector 14"/>
            <p:cNvCxnSpPr>
              <a:stCxn id="7" idx="2"/>
              <a:endCxn id="4" idx="1"/>
            </p:cNvCxnSpPr>
            <p:nvPr/>
          </p:nvCxnSpPr>
          <p:spPr>
            <a:xfrm flipH="1">
              <a:off x="4282079" y="2686942"/>
              <a:ext cx="2068162" cy="1040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7" name="Straight Arrow Connector 16"/>
            <p:cNvCxnSpPr>
              <a:stCxn id="4" idx="1"/>
              <a:endCxn id="5" idx="3"/>
            </p:cNvCxnSpPr>
            <p:nvPr/>
          </p:nvCxnSpPr>
          <p:spPr>
            <a:xfrm flipH="1" flipV="1">
              <a:off x="2043121" y="2519548"/>
              <a:ext cx="2238958" cy="120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9" name="Straight Arrow Connector 18"/>
            <p:cNvCxnSpPr>
              <a:stCxn id="5" idx="2"/>
              <a:endCxn id="4" idx="2"/>
            </p:cNvCxnSpPr>
            <p:nvPr/>
          </p:nvCxnSpPr>
          <p:spPr>
            <a:xfrm>
              <a:off x="1352878" y="2982040"/>
              <a:ext cx="2125949" cy="177403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414999" y="3782770"/>
              <a:ext cx="125624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Sends a picture through MMS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53957" y="5964613"/>
              <a:ext cx="14313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ownloads the picture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26484" y="4097011"/>
              <a:ext cx="16729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Passes image to API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77315" y="2307213"/>
              <a:ext cx="16729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Returns text analysis of image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 rot="1599538">
              <a:off x="2390845" y="2363776"/>
              <a:ext cx="18912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Returns text analysis to user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4074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00628"/>
            <a:ext cx="7639425" cy="5429486"/>
          </a:xfrm>
        </p:spPr>
        <p:txBody>
          <a:bodyPr>
            <a:noAutofit/>
          </a:bodyPr>
          <a:lstStyle/>
          <a:p>
            <a:r>
              <a:rPr lang="en-US" sz="5400" dirty="0" smtClean="0"/>
              <a:t>Text an image that you want text </a:t>
            </a:r>
            <a:r>
              <a:rPr lang="en-US" sz="4800" dirty="0" smtClean="0"/>
              <a:t>analysis</a:t>
            </a:r>
            <a:r>
              <a:rPr lang="en-US" sz="5400" dirty="0" smtClean="0"/>
              <a:t> on to this </a:t>
            </a:r>
            <a:r>
              <a:rPr lang="en-US" sz="5400" dirty="0" err="1" smtClean="0"/>
              <a:t>numbe</a:t>
            </a:r>
            <a:r>
              <a:rPr lang="is-IS" sz="5400" dirty="0" smtClean="0">
                <a:sym typeface="Wingdings"/>
              </a:rPr>
              <a:t>r.</a:t>
            </a:r>
          </a:p>
          <a:p>
            <a:pPr marL="0" indent="0" algn="ctr">
              <a:buNone/>
            </a:pPr>
            <a:r>
              <a:rPr lang="is-IS" sz="8000" b="1" dirty="0" smtClean="0">
                <a:sym typeface="Wingdings"/>
              </a:rPr>
              <a:t>(</a:t>
            </a:r>
            <a:r>
              <a:rPr lang="is-IS" sz="8000" b="1" dirty="0">
                <a:sym typeface="Wingdings"/>
              </a:rPr>
              <a:t>845) 999-</a:t>
            </a:r>
            <a:r>
              <a:rPr lang="is-IS" sz="8000" b="1" dirty="0" smtClean="0">
                <a:sym typeface="Wingdings"/>
              </a:rPr>
              <a:t>3027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609129843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Let the user pick the analysis option for the image.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223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xmlns:p14="http://schemas.microsoft.com/office/powerpoint/2010/main"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67</TotalTime>
  <Words>92</Words>
  <Application>Microsoft Macintosh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Twilio Image Analyzer</vt:lpstr>
      <vt:lpstr>Basic Idea</vt:lpstr>
      <vt:lpstr>Technologies Used</vt:lpstr>
      <vt:lpstr>Process</vt:lpstr>
      <vt:lpstr>Demo</vt:lpstr>
      <vt:lpstr>Future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Twilio Image Analyzer</dc:title>
  <dc:creator>Rahul Tandon</dc:creator>
  <cp:lastModifiedBy>Rahul Tandon</cp:lastModifiedBy>
  <cp:revision>13</cp:revision>
  <dcterms:created xsi:type="dcterms:W3CDTF">2016-10-23T13:34:50Z</dcterms:created>
  <dcterms:modified xsi:type="dcterms:W3CDTF">2016-10-23T14:42:40Z</dcterms:modified>
</cp:coreProperties>
</file>