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70" r:id="rId9"/>
    <p:sldId id="271" r:id="rId10"/>
    <p:sldId id="272" r:id="rId11"/>
    <p:sldId id="283" r:id="rId12"/>
    <p:sldId id="273" r:id="rId13"/>
    <p:sldId id="274" r:id="rId14"/>
    <p:sldId id="296" r:id="rId15"/>
    <p:sldId id="277" r:id="rId16"/>
    <p:sldId id="284" r:id="rId17"/>
    <p:sldId id="278" r:id="rId18"/>
    <p:sldId id="279" r:id="rId19"/>
    <p:sldId id="280" r:id="rId20"/>
    <p:sldId id="281" r:id="rId21"/>
    <p:sldId id="282" r:id="rId22"/>
    <p:sldId id="286" r:id="rId23"/>
    <p:sldId id="288" r:id="rId24"/>
    <p:sldId id="287" r:id="rId25"/>
    <p:sldId id="289" r:id="rId26"/>
    <p:sldId id="295" r:id="rId27"/>
    <p:sldId id="292" r:id="rId28"/>
    <p:sldId id="294" r:id="rId29"/>
    <p:sldId id="26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33"/>
    <a:srgbClr val="9A7200"/>
    <a:srgbClr val="CC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109" d="100"/>
          <a:sy n="109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algn="ctr"/>
            <a:r>
              <a:rPr lang="en-US" altLang="en-US" sz="4000" dirty="0" err="1" smtClean="0">
                <a:solidFill>
                  <a:srgbClr val="0033CC"/>
                </a:solidFill>
              </a:rPr>
              <a:t>Xây</a:t>
            </a:r>
            <a:r>
              <a:rPr lang="en-US" altLang="en-US" sz="4000" dirty="0" smtClean="0">
                <a:solidFill>
                  <a:srgbClr val="0033CC"/>
                </a:solidFill>
              </a:rPr>
              <a:t> </a:t>
            </a:r>
            <a:r>
              <a:rPr lang="en-US" altLang="en-US" sz="4000" dirty="0" err="1" smtClean="0">
                <a:solidFill>
                  <a:srgbClr val="0033CC"/>
                </a:solidFill>
              </a:rPr>
              <a:t>dựng</a:t>
            </a:r>
            <a:r>
              <a:rPr lang="en-US" altLang="en-US" sz="4000" dirty="0" smtClean="0">
                <a:solidFill>
                  <a:srgbClr val="0033CC"/>
                </a:solidFill>
              </a:rPr>
              <a:t> </a:t>
            </a:r>
            <a:r>
              <a:rPr lang="en-US" altLang="en-US" sz="4000" dirty="0" err="1" smtClean="0">
                <a:solidFill>
                  <a:srgbClr val="0033CC"/>
                </a:solidFill>
              </a:rPr>
              <a:t>ứng</a:t>
            </a:r>
            <a:r>
              <a:rPr lang="en-US" altLang="en-US" sz="4000" dirty="0" smtClean="0">
                <a:solidFill>
                  <a:srgbClr val="0033CC"/>
                </a:solidFill>
              </a:rPr>
              <a:t> </a:t>
            </a:r>
            <a:r>
              <a:rPr lang="en-US" altLang="en-US" sz="4000" dirty="0" err="1" smtClean="0">
                <a:solidFill>
                  <a:srgbClr val="0033CC"/>
                </a:solidFill>
              </a:rPr>
              <a:t>dụng</a:t>
            </a:r>
            <a:r>
              <a:rPr lang="en-US" altLang="en-US" sz="4000" dirty="0" smtClean="0">
                <a:solidFill>
                  <a:srgbClr val="0033CC"/>
                </a:solidFill>
              </a:rPr>
              <a:t> </a:t>
            </a:r>
            <a:r>
              <a:rPr lang="en-US" altLang="en-US" sz="4000" dirty="0" err="1" smtClean="0">
                <a:solidFill>
                  <a:srgbClr val="0033CC"/>
                </a:solidFill>
              </a:rPr>
              <a:t>nghe</a:t>
            </a:r>
            <a:r>
              <a:rPr lang="en-US" altLang="en-US" sz="4000" dirty="0" smtClean="0">
                <a:solidFill>
                  <a:srgbClr val="0033CC"/>
                </a:solidFill>
              </a:rPr>
              <a:t> </a:t>
            </a:r>
            <a:r>
              <a:rPr lang="en-US" altLang="en-US" sz="4000" dirty="0" err="1" smtClean="0">
                <a:solidFill>
                  <a:srgbClr val="0033CC"/>
                </a:solidFill>
              </a:rPr>
              <a:t>nhạc</a:t>
            </a:r>
            <a:r>
              <a:rPr lang="en-US" altLang="en-US" sz="4000" dirty="0" smtClean="0">
                <a:solidFill>
                  <a:srgbClr val="0033CC"/>
                </a:solidFill>
              </a:rPr>
              <a:t> </a:t>
            </a:r>
            <a:r>
              <a:rPr lang="en-US" altLang="en-US" sz="4000" dirty="0" err="1" smtClean="0">
                <a:solidFill>
                  <a:srgbClr val="0033CC"/>
                </a:solidFill>
              </a:rPr>
              <a:t>trực</a:t>
            </a:r>
            <a:r>
              <a:rPr lang="en-US" altLang="en-US" sz="4000" dirty="0" smtClean="0">
                <a:solidFill>
                  <a:srgbClr val="0033CC"/>
                </a:solidFill>
              </a:rPr>
              <a:t> </a:t>
            </a:r>
            <a:r>
              <a:rPr lang="en-US" altLang="en-US" sz="4000" dirty="0" err="1" smtClean="0">
                <a:solidFill>
                  <a:srgbClr val="0033CC"/>
                </a:solidFill>
              </a:rPr>
              <a:t>tuyến</a:t>
            </a:r>
            <a:endParaRPr lang="en-US" altLang="en-US" sz="4000" dirty="0">
              <a:solidFill>
                <a:srgbClr val="0033CC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3307617"/>
            <a:ext cx="4038600" cy="1752600"/>
          </a:xfrm>
        </p:spPr>
        <p:txBody>
          <a:bodyPr/>
          <a:lstStyle/>
          <a:p>
            <a:r>
              <a:rPr lang="en-US" altLang="en-US" b="1" dirty="0" err="1" smtClean="0"/>
              <a:t>Giáo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viên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hướng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dẫn</a:t>
            </a:r>
            <a:r>
              <a:rPr lang="en-US" altLang="en-US" b="1" dirty="0" smtClean="0"/>
              <a:t>:</a:t>
            </a:r>
            <a:endParaRPr lang="en-US" altLang="en-US" b="1" dirty="0" smtClean="0"/>
          </a:p>
          <a:p>
            <a:r>
              <a:rPr lang="en-US" altLang="en-US" dirty="0" err="1" smtClean="0"/>
              <a:t>Ths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Nguyễn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Khoa</a:t>
            </a:r>
            <a:endParaRPr lang="en-US" altLang="en-US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4876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KHOA CÔNG NGHỆ THÔNG TIN VÀ TRUYỀN THÔNG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07617"/>
            <a:ext cx="3657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 smtClean="0"/>
              <a:t>Sinh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viên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trình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bày</a:t>
            </a:r>
            <a:r>
              <a:rPr lang="en-US" altLang="en-US" b="1" dirty="0" smtClean="0"/>
              <a:t>:</a:t>
            </a:r>
          </a:p>
          <a:p>
            <a:r>
              <a:rPr lang="en-US" altLang="en-US" dirty="0" err="1" smtClean="0"/>
              <a:t>Nguyễn</a:t>
            </a:r>
            <a:r>
              <a:rPr lang="en-US" altLang="en-US" dirty="0" smtClean="0"/>
              <a:t> Trung </a:t>
            </a:r>
            <a:r>
              <a:rPr lang="en-US" altLang="en-US" dirty="0" err="1" smtClean="0"/>
              <a:t>Hiếu</a:t>
            </a:r>
            <a:endParaRPr lang="en-US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30994"/>
            <a:ext cx="6934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dirty="0" smtClean="0"/>
              <a:t>TRƯỜNG ĐẠI HỌC CẦN THƠ</a:t>
            </a:r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MongoDB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(BFD)</a:t>
            </a:r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(DFD)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(Concept)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44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– Use Case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562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1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– Use Case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6638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66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– Use Case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6067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3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PDM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78040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97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MongoDB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2575"/>
            <a:ext cx="8501743" cy="48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27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BFD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25" y="1752600"/>
            <a:ext cx="9153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8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DFD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35514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71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DFD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5803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3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DFD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600"/>
            <a:ext cx="7315200" cy="51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9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lục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 smtClean="0"/>
          </a:p>
          <a:p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 smtClean="0"/>
          </a:p>
          <a:p>
            <a:r>
              <a:rPr lang="en-US" altLang="en-US" dirty="0" err="1" smtClean="0"/>
              <a:t>Công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endParaRPr lang="en-US" altLang="en-US" dirty="0" smtClean="0"/>
          </a:p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endParaRPr lang="en-US" altLang="en-US" dirty="0" smtClean="0"/>
          </a:p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/>
              <a:t>quả</a:t>
            </a:r>
            <a:endParaRPr lang="en-US" altLang="en-US" dirty="0"/>
          </a:p>
          <a:p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smtClean="0"/>
              <a:t>kết</a:t>
            </a:r>
            <a:endParaRPr lang="en-US" altLang="en-US" dirty="0" smtClean="0"/>
          </a:p>
          <a:p>
            <a:r>
              <a:rPr lang="en-US" altLang="en-US" dirty="0" smtClean="0"/>
              <a:t>Demo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Concept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543800" cy="48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1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- Concept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5" y="1905000"/>
            <a:ext cx="8381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9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Cache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19400"/>
            <a:ext cx="6781800" cy="32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6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691062"/>
            <a:ext cx="6172200" cy="1870076"/>
          </a:xfrm>
        </p:spPr>
        <p:txBody>
          <a:bodyPr/>
          <a:lstStyle/>
          <a:p>
            <a:r>
              <a:rPr lang="en-US" sz="2400" dirty="0" err="1" smtClean="0"/>
              <a:t>Tải</a:t>
            </a:r>
            <a:r>
              <a:rPr lang="en-US" sz="2400" dirty="0" smtClean="0"/>
              <a:t> </a:t>
            </a:r>
            <a:r>
              <a:rPr lang="en-US" sz="2400" dirty="0" err="1" smtClean="0"/>
              <a:t>mượt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nhờ</a:t>
            </a:r>
            <a:r>
              <a:rPr lang="en-US" sz="2400" dirty="0" smtClean="0"/>
              <a:t> Angular</a:t>
            </a:r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gián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</a:t>
            </a:r>
            <a:r>
              <a:rPr lang="en-US" sz="2400" dirty="0" err="1" smtClean="0"/>
              <a:t>nghe</a:t>
            </a:r>
            <a:r>
              <a:rPr lang="en-US" sz="2400" dirty="0" smtClean="0"/>
              <a:t> </a:t>
            </a:r>
            <a:r>
              <a:rPr lang="en-US" sz="2400" dirty="0" err="1" smtClean="0"/>
              <a:t>nhạc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trang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358900"/>
            <a:ext cx="600776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6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8400" y="1600200"/>
            <a:ext cx="4495800" cy="4614862"/>
          </a:xfrm>
        </p:spPr>
        <p:txBody>
          <a:bodyPr/>
          <a:lstStyle/>
          <a:p>
            <a:r>
              <a:rPr lang="en-US" dirty="0" smtClean="0"/>
              <a:t>Validate form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Angular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3701"/>
            <a:ext cx="5613400" cy="35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3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ASP.NET Core Partial Content Response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19400"/>
            <a:ext cx="618663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6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Authorization Header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7500"/>
            <a:ext cx="7640228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75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SignalR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Angular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9400"/>
            <a:ext cx="70981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4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Demo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Xin </a:t>
            </a:r>
            <a:r>
              <a:rPr lang="en-US" dirty="0" err="1" smtClean="0"/>
              <a:t>mời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67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Âm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nhiều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ưa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chuộng</a:t>
            </a:r>
            <a:endParaRPr lang="en-US" altLang="en-US" dirty="0" smtClean="0"/>
          </a:p>
          <a:p>
            <a:r>
              <a:rPr lang="en-US" altLang="en-US" dirty="0" err="1" smtClean="0"/>
              <a:t>Cộng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đồng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nhạc</a:t>
            </a:r>
            <a:endParaRPr lang="en-US" altLang="en-US" dirty="0" smtClean="0"/>
          </a:p>
          <a:p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giữa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sĩ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giữa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mọi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endParaRPr lang="en-US" altLang="en-US" dirty="0" smtClean="0"/>
          </a:p>
          <a:p>
            <a:r>
              <a:rPr lang="en-US" altLang="en-US" dirty="0" err="1" smtClean="0"/>
              <a:t>Lợi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nhuận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cáo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quyền</a:t>
            </a:r>
            <a:endParaRPr lang="en-US" altLang="en-US" dirty="0" smtClean="0"/>
          </a:p>
          <a:p>
            <a:r>
              <a:rPr lang="en-US" altLang="en-US" dirty="0" err="1" smtClean="0"/>
              <a:t>Tìm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kiếm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đồng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âm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542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Việt</a:t>
            </a:r>
            <a:r>
              <a:rPr lang="en-US" altLang="en-US" dirty="0" smtClean="0"/>
              <a:t> Nam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mp3.zing.vn</a:t>
            </a:r>
          </a:p>
          <a:p>
            <a:r>
              <a:rPr lang="en-US" altLang="en-US" dirty="0" err="1" smtClean="0"/>
              <a:t>Thế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YouTube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Spotify</a:t>
            </a: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29000"/>
            <a:ext cx="5419725" cy="2000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5626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(</a:t>
            </a:r>
            <a:r>
              <a:rPr lang="en-US" i="1" dirty="0" err="1" smtClean="0"/>
              <a:t>nguồn</a:t>
            </a:r>
            <a:r>
              <a:rPr lang="en-US" i="1" dirty="0" smtClean="0"/>
              <a:t>: Spotify)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76611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Giới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thiệu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tiêu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err="1" smtClean="0"/>
              <a:t>Tìm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hiểu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sâu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âm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nhạc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triển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âm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nước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nhà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err="1" smtClean="0"/>
              <a:t>Khắc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/>
              <a:t> </a:t>
            </a:r>
            <a:r>
              <a:rPr lang="en-US" altLang="en-US" dirty="0" err="1" smtClean="0"/>
              <a:t>trang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nước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err="1" smtClean="0"/>
              <a:t>Nghiên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cứu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lâu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dài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33022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Xây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dựng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trang</a:t>
            </a:r>
            <a:r>
              <a:rPr lang="en-US" altLang="en-US" dirty="0" smtClean="0"/>
              <a:t> web </a:t>
            </a:r>
            <a:r>
              <a:rPr lang="en-US" altLang="en-US" dirty="0" err="1" smtClean="0"/>
              <a:t>nghe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tuyến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Khắc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điểm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Học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hỏi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ưu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điểm</a:t>
            </a:r>
            <a:endParaRPr lang="en-US" altLang="en-US" dirty="0"/>
          </a:p>
          <a:p>
            <a:r>
              <a:rPr lang="en-US" altLang="en-US" dirty="0" err="1" smtClean="0"/>
              <a:t>Tìm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hát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hát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hát</a:t>
            </a:r>
            <a:endParaRPr lang="en-US" altLang="en-US" dirty="0" smtClean="0"/>
          </a:p>
          <a:p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sĩ</a:t>
            </a:r>
            <a:endParaRPr lang="en-US" altLang="en-US" dirty="0" smtClean="0"/>
          </a:p>
          <a:p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1963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trị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err="1" smtClean="0"/>
              <a:t>Duyệt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hát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sĩ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Quản</a:t>
            </a:r>
            <a:r>
              <a:rPr lang="en-US" altLang="en-US" dirty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album</a:t>
            </a:r>
          </a:p>
          <a:p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err="1" smtClean="0"/>
              <a:t>Đăng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ký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Tải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hát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hát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thích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887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nhanh</a:t>
            </a:r>
            <a:endParaRPr lang="en-US" altLang="en-US" dirty="0" smtClean="0"/>
          </a:p>
          <a:p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nhanh</a:t>
            </a:r>
            <a:endParaRPr lang="en-US" altLang="en-US" dirty="0" smtClean="0"/>
          </a:p>
          <a:p>
            <a:r>
              <a:rPr lang="en-US" altLang="en-US" dirty="0" err="1" smtClean="0"/>
              <a:t>Bảo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dung</a:t>
            </a:r>
          </a:p>
          <a:p>
            <a:r>
              <a:rPr lang="en-US" altLang="en-US" dirty="0" err="1" smtClean="0"/>
              <a:t>Tiện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dễ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endParaRPr lang="en-US" altLang="en-US" dirty="0" smtClean="0"/>
          </a:p>
          <a:p>
            <a:r>
              <a:rPr lang="en-US" altLang="en-US" dirty="0" err="1" smtClean="0"/>
              <a:t>Hiện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đại</a:t>
            </a:r>
            <a:endParaRPr lang="en-US" altLang="en-US" dirty="0" smtClean="0"/>
          </a:p>
          <a:p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rộng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cao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201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82575"/>
            <a:ext cx="6781800" cy="944563"/>
          </a:xfrm>
        </p:spPr>
        <p:txBody>
          <a:bodyPr/>
          <a:lstStyle/>
          <a:p>
            <a:r>
              <a:rPr lang="en-US" altLang="en-US" dirty="0" err="1" smtClean="0"/>
              <a:t>Công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smtClean="0"/>
              <a:t>ASP.NET Core 2.1 </a:t>
            </a:r>
            <a:r>
              <a:rPr lang="en-US" altLang="en-US" dirty="0" err="1" smtClean="0"/>
              <a:t>làm</a:t>
            </a:r>
            <a:r>
              <a:rPr lang="en-US" altLang="en-US" dirty="0" smtClean="0"/>
              <a:t> Web Service</a:t>
            </a:r>
          </a:p>
          <a:p>
            <a:r>
              <a:rPr lang="en-US" altLang="en-US" dirty="0" smtClean="0"/>
              <a:t>Angular </a:t>
            </a:r>
            <a:r>
              <a:rPr lang="en-US" altLang="en-US" dirty="0" err="1" smtClean="0"/>
              <a:t>làm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diện</a:t>
            </a:r>
            <a:r>
              <a:rPr lang="en-US" altLang="en-US" dirty="0" smtClean="0"/>
              <a:t> Web</a:t>
            </a:r>
          </a:p>
          <a:p>
            <a:r>
              <a:rPr lang="en-US" altLang="en-US" dirty="0" smtClean="0"/>
              <a:t>MongoDB </a:t>
            </a:r>
            <a:r>
              <a:rPr lang="en-US" altLang="en-US" dirty="0" err="1" smtClean="0"/>
              <a:t>làm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352800"/>
            <a:ext cx="551497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2375" y="58250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nguồn</a:t>
            </a:r>
            <a:r>
              <a:rPr lang="en-US" i="1" dirty="0" smtClean="0"/>
              <a:t> Stackify.com)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1222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504</Words>
  <Application>Microsoft Office PowerPoint</Application>
  <PresentationFormat>On-screen Show (4:3)</PresentationFormat>
  <Paragraphs>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Arial</vt:lpstr>
      <vt:lpstr>Default Design</vt:lpstr>
      <vt:lpstr>Xây dựng ứng dụng nghe nhạc trực tuyến</vt:lpstr>
      <vt:lpstr>Mục lục</vt:lpstr>
      <vt:lpstr>Giới thiệu</vt:lpstr>
      <vt:lpstr>Giới thiệu</vt:lpstr>
      <vt:lpstr>Giới thiệu</vt:lpstr>
      <vt:lpstr>Mô tả bài toán</vt:lpstr>
      <vt:lpstr>Mô tả bài toán</vt:lpstr>
      <vt:lpstr>Mô tả bài toán</vt:lpstr>
      <vt:lpstr>Công nghệ sử dụng</vt:lpstr>
      <vt:lpstr>Thiết kế chương trình</vt:lpstr>
      <vt:lpstr>Thiết kế chương trình – Use Case</vt:lpstr>
      <vt:lpstr>Thiết kế chương trình – Use Case</vt:lpstr>
      <vt:lpstr>Thiết kế chương trình – Use Case</vt:lpstr>
      <vt:lpstr>Thiết kế chương trình - PDM</vt:lpstr>
      <vt:lpstr>Thiết kế chương trình - MongoDB</vt:lpstr>
      <vt:lpstr>Thiết kế chương trình - BFD</vt:lpstr>
      <vt:lpstr>Thiết kế chương trình - DFD</vt:lpstr>
      <vt:lpstr>Thiết kế chương trình - DFD</vt:lpstr>
      <vt:lpstr>Thiết kế chương trình - DFD</vt:lpstr>
      <vt:lpstr>Thiết kế chương trình - Concept</vt:lpstr>
      <vt:lpstr>Thiết kế chương trình - Concept</vt:lpstr>
      <vt:lpstr>Kết quả</vt:lpstr>
      <vt:lpstr>Kết quả</vt:lpstr>
      <vt:lpstr>Kết quả</vt:lpstr>
      <vt:lpstr>Kết quả</vt:lpstr>
      <vt:lpstr>Kết quả</vt:lpstr>
      <vt:lpstr>Kết quả</vt:lpstr>
      <vt:lpstr>Demo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Hieu Nguyen Trung </cp:lastModifiedBy>
  <cp:revision>77</cp:revision>
  <dcterms:created xsi:type="dcterms:W3CDTF">2008-08-06T06:37:20Z</dcterms:created>
  <dcterms:modified xsi:type="dcterms:W3CDTF">2018-12-11T10:32:47Z</dcterms:modified>
</cp:coreProperties>
</file>