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"/>
  </p:notesMasterIdLst>
  <p:sldIdLst>
    <p:sldId id="260" r:id="rId2"/>
  </p:sldIdLst>
  <p:sldSz cx="21945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ynie M" initials="DM" lastIdx="1" clrIdx="0">
    <p:extLst>
      <p:ext uri="{19B8F6BF-5375-455C-9EA6-DF929625EA0E}">
        <p15:presenceInfo xmlns:p15="http://schemas.microsoft.com/office/powerpoint/2012/main" userId="fa3dd14d6379c6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5F12"/>
    <a:srgbClr val="839943"/>
    <a:srgbClr val="424D22"/>
    <a:srgbClr val="B2AC93"/>
    <a:srgbClr val="77623D"/>
    <a:srgbClr val="A53010"/>
    <a:srgbClr val="766F54"/>
    <a:srgbClr val="F0B270"/>
    <a:srgbClr val="92AA4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0" y="96"/>
      </p:cViewPr>
      <p:guideLst>
        <p:guide orient="horz" pos="360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888E-529B-4285-8AEE-73AD0302CA51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143000"/>
            <a:ext cx="592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03149-FF8A-48E7-B8BE-2F12639F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143000"/>
            <a:ext cx="5924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03149-FF8A-48E7-B8BE-2F12639FAA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584" y="4191001"/>
            <a:ext cx="16047718" cy="3771302"/>
          </a:xfrm>
        </p:spPr>
        <p:txBody>
          <a:bodyPr anchor="b">
            <a:normAutofit/>
          </a:bodyPr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0584" y="7962299"/>
            <a:ext cx="16047718" cy="187713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62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7206351"/>
            <a:ext cx="3140374" cy="129764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262" y="7549234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9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583" y="1016000"/>
            <a:ext cx="16047718" cy="5195067"/>
          </a:xfrm>
        </p:spPr>
        <p:txBody>
          <a:bodyPr anchor="ctr">
            <a:normAutofit/>
          </a:bodyPr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583" y="7256743"/>
            <a:ext cx="16047718" cy="2593107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620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540" y="5296959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262" y="5406899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908" y="1016000"/>
            <a:ext cx="15109067" cy="4826000"/>
          </a:xfrm>
        </p:spPr>
        <p:txBody>
          <a:bodyPr anchor="ctr">
            <a:normAutofit/>
          </a:bodyPr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95022" y="5842000"/>
            <a:ext cx="13565797" cy="635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62015" indent="0">
              <a:buFontTx/>
              <a:buNone/>
              <a:defRPr/>
            </a:lvl2pPr>
            <a:lvl3pPr marL="1524030" indent="0">
              <a:buFontTx/>
              <a:buNone/>
              <a:defRPr/>
            </a:lvl3pPr>
            <a:lvl4pPr marL="2286046" indent="0">
              <a:buFontTx/>
              <a:buNone/>
              <a:defRPr/>
            </a:lvl4pPr>
            <a:lvl5pPr marL="304806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583" y="7256743"/>
            <a:ext cx="16047718" cy="2593107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620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7540" y="5296959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262" y="5406899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1774" y="1080008"/>
            <a:ext cx="1097280" cy="974627"/>
          </a:xfrm>
          <a:prstGeom prst="rect">
            <a:avLst/>
          </a:prstGeom>
        </p:spPr>
        <p:txBody>
          <a:bodyPr vert="horz" lIns="152400" tIns="76200" rIns="152400" bIns="76200" rtlCol="0" anchor="ctr">
            <a:noAutofit/>
          </a:bodyPr>
          <a:lstStyle/>
          <a:p>
            <a:pPr lvl="0"/>
            <a:r>
              <a:rPr lang="en-US" sz="133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6734" y="4842177"/>
            <a:ext cx="1097280" cy="974627"/>
          </a:xfrm>
          <a:prstGeom prst="rect">
            <a:avLst/>
          </a:prstGeom>
        </p:spPr>
        <p:txBody>
          <a:bodyPr vert="horz" lIns="152400" tIns="76200" rIns="152400" bIns="76200" rtlCol="0" anchor="ctr">
            <a:noAutofit/>
          </a:bodyPr>
          <a:lstStyle/>
          <a:p>
            <a:pPr lvl="0"/>
            <a:r>
              <a:rPr lang="en-US" sz="133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74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583" y="4064001"/>
            <a:ext cx="16047720" cy="4541408"/>
          </a:xfrm>
        </p:spPr>
        <p:txBody>
          <a:bodyPr anchor="b">
            <a:normAutofit/>
          </a:bodyPr>
          <a:lstStyle>
            <a:lvl1pPr algn="l"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583" y="8636000"/>
            <a:ext cx="16047720" cy="1216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540" y="8186209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7262" y="8305146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29908" y="1016000"/>
            <a:ext cx="15109067" cy="4826000"/>
          </a:xfrm>
        </p:spPr>
        <p:txBody>
          <a:bodyPr anchor="ctr">
            <a:normAutofit/>
          </a:bodyPr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60582" y="7239000"/>
            <a:ext cx="16047720" cy="13970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00">
                <a:solidFill>
                  <a:schemeClr val="accent1"/>
                </a:solidFill>
              </a:defRPr>
            </a:lvl1pPr>
            <a:lvl2pPr marL="762015" indent="0">
              <a:buFontTx/>
              <a:buNone/>
              <a:defRPr/>
            </a:lvl2pPr>
            <a:lvl3pPr marL="1524030" indent="0">
              <a:buFontTx/>
              <a:buNone/>
              <a:defRPr/>
            </a:lvl3pPr>
            <a:lvl4pPr marL="2286046" indent="0">
              <a:buFontTx/>
              <a:buNone/>
              <a:defRPr/>
            </a:lvl4pPr>
            <a:lvl5pPr marL="304806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583" y="8636000"/>
            <a:ext cx="16047720" cy="1216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7540" y="8186209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7262" y="8305146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41774" y="1080008"/>
            <a:ext cx="1097280" cy="974627"/>
          </a:xfrm>
          <a:prstGeom prst="rect">
            <a:avLst/>
          </a:prstGeom>
        </p:spPr>
        <p:txBody>
          <a:bodyPr vert="horz" lIns="152400" tIns="76200" rIns="152400" bIns="76200" rtlCol="0" anchor="ctr">
            <a:noAutofit/>
          </a:bodyPr>
          <a:lstStyle/>
          <a:p>
            <a:pPr lvl="0"/>
            <a:r>
              <a:rPr lang="en-US" sz="133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6734" y="4842177"/>
            <a:ext cx="1097280" cy="974627"/>
          </a:xfrm>
          <a:prstGeom prst="rect">
            <a:avLst/>
          </a:prstGeom>
        </p:spPr>
        <p:txBody>
          <a:bodyPr vert="horz" lIns="152400" tIns="76200" rIns="152400" bIns="76200" rtlCol="0" anchor="ctr">
            <a:noAutofit/>
          </a:bodyPr>
          <a:lstStyle/>
          <a:p>
            <a:pPr lvl="0"/>
            <a:r>
              <a:rPr lang="en-US" sz="133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64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583" y="1045679"/>
            <a:ext cx="16047718" cy="4800033"/>
          </a:xfrm>
        </p:spPr>
        <p:txBody>
          <a:bodyPr anchor="ctr">
            <a:normAutofit/>
          </a:bodyPr>
          <a:lstStyle>
            <a:lvl1pPr algn="l"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60582" y="7239000"/>
            <a:ext cx="16047720" cy="13970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00">
                <a:solidFill>
                  <a:schemeClr val="accent1"/>
                </a:solidFill>
              </a:defRPr>
            </a:lvl1pPr>
            <a:lvl2pPr marL="762015" indent="0">
              <a:buFontTx/>
              <a:buNone/>
              <a:defRPr/>
            </a:lvl2pPr>
            <a:lvl3pPr marL="1524030" indent="0">
              <a:buFontTx/>
              <a:buNone/>
              <a:defRPr/>
            </a:lvl3pPr>
            <a:lvl4pPr marL="2286046" indent="0">
              <a:buFontTx/>
              <a:buNone/>
              <a:defRPr/>
            </a:lvl4pPr>
            <a:lvl5pPr marL="304806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583" y="8636000"/>
            <a:ext cx="16047720" cy="1216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540" y="8186209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7262" y="8305146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30662" y="1045676"/>
            <a:ext cx="3973682" cy="880636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0582" y="1045676"/>
            <a:ext cx="11658600" cy="8806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6" y="1040183"/>
            <a:ext cx="16041037" cy="2134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582" y="3556000"/>
            <a:ext cx="16047720" cy="6296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583" y="3431250"/>
            <a:ext cx="16047718" cy="2448000"/>
          </a:xfrm>
        </p:spPr>
        <p:txBody>
          <a:bodyPr anchor="b"/>
          <a:lstStyle>
            <a:lvl1pPr algn="l">
              <a:defRPr sz="6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583" y="5883548"/>
            <a:ext cx="16047718" cy="1434000"/>
          </a:xfrm>
        </p:spPr>
        <p:txBody>
          <a:bodyPr anchor="t"/>
          <a:lstStyle>
            <a:lvl1pPr marL="0" indent="0" algn="l">
              <a:buNone/>
              <a:defRPr sz="3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620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540" y="5296959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262" y="5406899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9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0582" y="3556000"/>
            <a:ext cx="7764955" cy="62960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3345" y="3543703"/>
            <a:ext cx="7764955" cy="62960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262" y="1312971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871" y="3287838"/>
            <a:ext cx="7186918" cy="960437"/>
          </a:xfrm>
        </p:spPr>
        <p:txBody>
          <a:bodyPr anchor="b">
            <a:noAutofit/>
          </a:bodyPr>
          <a:lstStyle>
            <a:lvl1pPr marL="0" indent="0">
              <a:buNone/>
              <a:defRPr sz="4000" b="0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583" y="4248277"/>
            <a:ext cx="7817207" cy="55901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511933" y="3282458"/>
            <a:ext cx="7198202" cy="960437"/>
          </a:xfrm>
        </p:spPr>
        <p:txBody>
          <a:bodyPr anchor="b">
            <a:noAutofit/>
          </a:bodyPr>
          <a:lstStyle>
            <a:lvl1pPr marL="0" indent="0">
              <a:buNone/>
              <a:defRPr sz="4000" b="0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00523" y="4242897"/>
            <a:ext cx="7809613" cy="55901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262" y="1312971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1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583" y="743480"/>
            <a:ext cx="6309358" cy="1627187"/>
          </a:xfrm>
        </p:spPr>
        <p:txBody>
          <a:bodyPr anchor="b"/>
          <a:lstStyle>
            <a:lvl1pPr algn="l">
              <a:defRPr sz="33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1422" y="743481"/>
            <a:ext cx="9326880" cy="902493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583" y="2664355"/>
            <a:ext cx="6309358" cy="7104060"/>
          </a:xfrm>
        </p:spPr>
        <p:txBody>
          <a:bodyPr/>
          <a:lstStyle>
            <a:lvl1pPr marL="0" indent="0">
              <a:buNone/>
              <a:defRPr sz="2333"/>
            </a:lvl1pPr>
            <a:lvl2pPr marL="762015" indent="0">
              <a:buNone/>
              <a:defRPr sz="2000"/>
            </a:lvl2pPr>
            <a:lvl3pPr marL="1524030" indent="0">
              <a:buNone/>
              <a:defRPr sz="1667"/>
            </a:lvl3pPr>
            <a:lvl4pPr marL="2286046" indent="0">
              <a:buNone/>
              <a:defRPr sz="1500"/>
            </a:lvl4pPr>
            <a:lvl5pPr marL="3048061" indent="0">
              <a:buNone/>
              <a:defRPr sz="1500"/>
            </a:lvl5pPr>
            <a:lvl6pPr marL="3810076" indent="0">
              <a:buNone/>
              <a:defRPr sz="1500"/>
            </a:lvl6pPr>
            <a:lvl7pPr marL="4572091" indent="0">
              <a:buNone/>
              <a:defRPr sz="1500"/>
            </a:lvl7pPr>
            <a:lvl8pPr marL="5334107" indent="0">
              <a:buNone/>
              <a:defRPr sz="1500"/>
            </a:lvl8pPr>
            <a:lvl9pPr marL="6096122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540" y="1190626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3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583" y="8001000"/>
            <a:ext cx="16047720" cy="944563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0582" y="1058275"/>
            <a:ext cx="16047720" cy="6424950"/>
          </a:xfrm>
        </p:spPr>
        <p:txBody>
          <a:bodyPr anchor="t">
            <a:normAutofit/>
          </a:bodyPr>
          <a:lstStyle>
            <a:lvl1pPr marL="0" indent="0" algn="ctr">
              <a:buNone/>
              <a:defRPr sz="2667"/>
            </a:lvl1pPr>
            <a:lvl2pPr marL="762015" indent="0">
              <a:buNone/>
              <a:defRPr sz="2667"/>
            </a:lvl2pPr>
            <a:lvl3pPr marL="1524030" indent="0">
              <a:buNone/>
              <a:defRPr sz="2667"/>
            </a:lvl3pPr>
            <a:lvl4pPr marL="2286046" indent="0">
              <a:buNone/>
              <a:defRPr sz="2667"/>
            </a:lvl4pPr>
            <a:lvl5pPr marL="3048061" indent="0">
              <a:buNone/>
              <a:defRPr sz="2667"/>
            </a:lvl5pPr>
            <a:lvl6pPr marL="3810076" indent="0">
              <a:buNone/>
              <a:defRPr sz="2667"/>
            </a:lvl6pPr>
            <a:lvl7pPr marL="4572091" indent="0">
              <a:buNone/>
              <a:defRPr sz="2667"/>
            </a:lvl7pPr>
            <a:lvl8pPr marL="5334107" indent="0">
              <a:buNone/>
              <a:defRPr sz="2667"/>
            </a:lvl8pPr>
            <a:lvl9pPr marL="6096122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583" y="8945564"/>
            <a:ext cx="16047720" cy="8228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762015" indent="0">
              <a:buNone/>
              <a:defRPr sz="2000"/>
            </a:lvl2pPr>
            <a:lvl3pPr marL="1524030" indent="0">
              <a:buNone/>
              <a:defRPr sz="1667"/>
            </a:lvl3pPr>
            <a:lvl4pPr marL="2286046" indent="0">
              <a:buNone/>
              <a:defRPr sz="1500"/>
            </a:lvl4pPr>
            <a:lvl5pPr marL="3048061" indent="0">
              <a:buNone/>
              <a:defRPr sz="1500"/>
            </a:lvl5pPr>
            <a:lvl6pPr marL="3810076" indent="0">
              <a:buNone/>
              <a:defRPr sz="1500"/>
            </a:lvl6pPr>
            <a:lvl7pPr marL="4572091" indent="0">
              <a:buNone/>
              <a:defRPr sz="1500"/>
            </a:lvl7pPr>
            <a:lvl8pPr marL="5334107" indent="0">
              <a:buNone/>
              <a:defRPr sz="1500"/>
            </a:lvl8pPr>
            <a:lvl9pPr marL="6096122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540" y="8186209"/>
            <a:ext cx="2859349" cy="84549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7262" y="8305146"/>
            <a:ext cx="1403581" cy="608542"/>
          </a:xfrm>
        </p:spPr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81000"/>
            <a:ext cx="5132729" cy="11064380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8998" y="-1309"/>
            <a:ext cx="4242013" cy="11423398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329184" cy="1143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7264" y="1040183"/>
            <a:ext cx="16041037" cy="213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582" y="3556000"/>
            <a:ext cx="1604772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650903" y="10217395"/>
            <a:ext cx="2063309" cy="617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DE44-7493-4665-A02F-847C79AD84D3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0583" y="10226347"/>
            <a:ext cx="13715998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57262" y="1312971"/>
            <a:ext cx="1403581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3">
                <a:solidFill>
                  <a:srgbClr val="FEFFFF"/>
                </a:solidFill>
              </a:defRPr>
            </a:lvl1pPr>
          </a:lstStyle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762015" rtl="0" eaLnBrk="1" latinLnBrk="0" hangingPunct="1">
        <a:spcBef>
          <a:spcPct val="0"/>
        </a:spcBef>
        <a:buNone/>
        <a:defRPr sz="6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71511" indent="-571511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38275" indent="-476260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905038" indent="-381008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67053" indent="-381008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429069" indent="-381008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191084" indent="-381008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953099" indent="-381008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715114" indent="-381008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477130" indent="-381008" algn="l" defTabSz="762015" rtl="0" eaLnBrk="1" latinLnBrk="0" hangingPunct="1">
        <a:spcBef>
          <a:spcPts val="16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76201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DCAC48-1D10-4075-B12F-D5BB54AB8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t="8381" r="9317"/>
          <a:stretch/>
        </p:blipFill>
        <p:spPr>
          <a:xfrm>
            <a:off x="4359888" y="5844412"/>
            <a:ext cx="5922401" cy="5120564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24F093-860D-47C8-B2E1-FDB99D7849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8381" r="9176"/>
          <a:stretch/>
        </p:blipFill>
        <p:spPr>
          <a:xfrm>
            <a:off x="9647250" y="465024"/>
            <a:ext cx="5922401" cy="51205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77730D-86F3-44F0-808E-08DDF51F7B91}"/>
              </a:ext>
            </a:extLst>
          </p:cNvPr>
          <p:cNvSpPr/>
          <p:nvPr/>
        </p:nvSpPr>
        <p:spPr>
          <a:xfrm>
            <a:off x="0" y="0"/>
            <a:ext cx="217642" cy="1143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909" tIns="42454" rIns="84909" bIns="42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7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DB065-CBC1-449E-AD88-F0DF8474BF74}"/>
              </a:ext>
            </a:extLst>
          </p:cNvPr>
          <p:cNvSpPr txBox="1"/>
          <p:nvPr/>
        </p:nvSpPr>
        <p:spPr>
          <a:xfrm>
            <a:off x="231189" y="36984"/>
            <a:ext cx="6722454" cy="100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2" b="1" dirty="0">
                <a:solidFill>
                  <a:srgbClr val="766F54"/>
                </a:solidFill>
              </a:rPr>
              <a:t>Deducing School Schedules based on Daily Contact 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70BBB-C2BB-471B-8B58-3C78E1DD6B4D}"/>
              </a:ext>
            </a:extLst>
          </p:cNvPr>
          <p:cNvSpPr txBox="1"/>
          <p:nvPr/>
        </p:nvSpPr>
        <p:spPr>
          <a:xfrm>
            <a:off x="231191" y="5600529"/>
            <a:ext cx="3429915" cy="56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Method</a:t>
            </a:r>
          </a:p>
          <a:p>
            <a:pPr marL="265347" indent="-26534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57" b="1" dirty="0"/>
              <a:t>This data was collected in 2013 using sensors in badges that the students wore throughout the day.</a:t>
            </a:r>
          </a:p>
          <a:p>
            <a:pPr marL="265347" indent="-26534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57" b="1" dirty="0"/>
              <a:t>Mapped interaction frequency throughout the day</a:t>
            </a:r>
          </a:p>
          <a:p>
            <a:pPr marL="265347" indent="-26534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57" b="1" dirty="0"/>
              <a:t>Filtered data through other statistics:</a:t>
            </a:r>
          </a:p>
          <a:p>
            <a:pPr marL="689903" lvl="1" indent="-26534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57" b="1" dirty="0"/>
              <a:t>Friendship status</a:t>
            </a:r>
          </a:p>
          <a:p>
            <a:pPr marL="689903" lvl="1" indent="-26534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57" b="1" dirty="0"/>
              <a:t>Class </a:t>
            </a:r>
          </a:p>
          <a:p>
            <a:endParaRPr lang="en-US" sz="26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5D4D92-3BF3-460A-B3A5-C1B2868BAD9B}"/>
              </a:ext>
            </a:extLst>
          </p:cNvPr>
          <p:cNvGrpSpPr/>
          <p:nvPr/>
        </p:nvGrpSpPr>
        <p:grpSpPr>
          <a:xfrm>
            <a:off x="0" y="1044055"/>
            <a:ext cx="3237759" cy="839541"/>
            <a:chOff x="-12955" y="1227020"/>
            <a:chExt cx="3486817" cy="9041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09A8E3-9BB4-43F3-9A95-B08590151F5A}"/>
                </a:ext>
              </a:extLst>
            </p:cNvPr>
            <p:cNvGrpSpPr/>
            <p:nvPr/>
          </p:nvGrpSpPr>
          <p:grpSpPr>
            <a:xfrm>
              <a:off x="0" y="1227020"/>
              <a:ext cx="3473862" cy="904121"/>
              <a:chOff x="0" y="1132623"/>
              <a:chExt cx="2493399" cy="9041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B06877-ACD7-4F90-99EB-4FA0BC7D2A7D}"/>
                  </a:ext>
                </a:extLst>
              </p:cNvPr>
              <p:cNvSpPr/>
              <p:nvPr/>
            </p:nvSpPr>
            <p:spPr>
              <a:xfrm>
                <a:off x="0" y="1132625"/>
                <a:ext cx="2036834" cy="904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909" tIns="42454" rIns="84909" bIns="424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71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707C04C-1A0B-4BAD-85E6-76D7E0167858}"/>
                  </a:ext>
                </a:extLst>
              </p:cNvPr>
              <p:cNvSpPr/>
              <p:nvPr/>
            </p:nvSpPr>
            <p:spPr>
              <a:xfrm rot="5400000">
                <a:off x="1812108" y="1355454"/>
                <a:ext cx="904121" cy="45846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909" tIns="42454" rIns="84909" bIns="424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71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EE06D-F4FA-4704-80F4-1BAFACF88559}"/>
                </a:ext>
              </a:extLst>
            </p:cNvPr>
            <p:cNvSpPr txBox="1"/>
            <p:nvPr/>
          </p:nvSpPr>
          <p:spPr>
            <a:xfrm>
              <a:off x="-11742" y="1259288"/>
              <a:ext cx="3183857" cy="43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3" dirty="0">
                  <a:solidFill>
                    <a:schemeClr val="bg1"/>
                  </a:solidFill>
                </a:rPr>
                <a:t>By Delaynie McMillan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FD9279-2063-4C28-A2EE-A1CED9626D47}"/>
                </a:ext>
              </a:extLst>
            </p:cNvPr>
            <p:cNvSpPr txBox="1"/>
            <p:nvPr/>
          </p:nvSpPr>
          <p:spPr>
            <a:xfrm>
              <a:off x="-12955" y="1724493"/>
              <a:ext cx="2837764" cy="34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86" dirty="0">
                  <a:solidFill>
                    <a:schemeClr val="bg1"/>
                  </a:solidFill>
                </a:rPr>
                <a:t>Tuesday, 25 August 2020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099D53-AF64-4FE2-8863-62E218116D41}"/>
              </a:ext>
            </a:extLst>
          </p:cNvPr>
          <p:cNvSpPr txBox="1"/>
          <p:nvPr/>
        </p:nvSpPr>
        <p:spPr>
          <a:xfrm>
            <a:off x="249838" y="2417787"/>
            <a:ext cx="3512441" cy="321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857" b="1" dirty="0"/>
              <a:t>The goal of this investigation was to examine frequency of interaction between students, and how it is affected by friendships and classes.</a:t>
            </a: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504956-FBCF-4D63-8EC0-D086D823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8381" r="9176"/>
          <a:stretch/>
        </p:blipFill>
        <p:spPr>
          <a:xfrm>
            <a:off x="15335211" y="5844412"/>
            <a:ext cx="5922401" cy="512056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19EFB6-FB1E-43E4-AD7F-2A497CA314F6}"/>
              </a:ext>
            </a:extLst>
          </p:cNvPr>
          <p:cNvCxnSpPr>
            <a:cxnSpLocks/>
          </p:cNvCxnSpPr>
          <p:nvPr/>
        </p:nvCxnSpPr>
        <p:spPr>
          <a:xfrm>
            <a:off x="5721409" y="3948030"/>
            <a:ext cx="478103" cy="2452770"/>
          </a:xfrm>
          <a:prstGeom prst="straightConnector1">
            <a:avLst/>
          </a:prstGeom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AE843F5-2695-4D8C-ABF0-607180960ED7}"/>
              </a:ext>
            </a:extLst>
          </p:cNvPr>
          <p:cNvSpPr txBox="1"/>
          <p:nvPr/>
        </p:nvSpPr>
        <p:spPr>
          <a:xfrm>
            <a:off x="4398431" y="2676611"/>
            <a:ext cx="263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30-minute long break time at 10AM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726E28-67D2-4BCC-8E45-E80F71BE2C33}"/>
              </a:ext>
            </a:extLst>
          </p:cNvPr>
          <p:cNvCxnSpPr>
            <a:cxnSpLocks/>
          </p:cNvCxnSpPr>
          <p:nvPr/>
        </p:nvCxnSpPr>
        <p:spPr>
          <a:xfrm>
            <a:off x="7917378" y="2541181"/>
            <a:ext cx="905706" cy="5260366"/>
          </a:xfrm>
          <a:prstGeom prst="straightConnector1">
            <a:avLst/>
          </a:prstGeom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Left Brace 56">
            <a:extLst>
              <a:ext uri="{FF2B5EF4-FFF2-40B4-BE49-F238E27FC236}">
                <a16:creationId xmlns:a16="http://schemas.microsoft.com/office/drawing/2014/main" id="{C0D65758-6ABA-4D26-BFCB-42A84CB97415}"/>
              </a:ext>
            </a:extLst>
          </p:cNvPr>
          <p:cNvSpPr/>
          <p:nvPr/>
        </p:nvSpPr>
        <p:spPr>
          <a:xfrm rot="5400000">
            <a:off x="8574357" y="7144569"/>
            <a:ext cx="497455" cy="1811412"/>
          </a:xfrm>
          <a:prstGeom prst="leftBrac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FB3584-ABB0-4033-B7A6-024B5E9FE886}"/>
              </a:ext>
            </a:extLst>
          </p:cNvPr>
          <p:cNvSpPr txBox="1"/>
          <p:nvPr/>
        </p:nvSpPr>
        <p:spPr>
          <a:xfrm>
            <a:off x="5931366" y="1217458"/>
            <a:ext cx="343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Decline in interactions at the end of the day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6D5ACC-1358-403B-861E-F22563237894}"/>
              </a:ext>
            </a:extLst>
          </p:cNvPr>
          <p:cNvCxnSpPr>
            <a:cxnSpLocks/>
          </p:cNvCxnSpPr>
          <p:nvPr/>
        </p:nvCxnSpPr>
        <p:spPr>
          <a:xfrm flipH="1" flipV="1">
            <a:off x="10882690" y="4438789"/>
            <a:ext cx="369744" cy="3105011"/>
          </a:xfrm>
          <a:prstGeom prst="straightConnector1">
            <a:avLst/>
          </a:prstGeom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DCF19B-F8E9-4940-B46E-FFF37DA73720}"/>
              </a:ext>
            </a:extLst>
          </p:cNvPr>
          <p:cNvCxnSpPr>
            <a:cxnSpLocks/>
          </p:cNvCxnSpPr>
          <p:nvPr/>
        </p:nvCxnSpPr>
        <p:spPr>
          <a:xfrm flipV="1">
            <a:off x="11067562" y="4438789"/>
            <a:ext cx="868817" cy="1552505"/>
          </a:xfrm>
          <a:prstGeom prst="straightConnector1">
            <a:avLst/>
          </a:prstGeom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53331A0-BC3F-43DF-8240-1BA8D14EE28D}"/>
              </a:ext>
            </a:extLst>
          </p:cNvPr>
          <p:cNvSpPr txBox="1"/>
          <p:nvPr/>
        </p:nvSpPr>
        <p:spPr>
          <a:xfrm>
            <a:off x="10668362" y="7643688"/>
            <a:ext cx="342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Class time in the morning, few outside-class interactions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3BB406-405A-49BB-BC79-90ECCD809B81}"/>
              </a:ext>
            </a:extLst>
          </p:cNvPr>
          <p:cNvSpPr txBox="1"/>
          <p:nvPr/>
        </p:nvSpPr>
        <p:spPr>
          <a:xfrm>
            <a:off x="16393817" y="4427889"/>
            <a:ext cx="443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Most of the people that students interact with are not listed as friends</a:t>
            </a:r>
          </a:p>
        </p:txBody>
      </p:sp>
    </p:spTree>
    <p:extLst>
      <p:ext uri="{BB962C8B-B14F-4D97-AF65-F5344CB8AC3E}">
        <p14:creationId xmlns:p14="http://schemas.microsoft.com/office/powerpoint/2010/main" val="19102905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1185</TotalTime>
  <Words>113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Delaynie M</dc:creator>
  <cp:lastModifiedBy>Delaynie M</cp:lastModifiedBy>
  <cp:revision>34</cp:revision>
  <dcterms:created xsi:type="dcterms:W3CDTF">2020-08-18T15:18:31Z</dcterms:created>
  <dcterms:modified xsi:type="dcterms:W3CDTF">2020-08-26T05:08:42Z</dcterms:modified>
</cp:coreProperties>
</file>