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76" autoAdjust="0"/>
    <p:restoredTop sz="94660"/>
  </p:normalViewPr>
  <p:slideViewPr>
    <p:cSldViewPr snapToGrid="0">
      <p:cViewPr varScale="1">
        <p:scale>
          <a:sx n="74" d="100"/>
          <a:sy n="74" d="100"/>
        </p:scale>
        <p:origin x="9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FEB3-1768-4C7C-ADBC-FC27A3F89BDA}"/>
              </a:ext>
            </a:extLst>
          </p:cNvPr>
          <p:cNvSpPr>
            <a:spLocks noGrp="1"/>
          </p:cNvSpPr>
          <p:nvPr>
            <p:ph type="ctrTitle"/>
          </p:nvPr>
        </p:nvSpPr>
        <p:spPr/>
        <p:txBody>
          <a:bodyPr/>
          <a:lstStyle/>
          <a:p>
            <a:pPr algn="ctr"/>
            <a:r>
              <a:rPr lang="en-GB" dirty="0"/>
              <a:t>ENTERPRISE WEB APPLICATION DEVELOPMENT WITH ASP.NET CORE MVC</a:t>
            </a:r>
          </a:p>
        </p:txBody>
      </p:sp>
      <p:sp>
        <p:nvSpPr>
          <p:cNvPr id="3" name="Subtitle 2">
            <a:extLst>
              <a:ext uri="{FF2B5EF4-FFF2-40B4-BE49-F238E27FC236}">
                <a16:creationId xmlns:a16="http://schemas.microsoft.com/office/drawing/2014/main" id="{5F875FBA-85E8-4689-8BEA-F5DB4BA0B96A}"/>
              </a:ext>
            </a:extLst>
          </p:cNvPr>
          <p:cNvSpPr>
            <a:spLocks noGrp="1"/>
          </p:cNvSpPr>
          <p:nvPr>
            <p:ph type="subTitle" idx="1"/>
          </p:nvPr>
        </p:nvSpPr>
        <p:spPr/>
        <p:txBody>
          <a:bodyPr/>
          <a:lstStyle/>
          <a:p>
            <a:pPr algn="ctr"/>
            <a:r>
              <a:rPr lang="en-GB" dirty="0"/>
              <a:t>EXCLUSIVE RAMADAN CAMP </a:t>
            </a:r>
          </a:p>
          <a:p>
            <a:pPr algn="ctr"/>
            <a:r>
              <a:rPr lang="en-GB" dirty="0"/>
              <a:t>BY </a:t>
            </a:r>
          </a:p>
          <a:p>
            <a:pPr algn="ctr"/>
            <a:r>
              <a:rPr lang="en-GB" dirty="0"/>
              <a:t>THETA SOLUTIONS</a:t>
            </a:r>
          </a:p>
        </p:txBody>
      </p:sp>
    </p:spTree>
    <p:extLst>
      <p:ext uri="{BB962C8B-B14F-4D97-AF65-F5344CB8AC3E}">
        <p14:creationId xmlns:p14="http://schemas.microsoft.com/office/powerpoint/2010/main" val="119169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921E-260C-4910-B409-3326D5EA0EEE}"/>
              </a:ext>
            </a:extLst>
          </p:cNvPr>
          <p:cNvSpPr>
            <a:spLocks noGrp="1"/>
          </p:cNvSpPr>
          <p:nvPr>
            <p:ph type="title"/>
          </p:nvPr>
        </p:nvSpPr>
        <p:spPr/>
        <p:txBody>
          <a:bodyPr/>
          <a:lstStyle/>
          <a:p>
            <a:r>
              <a:rPr lang="en-GB" dirty="0"/>
              <a:t>Trainer profile</a:t>
            </a:r>
          </a:p>
        </p:txBody>
      </p:sp>
      <p:sp>
        <p:nvSpPr>
          <p:cNvPr id="3" name="Content Placeholder 2">
            <a:extLst>
              <a:ext uri="{FF2B5EF4-FFF2-40B4-BE49-F238E27FC236}">
                <a16:creationId xmlns:a16="http://schemas.microsoft.com/office/drawing/2014/main" id="{9A959568-5E94-4E59-9959-618F56C6E8A2}"/>
              </a:ext>
            </a:extLst>
          </p:cNvPr>
          <p:cNvSpPr>
            <a:spLocks noGrp="1"/>
          </p:cNvSpPr>
          <p:nvPr>
            <p:ph idx="1"/>
          </p:nvPr>
        </p:nvSpPr>
        <p:spPr/>
        <p:txBody>
          <a:bodyPr>
            <a:normAutofit fontScale="62500" lnSpcReduction="20000"/>
          </a:bodyPr>
          <a:lstStyle/>
          <a:p>
            <a:r>
              <a:rPr lang="en-GB" sz="3200" b="1" u="sng" dirty="0"/>
              <a:t>Usman Nazir</a:t>
            </a:r>
          </a:p>
          <a:p>
            <a:endParaRPr lang="en-GB" dirty="0"/>
          </a:p>
          <a:p>
            <a:r>
              <a:rPr lang="en-GB" dirty="0"/>
              <a:t>CEO Theta Solutions</a:t>
            </a:r>
          </a:p>
          <a:p>
            <a:r>
              <a:rPr lang="en-GB" dirty="0"/>
              <a:t>Software Engineer, Trainer</a:t>
            </a:r>
          </a:p>
          <a:p>
            <a:r>
              <a:rPr lang="en-GB" dirty="0"/>
              <a:t>MS University of Wales, United Kingdom</a:t>
            </a:r>
          </a:p>
          <a:p>
            <a:r>
              <a:rPr lang="en-GB" dirty="0"/>
              <a:t>Gold Medallist UET LHR Pakistan</a:t>
            </a:r>
          </a:p>
          <a:p>
            <a:endParaRPr lang="en-GB" dirty="0"/>
          </a:p>
          <a:p>
            <a:r>
              <a:rPr lang="en-GB" dirty="0"/>
              <a:t>With 10+ years of professional development experience in international market, he has worked in various technologies and platforms and has professionally trained 1000’s of students who are serving the IT industry in various sectors across globe.</a:t>
            </a:r>
            <a:endParaRPr lang="en-US" dirty="0"/>
          </a:p>
          <a:p>
            <a:endParaRPr lang="en-GB" dirty="0"/>
          </a:p>
        </p:txBody>
      </p:sp>
      <p:pic>
        <p:nvPicPr>
          <p:cNvPr id="4" name="Picture 3">
            <a:extLst>
              <a:ext uri="{FF2B5EF4-FFF2-40B4-BE49-F238E27FC236}">
                <a16:creationId xmlns:a16="http://schemas.microsoft.com/office/drawing/2014/main" id="{A8FCA6EF-022A-4652-B2A1-9DF3068A8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102" y="1935921"/>
            <a:ext cx="2720170" cy="27201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14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3013</TotalTime>
  <Words>78</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Tw Cen MT</vt:lpstr>
      <vt:lpstr>Circuit</vt:lpstr>
      <vt:lpstr>ENTERPRISE WEB APPLICATION DEVELOPMENT WITH ASP.NET CORE MVC</vt:lpstr>
      <vt:lpstr>Trainer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WEB APPLICATION DEVELOPMENT WITH ASP.NET CORE MVC</dc:title>
  <dc:creator>Usman Nazir</dc:creator>
  <cp:lastModifiedBy>Usman Nazir</cp:lastModifiedBy>
  <cp:revision>5</cp:revision>
  <dcterms:created xsi:type="dcterms:W3CDTF">2020-04-24T06:47:12Z</dcterms:created>
  <dcterms:modified xsi:type="dcterms:W3CDTF">2020-04-26T09:01:07Z</dcterms:modified>
</cp:coreProperties>
</file>