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1" r:id="rId3"/>
    <p:sldId id="265" r:id="rId4"/>
    <p:sldId id="266" r:id="rId5"/>
    <p:sldId id="268" r:id="rId6"/>
    <p:sldId id="270" r:id="rId7"/>
    <p:sldId id="305" r:id="rId8"/>
  </p:sldIdLst>
  <p:sldSz cx="9144000" cy="5143500" type="screen16x9"/>
  <p:notesSz cx="6858000" cy="9144000"/>
  <p:embeddedFontLst>
    <p:embeddedFont>
      <p:font typeface="Audiowide" panose="020B0604020202020204" charset="0"/>
      <p:regular r:id="rId10"/>
    </p:embeddedFont>
    <p:embeddedFont>
      <p:font typeface="Bebas Neue" panose="020B0606020202050201" pitchFamily="34" charset="0"/>
      <p:regular r:id="rId11"/>
    </p:embeddedFont>
    <p:embeddedFont>
      <p:font typeface="Red Hat Text" panose="02010303040201060303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F0F2"/>
    <a:srgbClr val="FAD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29E72-026B-48E7-8ADF-9821C62BC841}">
  <a:tblStyle styleId="{B1529E72-026B-48E7-8ADF-9821C62BC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8c0204154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8c0204154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a4f1edb18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a4f1edb18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2a5f6adf8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2a5f6adf8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8c0204154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28c0204154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a5f6adf8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a5f6adf8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2a5f6adf80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2a5f6adf80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2a5f6adf8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2a5f6adf8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06773" y="4294834"/>
            <a:ext cx="848014" cy="1516833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avLst/>
              <a:gdLst/>
              <a:ahLst/>
              <a:cxnLst/>
              <a:rect l="l" t="t" r="r" b="b"/>
              <a:pathLst>
                <a:path w="39021" h="59418" fill="none" extrusionOk="0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avLst/>
              <a:gdLst/>
              <a:ahLst/>
              <a:cxnLst/>
              <a:rect l="l" t="t" r="r" b="b"/>
              <a:pathLst>
                <a:path w="39231" h="15666" fill="none" extrusionOk="0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avLst/>
              <a:gdLst/>
              <a:ahLst/>
              <a:cxnLst/>
              <a:rect l="l" t="t" r="r" b="b"/>
              <a:pathLst>
                <a:path w="42894" h="24787" fill="none" extrusionOk="0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avLst/>
              <a:gdLst/>
              <a:ahLst/>
              <a:cxnLst/>
              <a:rect l="l" t="t" r="r" b="b"/>
              <a:pathLst>
                <a:path w="24271" h="9599" fill="none" extrusionOk="0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7709748" y="418390"/>
            <a:ext cx="1512218" cy="1356435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rot="-5400000" flipH="1">
            <a:off x="4800938" y="4519275"/>
            <a:ext cx="820200" cy="820200"/>
          </a:xfrm>
          <a:prstGeom prst="bentConnector3">
            <a:avLst>
              <a:gd name="adj1" fmla="val 3042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713225" y="732950"/>
            <a:ext cx="47625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713225" y="1830950"/>
            <a:ext cx="47625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flipH="1">
            <a:off x="5475723" y="3166965"/>
            <a:ext cx="1512218" cy="1356435"/>
            <a:chOff x="220675" y="1143125"/>
            <a:chExt cx="3908550" cy="3505000"/>
          </a:xfrm>
        </p:grpSpPr>
        <p:sp>
          <p:nvSpPr>
            <p:cNvPr id="127" name="Google Shape;127;p9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136;p9"/>
          <p:cNvCxnSpPr/>
          <p:nvPr/>
        </p:nvCxnSpPr>
        <p:spPr>
          <a:xfrm rot="-5400000" flipH="1">
            <a:off x="7775263" y="302475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137" name="Google Shape;137;p9"/>
          <p:cNvCxnSpPr/>
          <p:nvPr/>
        </p:nvCxnSpPr>
        <p:spPr>
          <a:xfrm>
            <a:off x="4325888" y="4412700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138" name="Google Shape;138;p9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951291" y="2830975"/>
            <a:ext cx="23166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951291" y="3160075"/>
            <a:ext cx="23166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5876059" y="2830975"/>
            <a:ext cx="23166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3"/>
          </p:nvPr>
        </p:nvSpPr>
        <p:spPr>
          <a:xfrm>
            <a:off x="5876043" y="3160075"/>
            <a:ext cx="23166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4"/>
          </p:nvPr>
        </p:nvSpPr>
        <p:spPr>
          <a:xfrm>
            <a:off x="3413681" y="2830975"/>
            <a:ext cx="23166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5"/>
          </p:nvPr>
        </p:nvSpPr>
        <p:spPr>
          <a:xfrm>
            <a:off x="3413669" y="3160075"/>
            <a:ext cx="23166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1258500" y="150102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1258500" y="1830125"/>
            <a:ext cx="32808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title" idx="2"/>
          </p:nvPr>
        </p:nvSpPr>
        <p:spPr>
          <a:xfrm>
            <a:off x="5149975" y="150102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5149975" y="1830125"/>
            <a:ext cx="32808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idx="4"/>
          </p:nvPr>
        </p:nvSpPr>
        <p:spPr>
          <a:xfrm>
            <a:off x="1258500" y="312177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258500" y="3450875"/>
            <a:ext cx="32808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title" idx="6"/>
          </p:nvPr>
        </p:nvSpPr>
        <p:spPr>
          <a:xfrm>
            <a:off x="5149975" y="312177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149975" y="3450875"/>
            <a:ext cx="3280800" cy="8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5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8" name="Google Shape;318;p25"/>
          <p:cNvCxnSpPr/>
          <p:nvPr/>
        </p:nvCxnSpPr>
        <p:spPr>
          <a:xfrm rot="10800000">
            <a:off x="1113400" y="4679775"/>
            <a:ext cx="0" cy="951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319" name="Google Shape;319;p25"/>
          <p:cNvCxnSpPr/>
          <p:nvPr/>
        </p:nvCxnSpPr>
        <p:spPr>
          <a:xfrm rot="-5400000" flipH="1">
            <a:off x="-231600" y="4046425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rot="-5400000" flipH="1">
            <a:off x="1025075" y="-1387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553375" y="1514963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rot="-5400000" flipH="1">
            <a:off x="7276700" y="44620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7972325" y="3864213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6722773" y="-463735"/>
            <a:ext cx="1512218" cy="1356435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8793063" y="892700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6722780" y="1600840"/>
            <a:ext cx="2870439" cy="2574773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4" name="Google Shape;364;p28"/>
          <p:cNvCxnSpPr/>
          <p:nvPr/>
        </p:nvCxnSpPr>
        <p:spPr>
          <a:xfrm rot="-5400000" flipH="1">
            <a:off x="6649100" y="3788375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7" r:id="rId5"/>
    <p:sldLayoutId id="2147483671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BlockMorph</a:t>
            </a:r>
            <a:endParaRPr dirty="0"/>
          </a:p>
        </p:txBody>
      </p:sp>
      <p:grpSp>
        <p:nvGrpSpPr>
          <p:cNvPr id="379" name="Google Shape;379;p32"/>
          <p:cNvGrpSpPr/>
          <p:nvPr/>
        </p:nvGrpSpPr>
        <p:grpSpPr>
          <a:xfrm flipH="1">
            <a:off x="5762525" y="1261867"/>
            <a:ext cx="2738624" cy="3077377"/>
            <a:chOff x="3691700" y="944200"/>
            <a:chExt cx="3679700" cy="3820400"/>
          </a:xfrm>
        </p:grpSpPr>
        <p:sp>
          <p:nvSpPr>
            <p:cNvPr id="380" name="Google Shape;380;p32"/>
            <p:cNvSpPr/>
            <p:nvPr/>
          </p:nvSpPr>
          <p:spPr>
            <a:xfrm>
              <a:off x="3691700" y="944200"/>
              <a:ext cx="2249600" cy="2904550"/>
            </a:xfrm>
            <a:custGeom>
              <a:avLst/>
              <a:gdLst/>
              <a:ahLst/>
              <a:cxnLst/>
              <a:rect l="l" t="t" r="r" b="b"/>
              <a:pathLst>
                <a:path w="89984" h="116182" fill="none" extrusionOk="0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747500" y="966625"/>
              <a:ext cx="2194275" cy="2889750"/>
            </a:xfrm>
            <a:custGeom>
              <a:avLst/>
              <a:gdLst/>
              <a:ahLst/>
              <a:cxnLst/>
              <a:rect l="l" t="t" r="r" b="b"/>
              <a:pathLst>
                <a:path w="87771" h="115590" fill="none" extrusionOk="0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813325" y="1075850"/>
              <a:ext cx="2063100" cy="2666050"/>
            </a:xfrm>
            <a:custGeom>
              <a:avLst/>
              <a:gdLst/>
              <a:ahLst/>
              <a:cxnLst/>
              <a:rect l="l" t="t" r="r" b="b"/>
              <a:pathLst>
                <a:path w="82524" h="106642" fill="none" extrusionOk="0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782325" y="2626625"/>
              <a:ext cx="3585250" cy="2137975"/>
            </a:xfrm>
            <a:custGeom>
              <a:avLst/>
              <a:gdLst/>
              <a:ahLst/>
              <a:cxnLst/>
              <a:rect l="l" t="t" r="r" b="b"/>
              <a:pathLst>
                <a:path w="143410" h="85519" fill="none" extrusionOk="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779450" y="2626625"/>
              <a:ext cx="3591950" cy="2072150"/>
            </a:xfrm>
            <a:custGeom>
              <a:avLst/>
              <a:gdLst/>
              <a:ahLst/>
              <a:cxnLst/>
              <a:rect l="l" t="t" r="r" b="b"/>
              <a:pathLst>
                <a:path w="143678" h="82886" fill="none" extrusionOk="0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237400" y="4186450"/>
              <a:ext cx="395925" cy="226125"/>
            </a:xfrm>
            <a:custGeom>
              <a:avLst/>
              <a:gdLst/>
              <a:ahLst/>
              <a:cxnLst/>
              <a:rect l="l" t="t" r="r" b="b"/>
              <a:pathLst>
                <a:path w="15837" h="9045" fill="none" extrusionOk="0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480500" y="3594950"/>
              <a:ext cx="1017950" cy="610125"/>
            </a:xfrm>
            <a:custGeom>
              <a:avLst/>
              <a:gdLst/>
              <a:ahLst/>
              <a:cxnLst/>
              <a:rect l="l" t="t" r="r" b="b"/>
              <a:pathLst>
                <a:path w="40718" h="24405" fill="none" extrusionOk="0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645525" y="3704650"/>
              <a:ext cx="731300" cy="417900"/>
            </a:xfrm>
            <a:custGeom>
              <a:avLst/>
              <a:gdLst/>
              <a:ahLst/>
              <a:cxnLst/>
              <a:rect l="l" t="t" r="r" b="b"/>
              <a:pathLst>
                <a:path w="29252" h="16716" fill="none" extrusionOk="0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030475" y="3903100"/>
              <a:ext cx="149825" cy="85400"/>
            </a:xfrm>
            <a:custGeom>
              <a:avLst/>
              <a:gdLst/>
              <a:ahLst/>
              <a:cxnLst/>
              <a:rect l="l" t="t" r="r" b="b"/>
              <a:pathLst>
                <a:path w="5993" h="3416" fill="none" extrusionOk="0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162500" y="2839850"/>
              <a:ext cx="2512450" cy="1423425"/>
            </a:xfrm>
            <a:custGeom>
              <a:avLst/>
              <a:gdLst/>
              <a:ahLst/>
              <a:cxnLst/>
              <a:rect l="l" t="t" r="r" b="b"/>
              <a:pathLst>
                <a:path w="100498" h="56937" fill="none" extrusionOk="0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813325" y="1926850"/>
              <a:ext cx="570050" cy="1814575"/>
            </a:xfrm>
            <a:custGeom>
              <a:avLst/>
              <a:gdLst/>
              <a:ahLst/>
              <a:cxnLst/>
              <a:rect l="l" t="t" r="r" b="b"/>
              <a:pathLst>
                <a:path w="22802" h="72583" fill="none" extrusionOk="0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187300" y="1719825"/>
              <a:ext cx="571025" cy="1804550"/>
            </a:xfrm>
            <a:custGeom>
              <a:avLst/>
              <a:gdLst/>
              <a:ahLst/>
              <a:cxnLst/>
              <a:rect l="l" t="t" r="r" b="b"/>
              <a:pathLst>
                <a:path w="22841" h="72182" fill="none" extrusionOk="0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684825" y="14393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816475" y="1353000"/>
              <a:ext cx="571500" cy="1804550"/>
            </a:xfrm>
            <a:custGeom>
              <a:avLst/>
              <a:gdLst/>
              <a:ahLst/>
              <a:cxnLst/>
              <a:rect l="l" t="t" r="r" b="b"/>
              <a:pathLst>
                <a:path w="22860" h="72182" fill="none" extrusionOk="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069300" y="1209900"/>
              <a:ext cx="571500" cy="1804075"/>
            </a:xfrm>
            <a:custGeom>
              <a:avLst/>
              <a:gdLst/>
              <a:ahLst/>
              <a:cxnLst/>
              <a:rect l="l" t="t" r="r" b="b"/>
              <a:pathLst>
                <a:path w="22860" h="72163" fill="none" extrusionOk="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130825" y="11779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366482CB-73AD-F39E-01DD-C386E500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1684202"/>
            <a:ext cx="976928" cy="976928"/>
          </a:xfrm>
          <a:prstGeom prst="rect">
            <a:avLst/>
          </a:prstGeom>
        </p:spPr>
      </p:pic>
      <p:sp>
        <p:nvSpPr>
          <p:cNvPr id="7" name="Google Shape;378;p32">
            <a:extLst>
              <a:ext uri="{FF2B5EF4-FFF2-40B4-BE49-F238E27FC236}">
                <a16:creationId xmlns:a16="http://schemas.microsoft.com/office/drawing/2014/main" id="{159FFDE8-2113-78BF-29E7-855F87C5E2A1}"/>
              </a:ext>
            </a:extLst>
          </p:cNvPr>
          <p:cNvSpPr/>
          <p:nvPr/>
        </p:nvSpPr>
        <p:spPr>
          <a:xfrm>
            <a:off x="843923" y="3380701"/>
            <a:ext cx="1589369" cy="3316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WEB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2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sp>
        <p:nvSpPr>
          <p:cNvPr id="9" name="Google Shape;378;p32">
            <a:extLst>
              <a:ext uri="{FF2B5EF4-FFF2-40B4-BE49-F238E27FC236}">
                <a16:creationId xmlns:a16="http://schemas.microsoft.com/office/drawing/2014/main" id="{BEE780B6-A068-906A-5CD2-404CF74B00F4}"/>
              </a:ext>
            </a:extLst>
          </p:cNvPr>
          <p:cNvSpPr/>
          <p:nvPr/>
        </p:nvSpPr>
        <p:spPr>
          <a:xfrm>
            <a:off x="3652701" y="3376612"/>
            <a:ext cx="1589369" cy="3316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WEB</a:t>
            </a:r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3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sp>
        <p:nvSpPr>
          <p:cNvPr id="17" name="Google Shape;1718;p68">
            <a:extLst>
              <a:ext uri="{FF2B5EF4-FFF2-40B4-BE49-F238E27FC236}">
                <a16:creationId xmlns:a16="http://schemas.microsoft.com/office/drawing/2014/main" id="{0F67E589-01EF-D323-E04A-F44FFA8E50C4}"/>
              </a:ext>
            </a:extLst>
          </p:cNvPr>
          <p:cNvSpPr/>
          <p:nvPr/>
        </p:nvSpPr>
        <p:spPr>
          <a:xfrm>
            <a:off x="2712350" y="3388921"/>
            <a:ext cx="690955" cy="307001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4;p41">
            <a:extLst>
              <a:ext uri="{FF2B5EF4-FFF2-40B4-BE49-F238E27FC236}">
                <a16:creationId xmlns:a16="http://schemas.microsoft.com/office/drawing/2014/main" id="{F3CD26FC-A46F-31DB-69C5-69F293563A11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1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55D7A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713225" y="732950"/>
            <a:ext cx="4762500" cy="6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1"/>
          </p:nvPr>
        </p:nvSpPr>
        <p:spPr>
          <a:xfrm>
            <a:off x="713225" y="1830950"/>
            <a:ext cx="47625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“Transition and integration of Web3 from Web2 in the most seamless way possible”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Welcome to </a:t>
            </a:r>
            <a:r>
              <a:rPr lang="en-US" b="1" dirty="0" err="1"/>
              <a:t>BlockMorph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–</a:t>
            </a:r>
            <a:r>
              <a:rPr lang="en-US" i="1" dirty="0"/>
              <a:t> The Goodman Code</a:t>
            </a:r>
          </a:p>
        </p:txBody>
      </p:sp>
      <p:cxnSp>
        <p:nvCxnSpPr>
          <p:cNvPr id="461" name="Google Shape;461;p37"/>
          <p:cNvCxnSpPr/>
          <p:nvPr/>
        </p:nvCxnSpPr>
        <p:spPr>
          <a:xfrm>
            <a:off x="713225" y="1631725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grpSp>
        <p:nvGrpSpPr>
          <p:cNvPr id="462" name="Google Shape;462;p37"/>
          <p:cNvGrpSpPr/>
          <p:nvPr/>
        </p:nvGrpSpPr>
        <p:grpSpPr>
          <a:xfrm>
            <a:off x="6154309" y="1371352"/>
            <a:ext cx="913647" cy="1139113"/>
            <a:chOff x="1709175" y="238125"/>
            <a:chExt cx="4200675" cy="5237300"/>
          </a:xfrm>
        </p:grpSpPr>
        <p:sp>
          <p:nvSpPr>
            <p:cNvPr id="463" name="Google Shape;463;p37"/>
            <p:cNvSpPr/>
            <p:nvPr/>
          </p:nvSpPr>
          <p:spPr>
            <a:xfrm>
              <a:off x="4047775" y="4782875"/>
              <a:ext cx="355600" cy="629075"/>
            </a:xfrm>
            <a:custGeom>
              <a:avLst/>
              <a:gdLst/>
              <a:ahLst/>
              <a:cxnLst/>
              <a:rect l="l" t="t" r="r" b="b"/>
              <a:pathLst>
                <a:path w="14224" h="25163" extrusionOk="0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1709175" y="1163675"/>
              <a:ext cx="673350" cy="526100"/>
            </a:xfrm>
            <a:custGeom>
              <a:avLst/>
              <a:gdLst/>
              <a:ahLst/>
              <a:cxnLst/>
              <a:rect l="l" t="t" r="r" b="b"/>
              <a:pathLst>
                <a:path w="26934" h="21044" extrusionOk="0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906750" y="4264525"/>
              <a:ext cx="735075" cy="874475"/>
            </a:xfrm>
            <a:custGeom>
              <a:avLst/>
              <a:gdLst/>
              <a:ahLst/>
              <a:cxnLst/>
              <a:rect l="l" t="t" r="r" b="b"/>
              <a:pathLst>
                <a:path w="29403" h="34979" extrusionOk="0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980200" y="238250"/>
              <a:ext cx="949300" cy="577175"/>
            </a:xfrm>
            <a:custGeom>
              <a:avLst/>
              <a:gdLst/>
              <a:ahLst/>
              <a:cxnLst/>
              <a:rect l="l" t="t" r="r" b="b"/>
              <a:pathLst>
                <a:path w="37972" h="23087" extrusionOk="0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3375" y="238125"/>
              <a:ext cx="735125" cy="874600"/>
            </a:xfrm>
            <a:custGeom>
              <a:avLst/>
              <a:gdLst/>
              <a:ahLst/>
              <a:cxnLst/>
              <a:rect l="l" t="t" r="r" b="b"/>
              <a:pathLst>
                <a:path w="29405" h="34984" extrusionOk="0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4906975" y="2674200"/>
              <a:ext cx="477475" cy="626300"/>
            </a:xfrm>
            <a:custGeom>
              <a:avLst/>
              <a:gdLst/>
              <a:ahLst/>
              <a:cxnLst/>
              <a:rect l="l" t="t" r="r" b="b"/>
              <a:pathLst>
                <a:path w="19099" h="25052" extrusionOk="0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019725" y="3059625"/>
              <a:ext cx="890125" cy="539675"/>
            </a:xfrm>
            <a:custGeom>
              <a:avLst/>
              <a:gdLst/>
              <a:ahLst/>
              <a:cxnLst/>
              <a:rect l="l" t="t" r="r" b="b"/>
              <a:pathLst>
                <a:path w="35605" h="21587" extrusionOk="0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548000" y="3358350"/>
              <a:ext cx="355975" cy="1191500"/>
            </a:xfrm>
            <a:custGeom>
              <a:avLst/>
              <a:gdLst/>
              <a:ahLst/>
              <a:cxnLst/>
              <a:rect l="l" t="t" r="r" b="b"/>
              <a:pathLst>
                <a:path w="14239" h="47660" extrusionOk="0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045225" y="776250"/>
              <a:ext cx="355675" cy="839125"/>
            </a:xfrm>
            <a:custGeom>
              <a:avLst/>
              <a:gdLst/>
              <a:ahLst/>
              <a:cxnLst/>
              <a:rect l="l" t="t" r="r" b="b"/>
              <a:pathLst>
                <a:path w="14227" h="33565" extrusionOk="0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209675" y="301625"/>
              <a:ext cx="1197500" cy="715575"/>
            </a:xfrm>
            <a:custGeom>
              <a:avLst/>
              <a:gdLst/>
              <a:ahLst/>
              <a:cxnLst/>
              <a:rect l="l" t="t" r="r" b="b"/>
              <a:pathLst>
                <a:path w="47900" h="28623" extrusionOk="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687525" y="1454650"/>
              <a:ext cx="952725" cy="1248350"/>
            </a:xfrm>
            <a:custGeom>
              <a:avLst/>
              <a:gdLst/>
              <a:ahLst/>
              <a:cxnLst/>
              <a:rect l="l" t="t" r="r" b="b"/>
              <a:pathLst>
                <a:path w="38109" h="49934" extrusionOk="0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321125" y="1454800"/>
              <a:ext cx="732500" cy="452050"/>
            </a:xfrm>
            <a:custGeom>
              <a:avLst/>
              <a:gdLst/>
              <a:ahLst/>
              <a:cxnLst/>
              <a:rect l="l" t="t" r="r" b="b"/>
              <a:pathLst>
                <a:path w="29300" h="18082" extrusionOk="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4327000" y="4080825"/>
              <a:ext cx="13850" cy="6725"/>
            </a:xfrm>
            <a:custGeom>
              <a:avLst/>
              <a:gdLst/>
              <a:ahLst/>
              <a:cxnLst/>
              <a:rect l="l" t="t" r="r" b="b"/>
              <a:pathLst>
                <a:path w="554" h="269" extrusionOk="0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760975" y="2611250"/>
              <a:ext cx="9725" cy="49000"/>
            </a:xfrm>
            <a:custGeom>
              <a:avLst/>
              <a:gdLst/>
              <a:ahLst/>
              <a:cxnLst/>
              <a:rect l="l" t="t" r="r" b="b"/>
              <a:pathLst>
                <a:path w="389" h="1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784275" y="2728250"/>
              <a:ext cx="13900" cy="51925"/>
            </a:xfrm>
            <a:custGeom>
              <a:avLst/>
              <a:gdLst/>
              <a:ahLst/>
              <a:cxnLst/>
              <a:rect l="l" t="t" r="r" b="b"/>
              <a:pathLst>
                <a:path w="556" h="2077" extrusionOk="0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815900" y="2845725"/>
              <a:ext cx="18000" cy="53550"/>
            </a:xfrm>
            <a:custGeom>
              <a:avLst/>
              <a:gdLst/>
              <a:ahLst/>
              <a:cxnLst/>
              <a:rect l="l" t="t" r="r" b="b"/>
              <a:pathLst>
                <a:path w="720" h="2142" extrusionOk="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855600" y="2963125"/>
              <a:ext cx="21975" cy="54575"/>
            </a:xfrm>
            <a:custGeom>
              <a:avLst/>
              <a:gdLst/>
              <a:ahLst/>
              <a:cxnLst/>
              <a:rect l="l" t="t" r="r" b="b"/>
              <a:pathLst>
                <a:path w="879" h="2183" extrusionOk="0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902675" y="3079300"/>
              <a:ext cx="25925" cy="55175"/>
            </a:xfrm>
            <a:custGeom>
              <a:avLst/>
              <a:gdLst/>
              <a:ahLst/>
              <a:cxnLst/>
              <a:rect l="l" t="t" r="r" b="b"/>
              <a:pathLst>
                <a:path w="1037" h="2207" extrusionOk="0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251800" y="4111200"/>
              <a:ext cx="25025" cy="7625"/>
            </a:xfrm>
            <a:custGeom>
              <a:avLst/>
              <a:gdLst/>
              <a:ahLst/>
              <a:cxnLst/>
              <a:rect l="l" t="t" r="r" b="b"/>
              <a:pathLst>
                <a:path w="1001" h="305" extrusionOk="0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813225" y="1832500"/>
              <a:ext cx="21050" cy="28100"/>
            </a:xfrm>
            <a:custGeom>
              <a:avLst/>
              <a:gdLst/>
              <a:ahLst/>
              <a:cxnLst/>
              <a:rect l="l" t="t" r="r" b="b"/>
              <a:pathLst>
                <a:path w="842" h="1124" extrusionOk="0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69700" y="1901600"/>
              <a:ext cx="12950" cy="23750"/>
            </a:xfrm>
            <a:custGeom>
              <a:avLst/>
              <a:gdLst/>
              <a:ahLst/>
              <a:cxnLst/>
              <a:rect l="l" t="t" r="r" b="b"/>
              <a:pathLst>
                <a:path w="518" h="950" extrusionOk="0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746650" y="2495750"/>
              <a:ext cx="5025" cy="40850"/>
            </a:xfrm>
            <a:custGeom>
              <a:avLst/>
              <a:gdLst/>
              <a:ahLst/>
              <a:cxnLst/>
              <a:rect l="l" t="t" r="r" b="b"/>
              <a:pathLst>
                <a:path w="201" h="1634" extrusionOk="0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09025" y="1978325"/>
              <a:ext cx="21900" cy="41575"/>
            </a:xfrm>
            <a:custGeom>
              <a:avLst/>
              <a:gdLst/>
              <a:ahLst/>
              <a:cxnLst/>
              <a:rect l="l" t="t" r="r" b="b"/>
              <a:pathLst>
                <a:path w="876" h="1663" extrusionOk="0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65000" y="1773700"/>
              <a:ext cx="29575" cy="28750"/>
            </a:xfrm>
            <a:custGeom>
              <a:avLst/>
              <a:gdLst/>
              <a:ahLst/>
              <a:cxnLst/>
              <a:rect l="l" t="t" r="r" b="b"/>
              <a:pathLst>
                <a:path w="1183" h="1150" extrusionOk="0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45975" y="2244125"/>
              <a:ext cx="4875" cy="36375"/>
            </a:xfrm>
            <a:custGeom>
              <a:avLst/>
              <a:gdLst/>
              <a:ahLst/>
              <a:cxnLst/>
              <a:rect l="l" t="t" r="r" b="b"/>
              <a:pathLst>
                <a:path w="195" h="1455" extrusionOk="0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758750" y="2136000"/>
              <a:ext cx="12025" cy="49875"/>
            </a:xfrm>
            <a:custGeom>
              <a:avLst/>
              <a:gdLst/>
              <a:ahLst/>
              <a:cxnLst/>
              <a:rect l="l" t="t" r="r" b="b"/>
              <a:pathLst>
                <a:path w="481" h="1995" extrusionOk="0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779775" y="2051450"/>
              <a:ext cx="17525" cy="47400"/>
            </a:xfrm>
            <a:custGeom>
              <a:avLst/>
              <a:gdLst/>
              <a:ahLst/>
              <a:cxnLst/>
              <a:rect l="l" t="t" r="r" b="b"/>
              <a:pathLst>
                <a:path w="701" h="1896" extrusionOk="0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3941725" y="4118950"/>
              <a:ext cx="35175" cy="8225"/>
            </a:xfrm>
            <a:custGeom>
              <a:avLst/>
              <a:gdLst/>
              <a:ahLst/>
              <a:cxnLst/>
              <a:rect l="l" t="t" r="r" b="b"/>
              <a:pathLst>
                <a:path w="1407" h="329" extrusionOk="0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3316175" y="3710625"/>
              <a:ext cx="43075" cy="43675"/>
            </a:xfrm>
            <a:custGeom>
              <a:avLst/>
              <a:gdLst/>
              <a:ahLst/>
              <a:cxnLst/>
              <a:rect l="l" t="t" r="r" b="b"/>
              <a:pathLst>
                <a:path w="1723" h="1747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3402650" y="3797375"/>
              <a:ext cx="44950" cy="39900"/>
            </a:xfrm>
            <a:custGeom>
              <a:avLst/>
              <a:gdLst/>
              <a:ahLst/>
              <a:cxnLst/>
              <a:rect l="l" t="t" r="r" b="b"/>
              <a:pathLst>
                <a:path w="1798" h="1596" extrusionOk="0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585625" y="3946950"/>
              <a:ext cx="48550" cy="31725"/>
            </a:xfrm>
            <a:custGeom>
              <a:avLst/>
              <a:gdLst/>
              <a:ahLst/>
              <a:cxnLst/>
              <a:rect l="l" t="t" r="r" b="b"/>
              <a:pathLst>
                <a:path w="1942" h="1269" extrusionOk="0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178650" y="4130975"/>
              <a:ext cx="29300" cy="4350"/>
            </a:xfrm>
            <a:custGeom>
              <a:avLst/>
              <a:gdLst/>
              <a:ahLst/>
              <a:cxnLst/>
              <a:rect l="l" t="t" r="r" b="b"/>
              <a:pathLst>
                <a:path w="1172" h="174" extrusionOk="0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3857025" y="4092375"/>
              <a:ext cx="36075" cy="12425"/>
            </a:xfrm>
            <a:custGeom>
              <a:avLst/>
              <a:gdLst/>
              <a:ahLst/>
              <a:cxnLst/>
              <a:rect l="l" t="t" r="r" b="b"/>
              <a:pathLst>
                <a:path w="1443" h="497" extrusionOk="0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3492425" y="3876275"/>
              <a:ext cx="46975" cy="36150"/>
            </a:xfrm>
            <a:custGeom>
              <a:avLst/>
              <a:gdLst/>
              <a:ahLst/>
              <a:cxnLst/>
              <a:rect l="l" t="t" r="r" b="b"/>
              <a:pathLst>
                <a:path w="1879" h="1446" extrusionOk="0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3234075" y="3617400"/>
              <a:ext cx="40775" cy="46675"/>
            </a:xfrm>
            <a:custGeom>
              <a:avLst/>
              <a:gdLst/>
              <a:ahLst/>
              <a:cxnLst/>
              <a:rect l="l" t="t" r="r" b="b"/>
              <a:pathLst>
                <a:path w="1631" h="1867" extrusionOk="0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3017525" y="3305700"/>
              <a:ext cx="32350" cy="52950"/>
            </a:xfrm>
            <a:custGeom>
              <a:avLst/>
              <a:gdLst/>
              <a:ahLst/>
              <a:cxnLst/>
              <a:rect l="l" t="t" r="r" b="b"/>
              <a:pathLst>
                <a:path w="1294" h="2118" extrusionOk="0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102775" y="4140225"/>
              <a:ext cx="31925" cy="400"/>
            </a:xfrm>
            <a:custGeom>
              <a:avLst/>
              <a:gdLst/>
              <a:ahLst/>
              <a:cxnLst/>
              <a:rect l="l" t="t" r="r" b="b"/>
              <a:pathLst>
                <a:path w="1277" h="16" extrusionOk="0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023750" y="4135000"/>
              <a:ext cx="33825" cy="3975"/>
            </a:xfrm>
            <a:custGeom>
              <a:avLst/>
              <a:gdLst/>
              <a:ahLst/>
              <a:cxnLst/>
              <a:rect l="l" t="t" r="r" b="b"/>
              <a:pathLst>
                <a:path w="1353" h="159" extrusionOk="0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956800" y="3193850"/>
              <a:ext cx="29275" cy="54200"/>
            </a:xfrm>
            <a:custGeom>
              <a:avLst/>
              <a:gdLst/>
              <a:ahLst/>
              <a:cxnLst/>
              <a:rect l="l" t="t" r="r" b="b"/>
              <a:pathLst>
                <a:path w="1171" h="2168" extrusionOk="0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3156625" y="3518300"/>
              <a:ext cx="38000" cy="49050"/>
            </a:xfrm>
            <a:custGeom>
              <a:avLst/>
              <a:gdLst/>
              <a:ahLst/>
              <a:cxnLst/>
              <a:rect l="l" t="t" r="r" b="b"/>
              <a:pathLst>
                <a:path w="1520" h="1962" extrusionOk="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084250" y="3414125"/>
              <a:ext cx="35325" cy="51150"/>
            </a:xfrm>
            <a:custGeom>
              <a:avLst/>
              <a:gdLst/>
              <a:ahLst/>
              <a:cxnLst/>
              <a:rect l="l" t="t" r="r" b="b"/>
              <a:pathLst>
                <a:path w="1413" h="2046" extrusionOk="0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673025" y="3848175"/>
              <a:ext cx="321650" cy="199150"/>
            </a:xfrm>
            <a:custGeom>
              <a:avLst/>
              <a:gdLst/>
              <a:ahLst/>
              <a:cxnLst/>
              <a:rect l="l" t="t" r="r" b="b"/>
              <a:pathLst>
                <a:path w="12866" h="7966" extrusionOk="0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3754275" y="4037025"/>
              <a:ext cx="17725" cy="10375"/>
            </a:xfrm>
            <a:custGeom>
              <a:avLst/>
              <a:gdLst/>
              <a:ahLst/>
              <a:cxnLst/>
              <a:rect l="l" t="t" r="r" b="b"/>
              <a:pathLst>
                <a:path w="709" h="415" extrusionOk="0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3673025" y="3887175"/>
              <a:ext cx="198000" cy="115975"/>
            </a:xfrm>
            <a:custGeom>
              <a:avLst/>
              <a:gdLst/>
              <a:ahLst/>
              <a:cxnLst/>
              <a:rect l="l" t="t" r="r" b="b"/>
              <a:pathLst>
                <a:path w="7920" h="4639" extrusionOk="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179175" y="4212075"/>
              <a:ext cx="23325" cy="4350"/>
            </a:xfrm>
            <a:custGeom>
              <a:avLst/>
              <a:gdLst/>
              <a:ahLst/>
              <a:cxnLst/>
              <a:rect l="l" t="t" r="r" b="b"/>
              <a:pathLst>
                <a:path w="933" h="174" extrusionOk="0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769950" y="4055525"/>
              <a:ext cx="36750" cy="16425"/>
            </a:xfrm>
            <a:custGeom>
              <a:avLst/>
              <a:gdLst/>
              <a:ahLst/>
              <a:cxnLst/>
              <a:rect l="l" t="t" r="r" b="b"/>
              <a:pathLst>
                <a:path w="1470" h="657" extrusionOk="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938425" y="1740725"/>
              <a:ext cx="1029525" cy="2146475"/>
            </a:xfrm>
            <a:custGeom>
              <a:avLst/>
              <a:gdLst/>
              <a:ahLst/>
              <a:cxnLst/>
              <a:rect l="l" t="t" r="r" b="b"/>
              <a:pathLst>
                <a:path w="41181" h="85859" extrusionOk="0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249925" y="4194325"/>
              <a:ext cx="26450" cy="8750"/>
            </a:xfrm>
            <a:custGeom>
              <a:avLst/>
              <a:gdLst/>
              <a:ahLst/>
              <a:cxnLst/>
              <a:rect l="l" t="t" r="r" b="b"/>
              <a:pathLst>
                <a:path w="1058" h="350" extrusionOk="0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948750" y="3853450"/>
              <a:ext cx="514775" cy="205375"/>
            </a:xfrm>
            <a:custGeom>
              <a:avLst/>
              <a:gdLst/>
              <a:ahLst/>
              <a:cxnLst/>
              <a:rect l="l" t="t" r="r" b="b"/>
              <a:pathLst>
                <a:path w="20591" h="8215" extrusionOk="0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652500" y="4083650"/>
              <a:ext cx="452975" cy="137250"/>
            </a:xfrm>
            <a:custGeom>
              <a:avLst/>
              <a:gdLst/>
              <a:ahLst/>
              <a:cxnLst/>
              <a:rect l="l" t="t" r="r" b="b"/>
              <a:pathLst>
                <a:path w="18119" h="5490" extrusionOk="0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003725" y="1793475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734550" y="1980475"/>
              <a:ext cx="5325" cy="13900"/>
            </a:xfrm>
            <a:custGeom>
              <a:avLst/>
              <a:gdLst/>
              <a:ahLst/>
              <a:cxnLst/>
              <a:rect l="l" t="t" r="r" b="b"/>
              <a:pathLst>
                <a:path w="213" h="556" extrusionOk="0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943350" y="1813575"/>
              <a:ext cx="32100" cy="22600"/>
            </a:xfrm>
            <a:custGeom>
              <a:avLst/>
              <a:gdLst/>
              <a:ahLst/>
              <a:cxnLst/>
              <a:rect l="l" t="t" r="r" b="b"/>
              <a:pathLst>
                <a:path w="1284" h="904" extrusionOk="0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890975" y="1859550"/>
              <a:ext cx="28725" cy="28575"/>
            </a:xfrm>
            <a:custGeom>
              <a:avLst/>
              <a:gdLst/>
              <a:ahLst/>
              <a:cxnLst/>
              <a:rect l="l" t="t" r="r" b="b"/>
              <a:pathLst>
                <a:path w="1149" h="1143" extrusionOk="0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846125" y="1914075"/>
              <a:ext cx="25925" cy="35475"/>
            </a:xfrm>
            <a:custGeom>
              <a:avLst/>
              <a:gdLst/>
              <a:ahLst/>
              <a:cxnLst/>
              <a:rect l="l" t="t" r="r" b="b"/>
              <a:pathLst>
                <a:path w="1037" h="1419" extrusionOk="0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771975" y="3933450"/>
              <a:ext cx="176800" cy="103600"/>
            </a:xfrm>
            <a:custGeom>
              <a:avLst/>
              <a:gdLst/>
              <a:ahLst/>
              <a:cxnLst/>
              <a:rect l="l" t="t" r="r" b="b"/>
              <a:pathLst>
                <a:path w="7072" h="4144" extrusionOk="0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4317150" y="4167675"/>
              <a:ext cx="26450" cy="13025"/>
            </a:xfrm>
            <a:custGeom>
              <a:avLst/>
              <a:gdLst/>
              <a:ahLst/>
              <a:cxnLst/>
              <a:rect l="l" t="t" r="r" b="b"/>
              <a:pathLst>
                <a:path w="1058" h="521" extrusionOk="0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806675" y="4071950"/>
              <a:ext cx="50375" cy="20450"/>
            </a:xfrm>
            <a:custGeom>
              <a:avLst/>
              <a:gdLst/>
              <a:ahLst/>
              <a:cxnLst/>
              <a:rect l="l" t="t" r="r" b="b"/>
              <a:pathLst>
                <a:path w="2015" h="818" extrusionOk="0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4276350" y="4180675"/>
              <a:ext cx="40825" cy="13675"/>
            </a:xfrm>
            <a:custGeom>
              <a:avLst/>
              <a:gdLst/>
              <a:ahLst/>
              <a:cxnLst/>
              <a:rect l="l" t="t" r="r" b="b"/>
              <a:pathLst>
                <a:path w="1633" h="547" extrusionOk="0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4343575" y="4149325"/>
              <a:ext cx="37050" cy="18375"/>
            </a:xfrm>
            <a:custGeom>
              <a:avLst/>
              <a:gdLst/>
              <a:ahLst/>
              <a:cxnLst/>
              <a:rect l="l" t="t" r="r" b="b"/>
              <a:pathLst>
                <a:path w="1482" h="735" extrusionOk="0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4202475" y="4203075"/>
              <a:ext cx="47400" cy="9025"/>
            </a:xfrm>
            <a:custGeom>
              <a:avLst/>
              <a:gdLst/>
              <a:ahLst/>
              <a:cxnLst/>
              <a:rect l="l" t="t" r="r" b="b"/>
              <a:pathLst>
                <a:path w="1896" h="361" extrusionOk="0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976875" y="4127150"/>
              <a:ext cx="46900" cy="7875"/>
            </a:xfrm>
            <a:custGeom>
              <a:avLst/>
              <a:gdLst/>
              <a:ahLst/>
              <a:cxnLst/>
              <a:rect l="l" t="t" r="r" b="b"/>
              <a:pathLst>
                <a:path w="1876" h="315" extrusionOk="0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893075" y="4104775"/>
              <a:ext cx="48675" cy="14125"/>
            </a:xfrm>
            <a:custGeom>
              <a:avLst/>
              <a:gdLst/>
              <a:ahLst/>
              <a:cxnLst/>
              <a:rect l="l" t="t" r="r" b="b"/>
              <a:pathLst>
                <a:path w="1947" h="565" extrusionOk="0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894625" y="1751100"/>
              <a:ext cx="32200" cy="22625"/>
            </a:xfrm>
            <a:custGeom>
              <a:avLst/>
              <a:gdLst/>
              <a:ahLst/>
              <a:cxnLst/>
              <a:rect l="l" t="t" r="r" b="b"/>
              <a:pathLst>
                <a:path w="1288" h="905" extrusionOk="0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662475" y="1994900"/>
              <a:ext cx="71875" cy="387025"/>
            </a:xfrm>
            <a:custGeom>
              <a:avLst/>
              <a:gdLst/>
              <a:ahLst/>
              <a:cxnLst/>
              <a:rect l="l" t="t" r="r" b="b"/>
              <a:pathLst>
                <a:path w="2875" h="15481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834250" y="1802475"/>
              <a:ext cx="30750" cy="30050"/>
            </a:xfrm>
            <a:custGeom>
              <a:avLst/>
              <a:gdLst/>
              <a:ahLst/>
              <a:cxnLst/>
              <a:rect l="l" t="t" r="r" b="b"/>
              <a:pathLst>
                <a:path w="1230" h="1202" extrusionOk="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2739850" y="1925325"/>
              <a:ext cx="29875" cy="55175"/>
            </a:xfrm>
            <a:custGeom>
              <a:avLst/>
              <a:gdLst/>
              <a:ahLst/>
              <a:cxnLst/>
              <a:rect l="l" t="t" r="r" b="b"/>
              <a:pathLst>
                <a:path w="1195" h="2207" extrusionOk="0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82625" y="1860575"/>
              <a:ext cx="30625" cy="41050"/>
            </a:xfrm>
            <a:custGeom>
              <a:avLst/>
              <a:gdLst/>
              <a:ahLst/>
              <a:cxnLst/>
              <a:rect l="l" t="t" r="r" b="b"/>
              <a:pathLst>
                <a:path w="1225" h="1642" extrusionOk="0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207925" y="4118800"/>
              <a:ext cx="43900" cy="12200"/>
            </a:xfrm>
            <a:custGeom>
              <a:avLst/>
              <a:gdLst/>
              <a:ahLst/>
              <a:cxnLst/>
              <a:rect l="l" t="t" r="r" b="b"/>
              <a:pathLst>
                <a:path w="1756" h="488" extrusionOk="0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134700" y="4135300"/>
              <a:ext cx="43975" cy="4950"/>
            </a:xfrm>
            <a:custGeom>
              <a:avLst/>
              <a:gdLst/>
              <a:ahLst/>
              <a:cxnLst/>
              <a:rect l="l" t="t" r="r" b="b"/>
              <a:pathLst>
                <a:path w="1759" h="198" extrusionOk="0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057550" y="4138950"/>
              <a:ext cx="45325" cy="1600"/>
            </a:xfrm>
            <a:custGeom>
              <a:avLst/>
              <a:gdLst/>
              <a:ahLst/>
              <a:cxnLst/>
              <a:rect l="l" t="t" r="r" b="b"/>
              <a:pathLst>
                <a:path w="1813" h="64" extrusionOk="0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276800" y="4087525"/>
              <a:ext cx="50225" cy="23700"/>
            </a:xfrm>
            <a:custGeom>
              <a:avLst/>
              <a:gdLst/>
              <a:ahLst/>
              <a:cxnLst/>
              <a:rect l="l" t="t" r="r" b="b"/>
              <a:pathLst>
                <a:path w="2009" h="948" extrusionOk="0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340900" y="4058725"/>
              <a:ext cx="37025" cy="22125"/>
            </a:xfrm>
            <a:custGeom>
              <a:avLst/>
              <a:gdLst/>
              <a:ahLst/>
              <a:cxnLst/>
              <a:rect l="l" t="t" r="r" b="b"/>
              <a:pathLst>
                <a:path w="1481" h="885" extrusionOk="0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105375" y="4216575"/>
              <a:ext cx="72525" cy="4325"/>
            </a:xfrm>
            <a:custGeom>
              <a:avLst/>
              <a:gdLst/>
              <a:ahLst/>
              <a:cxnLst/>
              <a:rect l="l" t="t" r="r" b="b"/>
              <a:pathLst>
                <a:path w="2901" h="173" extrusionOk="0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3672275" y="4003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830900" y="1949550"/>
              <a:ext cx="15225" cy="28800"/>
            </a:xfrm>
            <a:custGeom>
              <a:avLst/>
              <a:gdLst/>
              <a:ahLst/>
              <a:cxnLst/>
              <a:rect l="l" t="t" r="r" b="b"/>
              <a:pathLst>
                <a:path w="609" h="1152" extrusionOk="0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872025" y="1888100"/>
              <a:ext cx="18975" cy="26000"/>
            </a:xfrm>
            <a:custGeom>
              <a:avLst/>
              <a:gdLst/>
              <a:ahLst/>
              <a:cxnLst/>
              <a:rect l="l" t="t" r="r" b="b"/>
              <a:pathLst>
                <a:path w="759" h="1040" extrusionOk="0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797325" y="2019875"/>
              <a:ext cx="11725" cy="31525"/>
            </a:xfrm>
            <a:custGeom>
              <a:avLst/>
              <a:gdLst/>
              <a:ahLst/>
              <a:cxnLst/>
              <a:rect l="l" t="t" r="r" b="b"/>
              <a:pathLst>
                <a:path w="469" h="1261" extrusionOk="0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750825" y="2186000"/>
              <a:ext cx="7925" cy="58150"/>
            </a:xfrm>
            <a:custGeom>
              <a:avLst/>
              <a:gdLst/>
              <a:ahLst/>
              <a:cxnLst/>
              <a:rect l="l" t="t" r="r" b="b"/>
              <a:pathLst>
                <a:path w="317" h="2326" extrusionOk="0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741650" y="2280825"/>
              <a:ext cx="4325" cy="101675"/>
            </a:xfrm>
            <a:custGeom>
              <a:avLst/>
              <a:gdLst/>
              <a:ahLst/>
              <a:cxnLst/>
              <a:rect l="l" t="t" r="r" b="b"/>
              <a:pathLst>
                <a:path w="173" h="4067" extrusionOk="0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919700" y="1836150"/>
              <a:ext cx="23675" cy="23400"/>
            </a:xfrm>
            <a:custGeom>
              <a:avLst/>
              <a:gdLst/>
              <a:ahLst/>
              <a:cxnLst/>
              <a:rect l="l" t="t" r="r" b="b"/>
              <a:pathLst>
                <a:path w="947" h="936" extrusionOk="0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770825" y="2098825"/>
              <a:ext cx="9050" cy="37200"/>
            </a:xfrm>
            <a:custGeom>
              <a:avLst/>
              <a:gdLst/>
              <a:ahLst/>
              <a:cxnLst/>
              <a:rect l="l" t="t" r="r" b="b"/>
              <a:pathLst>
                <a:path w="362" h="1488" extrusionOk="0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662400" y="1655675"/>
              <a:ext cx="1009975" cy="2428075"/>
            </a:xfrm>
            <a:custGeom>
              <a:avLst/>
              <a:gdLst/>
              <a:ahLst/>
              <a:cxnLst/>
              <a:rect l="l" t="t" r="r" b="b"/>
              <a:pathLst>
                <a:path w="40399" h="97123" extrusionOk="0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3652725" y="3935975"/>
              <a:ext cx="928925" cy="285000"/>
            </a:xfrm>
            <a:custGeom>
              <a:avLst/>
              <a:gdLst/>
              <a:ahLst/>
              <a:cxnLst/>
              <a:rect l="l" t="t" r="r" b="b"/>
              <a:pathLst>
                <a:path w="37157" h="11400" extrusionOk="0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156475" y="1655725"/>
              <a:ext cx="1524800" cy="2316775"/>
            </a:xfrm>
            <a:custGeom>
              <a:avLst/>
              <a:gdLst/>
              <a:ahLst/>
              <a:cxnLst/>
              <a:rect l="l" t="t" r="r" b="b"/>
              <a:pathLst>
                <a:path w="60992" h="92671" extrusionOk="0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3626150" y="4003200"/>
              <a:ext cx="128150" cy="85850"/>
            </a:xfrm>
            <a:custGeom>
              <a:avLst/>
              <a:gdLst/>
              <a:ahLst/>
              <a:cxnLst/>
              <a:rect l="l" t="t" r="r" b="b"/>
              <a:pathLst>
                <a:path w="5126" h="3434" extrusionOk="0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2975450" y="1793700"/>
              <a:ext cx="28300" cy="19875"/>
            </a:xfrm>
            <a:custGeom>
              <a:avLst/>
              <a:gdLst/>
              <a:ahLst/>
              <a:cxnLst/>
              <a:rect l="l" t="t" r="r" b="b"/>
              <a:pathLst>
                <a:path w="1132" h="795" extrusionOk="0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741650" y="2382775"/>
              <a:ext cx="5025" cy="113000"/>
            </a:xfrm>
            <a:custGeom>
              <a:avLst/>
              <a:gdLst/>
              <a:ahLst/>
              <a:cxnLst/>
              <a:rect l="l" t="t" r="r" b="b"/>
              <a:pathLst>
                <a:path w="201" h="4520" extrusionOk="0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3004100" y="1773100"/>
              <a:ext cx="34800" cy="20400"/>
            </a:xfrm>
            <a:custGeom>
              <a:avLst/>
              <a:gdLst/>
              <a:ahLst/>
              <a:cxnLst/>
              <a:rect l="l" t="t" r="r" b="b"/>
              <a:pathLst>
                <a:path w="1392" h="816" extrusionOk="0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3634150" y="3978650"/>
              <a:ext cx="38900" cy="24950"/>
            </a:xfrm>
            <a:custGeom>
              <a:avLst/>
              <a:gdLst/>
              <a:ahLst/>
              <a:cxnLst/>
              <a:rect l="l" t="t" r="r" b="b"/>
              <a:pathLst>
                <a:path w="1556" h="998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3274825" y="3664050"/>
              <a:ext cx="41375" cy="46600"/>
            </a:xfrm>
            <a:custGeom>
              <a:avLst/>
              <a:gdLst/>
              <a:ahLst/>
              <a:cxnLst/>
              <a:rect l="l" t="t" r="r" b="b"/>
              <a:pathLst>
                <a:path w="1655" h="1864" extrusionOk="0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194600" y="3567350"/>
              <a:ext cx="39500" cy="50075"/>
            </a:xfrm>
            <a:custGeom>
              <a:avLst/>
              <a:gdLst/>
              <a:ahLst/>
              <a:cxnLst/>
              <a:rect l="l" t="t" r="r" b="b"/>
              <a:pathLst>
                <a:path w="1580" h="2003" extrusionOk="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753225" y="4047375"/>
              <a:ext cx="16750" cy="8100"/>
            </a:xfrm>
            <a:custGeom>
              <a:avLst/>
              <a:gdLst/>
              <a:ahLst/>
              <a:cxnLst/>
              <a:rect l="l" t="t" r="r" b="b"/>
              <a:pathLst>
                <a:path w="670" h="324" extrusionOk="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119550" y="3465250"/>
              <a:ext cx="37100" cy="53075"/>
            </a:xfrm>
            <a:custGeom>
              <a:avLst/>
              <a:gdLst/>
              <a:ahLst/>
              <a:cxnLst/>
              <a:rect l="l" t="t" r="r" b="b"/>
              <a:pathLst>
                <a:path w="1484" h="2123" extrusionOk="0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3447575" y="3837250"/>
              <a:ext cx="44875" cy="38975"/>
            </a:xfrm>
            <a:custGeom>
              <a:avLst/>
              <a:gdLst/>
              <a:ahLst/>
              <a:cxnLst/>
              <a:rect l="l" t="t" r="r" b="b"/>
              <a:pathLst>
                <a:path w="1795" h="1559" extrusionOk="0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751650" y="2536575"/>
              <a:ext cx="9350" cy="74650"/>
            </a:xfrm>
            <a:custGeom>
              <a:avLst/>
              <a:gdLst/>
              <a:ahLst/>
              <a:cxnLst/>
              <a:rect l="l" t="t" r="r" b="b"/>
              <a:pathLst>
                <a:path w="374" h="2986" extrusionOk="0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3539375" y="3912325"/>
              <a:ext cx="46350" cy="34725"/>
            </a:xfrm>
            <a:custGeom>
              <a:avLst/>
              <a:gdLst/>
              <a:ahLst/>
              <a:cxnLst/>
              <a:rect l="l" t="t" r="r" b="b"/>
              <a:pathLst>
                <a:path w="1854" h="1389" extrusionOk="0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3049850" y="3358625"/>
              <a:ext cx="34425" cy="55525"/>
            </a:xfrm>
            <a:custGeom>
              <a:avLst/>
              <a:gdLst/>
              <a:ahLst/>
              <a:cxnLst/>
              <a:rect l="l" t="t" r="r" b="b"/>
              <a:pathLst>
                <a:path w="1377" h="2221" extrusionOk="0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3359225" y="3754275"/>
              <a:ext cx="43225" cy="42925"/>
            </a:xfrm>
            <a:custGeom>
              <a:avLst/>
              <a:gdLst/>
              <a:ahLst/>
              <a:cxnLst/>
              <a:rect l="l" t="t" r="r" b="b"/>
              <a:pathLst>
                <a:path w="1729" h="1717" extrusionOk="0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798150" y="2780150"/>
              <a:ext cx="17775" cy="65600"/>
            </a:xfrm>
            <a:custGeom>
              <a:avLst/>
              <a:gdLst/>
              <a:ahLst/>
              <a:cxnLst/>
              <a:rect l="l" t="t" r="r" b="b"/>
              <a:pathLst>
                <a:path w="711" h="2624" extrusionOk="0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986050" y="3248025"/>
              <a:ext cx="31500" cy="57700"/>
            </a:xfrm>
            <a:custGeom>
              <a:avLst/>
              <a:gdLst/>
              <a:ahLst/>
              <a:cxnLst/>
              <a:rect l="l" t="t" r="r" b="b"/>
              <a:pathLst>
                <a:path w="1260" h="2308" extrusionOk="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770675" y="2660225"/>
              <a:ext cx="13600" cy="68000"/>
            </a:xfrm>
            <a:custGeom>
              <a:avLst/>
              <a:gdLst/>
              <a:ahLst/>
              <a:cxnLst/>
              <a:rect l="l" t="t" r="r" b="b"/>
              <a:pathLst>
                <a:path w="544" h="2720" extrusionOk="0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833875" y="2899250"/>
              <a:ext cx="21750" cy="63900"/>
            </a:xfrm>
            <a:custGeom>
              <a:avLst/>
              <a:gdLst/>
              <a:ahLst/>
              <a:cxnLst/>
              <a:rect l="l" t="t" r="r" b="b"/>
              <a:pathLst>
                <a:path w="870" h="2556" extrusionOk="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877550" y="3017675"/>
              <a:ext cx="25150" cy="61725"/>
            </a:xfrm>
            <a:custGeom>
              <a:avLst/>
              <a:gdLst/>
              <a:ahLst/>
              <a:cxnLst/>
              <a:rect l="l" t="t" r="r" b="b"/>
              <a:pathLst>
                <a:path w="1006" h="2469" extrusionOk="0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928575" y="3134450"/>
              <a:ext cx="28250" cy="59425"/>
            </a:xfrm>
            <a:custGeom>
              <a:avLst/>
              <a:gdLst/>
              <a:ahLst/>
              <a:cxnLst/>
              <a:rect l="l" t="t" r="r" b="b"/>
              <a:pathLst>
                <a:path w="1130" h="2377" extrusionOk="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715750" y="399825"/>
              <a:ext cx="3912175" cy="5075600"/>
            </a:xfrm>
            <a:custGeom>
              <a:avLst/>
              <a:gdLst/>
              <a:ahLst/>
              <a:cxnLst/>
              <a:rect l="l" t="t" r="r" b="b"/>
              <a:pathLst>
                <a:path w="156487" h="203024" extrusionOk="0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37"/>
          <p:cNvGrpSpPr/>
          <p:nvPr/>
        </p:nvGrpSpPr>
        <p:grpSpPr>
          <a:xfrm>
            <a:off x="7746524" y="366507"/>
            <a:ext cx="1631962" cy="2034691"/>
            <a:chOff x="1709175" y="238125"/>
            <a:chExt cx="4200675" cy="5237300"/>
          </a:xfrm>
        </p:grpSpPr>
        <p:sp>
          <p:nvSpPr>
            <p:cNvPr id="572" name="Google Shape;572;p37"/>
            <p:cNvSpPr/>
            <p:nvPr/>
          </p:nvSpPr>
          <p:spPr>
            <a:xfrm>
              <a:off x="4047775" y="4782875"/>
              <a:ext cx="355600" cy="629075"/>
            </a:xfrm>
            <a:custGeom>
              <a:avLst/>
              <a:gdLst/>
              <a:ahLst/>
              <a:cxnLst/>
              <a:rect l="l" t="t" r="r" b="b"/>
              <a:pathLst>
                <a:path w="14224" h="25163" extrusionOk="0">
                  <a:moveTo>
                    <a:pt x="0" y="0"/>
                  </a:moveTo>
                  <a:lnTo>
                    <a:pt x="15" y="23578"/>
                  </a:lnTo>
                  <a:cubicBezTo>
                    <a:pt x="15" y="24502"/>
                    <a:pt x="776" y="25163"/>
                    <a:pt x="1604" y="25163"/>
                  </a:cubicBezTo>
                  <a:cubicBezTo>
                    <a:pt x="1870" y="25163"/>
                    <a:pt x="2143" y="25095"/>
                    <a:pt x="2400" y="24945"/>
                  </a:cubicBezTo>
                  <a:lnTo>
                    <a:pt x="13441" y="18477"/>
                  </a:lnTo>
                  <a:cubicBezTo>
                    <a:pt x="13925" y="18193"/>
                    <a:pt x="14224" y="17671"/>
                    <a:pt x="14224" y="17110"/>
                  </a:cubicBezTo>
                  <a:lnTo>
                    <a:pt x="14215" y="0"/>
                  </a:lnTo>
                  <a:lnTo>
                    <a:pt x="11045" y="0"/>
                  </a:lnTo>
                  <a:lnTo>
                    <a:pt x="11054" y="16202"/>
                  </a:lnTo>
                  <a:lnTo>
                    <a:pt x="3179" y="20814"/>
                  </a:lnTo>
                  <a:lnTo>
                    <a:pt x="3167" y="555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709175" y="1163675"/>
              <a:ext cx="673350" cy="526100"/>
            </a:xfrm>
            <a:custGeom>
              <a:avLst/>
              <a:gdLst/>
              <a:ahLst/>
              <a:cxnLst/>
              <a:rect l="l" t="t" r="r" b="b"/>
              <a:pathLst>
                <a:path w="26934" h="21044" extrusionOk="0">
                  <a:moveTo>
                    <a:pt x="12891" y="1"/>
                  </a:moveTo>
                  <a:cubicBezTo>
                    <a:pt x="12614" y="1"/>
                    <a:pt x="12337" y="73"/>
                    <a:pt x="12089" y="218"/>
                  </a:cubicBezTo>
                  <a:lnTo>
                    <a:pt x="1051" y="6683"/>
                  </a:lnTo>
                  <a:cubicBezTo>
                    <a:pt x="0" y="7301"/>
                    <a:pt x="6" y="8820"/>
                    <a:pt x="1066" y="9426"/>
                  </a:cubicBezTo>
                  <a:lnTo>
                    <a:pt x="21351" y="21044"/>
                  </a:lnTo>
                  <a:lnTo>
                    <a:pt x="22590" y="18103"/>
                  </a:lnTo>
                  <a:lnTo>
                    <a:pt x="5009" y="8035"/>
                  </a:lnTo>
                  <a:lnTo>
                    <a:pt x="12901" y="3412"/>
                  </a:lnTo>
                  <a:lnTo>
                    <a:pt x="25694" y="10740"/>
                  </a:lnTo>
                  <a:lnTo>
                    <a:pt x="26933" y="7799"/>
                  </a:lnTo>
                  <a:lnTo>
                    <a:pt x="13677" y="209"/>
                  </a:lnTo>
                  <a:cubicBezTo>
                    <a:pt x="13434" y="70"/>
                    <a:pt x="13162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4906750" y="4264525"/>
              <a:ext cx="735075" cy="874475"/>
            </a:xfrm>
            <a:custGeom>
              <a:avLst/>
              <a:gdLst/>
              <a:ahLst/>
              <a:cxnLst/>
              <a:rect l="l" t="t" r="r" b="b"/>
              <a:pathLst>
                <a:path w="29403" h="34979" extrusionOk="0">
                  <a:moveTo>
                    <a:pt x="12278" y="3750"/>
                  </a:moveTo>
                  <a:lnTo>
                    <a:pt x="25435" y="26361"/>
                  </a:lnTo>
                  <a:lnTo>
                    <a:pt x="17128" y="31226"/>
                  </a:lnTo>
                  <a:lnTo>
                    <a:pt x="3968" y="8619"/>
                  </a:lnTo>
                  <a:lnTo>
                    <a:pt x="12278" y="3750"/>
                  </a:lnTo>
                  <a:close/>
                  <a:moveTo>
                    <a:pt x="12843" y="1"/>
                  </a:moveTo>
                  <a:cubicBezTo>
                    <a:pt x="12572" y="1"/>
                    <a:pt x="12297" y="70"/>
                    <a:pt x="12045" y="216"/>
                  </a:cubicBezTo>
                  <a:lnTo>
                    <a:pt x="1004" y="6684"/>
                  </a:lnTo>
                  <a:cubicBezTo>
                    <a:pt x="254" y="7129"/>
                    <a:pt x="1" y="8093"/>
                    <a:pt x="437" y="8848"/>
                  </a:cubicBezTo>
                  <a:lnTo>
                    <a:pt x="15188" y="34196"/>
                  </a:lnTo>
                  <a:cubicBezTo>
                    <a:pt x="15474" y="34680"/>
                    <a:pt x="15994" y="34978"/>
                    <a:pt x="16558" y="34978"/>
                  </a:cubicBezTo>
                  <a:cubicBezTo>
                    <a:pt x="16839" y="34978"/>
                    <a:pt x="17116" y="34904"/>
                    <a:pt x="17358" y="34763"/>
                  </a:cubicBezTo>
                  <a:lnTo>
                    <a:pt x="28399" y="28295"/>
                  </a:lnTo>
                  <a:cubicBezTo>
                    <a:pt x="29148" y="27853"/>
                    <a:pt x="29402" y="26886"/>
                    <a:pt x="28966" y="26131"/>
                  </a:cubicBezTo>
                  <a:lnTo>
                    <a:pt x="14215" y="786"/>
                  </a:lnTo>
                  <a:cubicBezTo>
                    <a:pt x="13920" y="282"/>
                    <a:pt x="13389" y="1"/>
                    <a:pt x="1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1980200" y="238250"/>
              <a:ext cx="949300" cy="577175"/>
            </a:xfrm>
            <a:custGeom>
              <a:avLst/>
              <a:gdLst/>
              <a:ahLst/>
              <a:cxnLst/>
              <a:rect l="l" t="t" r="r" b="b"/>
              <a:pathLst>
                <a:path w="37972" h="23087" extrusionOk="0">
                  <a:moveTo>
                    <a:pt x="36165" y="0"/>
                  </a:moveTo>
                  <a:cubicBezTo>
                    <a:pt x="35901" y="0"/>
                    <a:pt x="35633" y="67"/>
                    <a:pt x="35387" y="207"/>
                  </a:cubicBezTo>
                  <a:lnTo>
                    <a:pt x="11955" y="13666"/>
                  </a:lnTo>
                  <a:lnTo>
                    <a:pt x="914" y="20134"/>
                  </a:lnTo>
                  <a:cubicBezTo>
                    <a:pt x="299" y="20495"/>
                    <a:pt x="1" y="21227"/>
                    <a:pt x="186" y="21916"/>
                  </a:cubicBezTo>
                  <a:cubicBezTo>
                    <a:pt x="374" y="22606"/>
                    <a:pt x="1000" y="23083"/>
                    <a:pt x="1717" y="23086"/>
                  </a:cubicBezTo>
                  <a:cubicBezTo>
                    <a:pt x="1991" y="23086"/>
                    <a:pt x="2263" y="23012"/>
                    <a:pt x="2505" y="22874"/>
                  </a:cubicBezTo>
                  <a:lnTo>
                    <a:pt x="25936" y="9415"/>
                  </a:lnTo>
                  <a:lnTo>
                    <a:pt x="36975" y="2947"/>
                  </a:lnTo>
                  <a:cubicBezTo>
                    <a:pt x="37721" y="2502"/>
                    <a:pt x="37972" y="1541"/>
                    <a:pt x="37536" y="789"/>
                  </a:cubicBezTo>
                  <a:cubicBezTo>
                    <a:pt x="37242" y="284"/>
                    <a:pt x="36711" y="0"/>
                    <a:pt x="36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563375" y="238125"/>
              <a:ext cx="735125" cy="874600"/>
            </a:xfrm>
            <a:custGeom>
              <a:avLst/>
              <a:gdLst/>
              <a:ahLst/>
              <a:cxnLst/>
              <a:rect l="l" t="t" r="r" b="b"/>
              <a:pathLst>
                <a:path w="29405" h="34984" extrusionOk="0">
                  <a:moveTo>
                    <a:pt x="12278" y="3755"/>
                  </a:moveTo>
                  <a:lnTo>
                    <a:pt x="25438" y="26363"/>
                  </a:lnTo>
                  <a:lnTo>
                    <a:pt x="17128" y="31231"/>
                  </a:lnTo>
                  <a:lnTo>
                    <a:pt x="3971" y="8620"/>
                  </a:lnTo>
                  <a:lnTo>
                    <a:pt x="12278" y="3755"/>
                  </a:lnTo>
                  <a:close/>
                  <a:moveTo>
                    <a:pt x="12846" y="1"/>
                  </a:moveTo>
                  <a:cubicBezTo>
                    <a:pt x="12574" y="1"/>
                    <a:pt x="12299" y="71"/>
                    <a:pt x="12048" y="218"/>
                  </a:cubicBezTo>
                  <a:lnTo>
                    <a:pt x="1007" y="6686"/>
                  </a:lnTo>
                  <a:cubicBezTo>
                    <a:pt x="254" y="7128"/>
                    <a:pt x="1" y="8092"/>
                    <a:pt x="436" y="8850"/>
                  </a:cubicBezTo>
                  <a:lnTo>
                    <a:pt x="15188" y="34195"/>
                  </a:lnTo>
                  <a:cubicBezTo>
                    <a:pt x="15403" y="34559"/>
                    <a:pt x="15749" y="34822"/>
                    <a:pt x="16158" y="34929"/>
                  </a:cubicBezTo>
                  <a:cubicBezTo>
                    <a:pt x="16289" y="34965"/>
                    <a:pt x="16424" y="34983"/>
                    <a:pt x="16558" y="34983"/>
                  </a:cubicBezTo>
                  <a:cubicBezTo>
                    <a:pt x="16841" y="34980"/>
                    <a:pt x="17116" y="34906"/>
                    <a:pt x="17361" y="34765"/>
                  </a:cubicBezTo>
                  <a:lnTo>
                    <a:pt x="28399" y="28297"/>
                  </a:lnTo>
                  <a:cubicBezTo>
                    <a:pt x="29151" y="27855"/>
                    <a:pt x="29405" y="26888"/>
                    <a:pt x="28969" y="26133"/>
                  </a:cubicBezTo>
                  <a:lnTo>
                    <a:pt x="14218" y="788"/>
                  </a:lnTo>
                  <a:cubicBezTo>
                    <a:pt x="13923" y="282"/>
                    <a:pt x="13392" y="1"/>
                    <a:pt x="1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906975" y="2674200"/>
              <a:ext cx="477475" cy="626300"/>
            </a:xfrm>
            <a:custGeom>
              <a:avLst/>
              <a:gdLst/>
              <a:ahLst/>
              <a:cxnLst/>
              <a:rect l="l" t="t" r="r" b="b"/>
              <a:pathLst>
                <a:path w="19099" h="25052" extrusionOk="0">
                  <a:moveTo>
                    <a:pt x="11955" y="3913"/>
                  </a:moveTo>
                  <a:cubicBezTo>
                    <a:pt x="13394" y="7945"/>
                    <a:pt x="14612" y="12053"/>
                    <a:pt x="15600" y="16220"/>
                  </a:cubicBezTo>
                  <a:lnTo>
                    <a:pt x="7415" y="21016"/>
                  </a:lnTo>
                  <a:cubicBezTo>
                    <a:pt x="6394" y="16864"/>
                    <a:pt x="5153" y="12769"/>
                    <a:pt x="3696" y="8748"/>
                  </a:cubicBezTo>
                  <a:lnTo>
                    <a:pt x="11955" y="3913"/>
                  </a:lnTo>
                  <a:close/>
                  <a:moveTo>
                    <a:pt x="12790" y="1"/>
                  </a:moveTo>
                  <a:cubicBezTo>
                    <a:pt x="12519" y="1"/>
                    <a:pt x="12245" y="70"/>
                    <a:pt x="11991" y="217"/>
                  </a:cubicBezTo>
                  <a:lnTo>
                    <a:pt x="953" y="6686"/>
                  </a:lnTo>
                  <a:cubicBezTo>
                    <a:pt x="290" y="7074"/>
                    <a:pt x="1" y="7883"/>
                    <a:pt x="269" y="8605"/>
                  </a:cubicBezTo>
                  <a:cubicBezTo>
                    <a:pt x="2168" y="13682"/>
                    <a:pt x="3693" y="18799"/>
                    <a:pt x="4815" y="23813"/>
                  </a:cubicBezTo>
                  <a:cubicBezTo>
                    <a:pt x="4979" y="24536"/>
                    <a:pt x="5621" y="25049"/>
                    <a:pt x="6362" y="25052"/>
                  </a:cubicBezTo>
                  <a:cubicBezTo>
                    <a:pt x="6645" y="25052"/>
                    <a:pt x="6920" y="24977"/>
                    <a:pt x="7164" y="24834"/>
                  </a:cubicBezTo>
                  <a:lnTo>
                    <a:pt x="18206" y="18369"/>
                  </a:lnTo>
                  <a:cubicBezTo>
                    <a:pt x="18797" y="18019"/>
                    <a:pt x="19098" y="17327"/>
                    <a:pt x="18952" y="16655"/>
                  </a:cubicBezTo>
                  <a:cubicBezTo>
                    <a:pt x="17794" y="11500"/>
                    <a:pt x="16221" y="6247"/>
                    <a:pt x="14277" y="1032"/>
                  </a:cubicBezTo>
                  <a:cubicBezTo>
                    <a:pt x="14036" y="385"/>
                    <a:pt x="13426" y="1"/>
                    <a:pt x="12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038825" y="1374525"/>
              <a:ext cx="647150" cy="532325"/>
            </a:xfrm>
            <a:custGeom>
              <a:avLst/>
              <a:gdLst/>
              <a:ahLst/>
              <a:cxnLst/>
              <a:rect l="l" t="t" r="r" b="b"/>
              <a:pathLst>
                <a:path w="25886" h="21293" extrusionOk="0">
                  <a:moveTo>
                    <a:pt x="12689" y="3541"/>
                  </a:moveTo>
                  <a:cubicBezTo>
                    <a:pt x="15832" y="6473"/>
                    <a:pt x="18814" y="9571"/>
                    <a:pt x="21620" y="12827"/>
                  </a:cubicBezTo>
                  <a:lnTo>
                    <a:pt x="13361" y="17669"/>
                  </a:lnTo>
                  <a:cubicBezTo>
                    <a:pt x="10573" y="14406"/>
                    <a:pt x="7615" y="11290"/>
                    <a:pt x="4501" y="8341"/>
                  </a:cubicBezTo>
                  <a:lnTo>
                    <a:pt x="12689" y="3541"/>
                  </a:lnTo>
                  <a:close/>
                  <a:moveTo>
                    <a:pt x="12890" y="0"/>
                  </a:moveTo>
                  <a:cubicBezTo>
                    <a:pt x="12617" y="0"/>
                    <a:pt x="12341" y="71"/>
                    <a:pt x="12092" y="216"/>
                  </a:cubicBezTo>
                  <a:lnTo>
                    <a:pt x="1054" y="6685"/>
                  </a:lnTo>
                  <a:cubicBezTo>
                    <a:pt x="132" y="7225"/>
                    <a:pt x="0" y="8505"/>
                    <a:pt x="791" y="9225"/>
                  </a:cubicBezTo>
                  <a:cubicBezTo>
                    <a:pt x="4609" y="12696"/>
                    <a:pt x="8310" y="16565"/>
                    <a:pt x="11791" y="20723"/>
                  </a:cubicBezTo>
                  <a:cubicBezTo>
                    <a:pt x="12092" y="21084"/>
                    <a:pt x="12537" y="21293"/>
                    <a:pt x="13008" y="21293"/>
                  </a:cubicBezTo>
                  <a:cubicBezTo>
                    <a:pt x="13289" y="21293"/>
                    <a:pt x="13564" y="21215"/>
                    <a:pt x="13805" y="21075"/>
                  </a:cubicBezTo>
                  <a:lnTo>
                    <a:pt x="24847" y="14609"/>
                  </a:lnTo>
                  <a:cubicBezTo>
                    <a:pt x="25688" y="14111"/>
                    <a:pt x="25885" y="12977"/>
                    <a:pt x="25262" y="12225"/>
                  </a:cubicBezTo>
                  <a:cubicBezTo>
                    <a:pt x="21680" y="7950"/>
                    <a:pt x="17877" y="3977"/>
                    <a:pt x="13958" y="413"/>
                  </a:cubicBezTo>
                  <a:cubicBezTo>
                    <a:pt x="13657" y="141"/>
                    <a:pt x="13276" y="0"/>
                    <a:pt x="12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019725" y="3059625"/>
              <a:ext cx="890125" cy="539675"/>
            </a:xfrm>
            <a:custGeom>
              <a:avLst/>
              <a:gdLst/>
              <a:ahLst/>
              <a:cxnLst/>
              <a:rect l="l" t="t" r="r" b="b"/>
              <a:pathLst>
                <a:path w="35605" h="21587" extrusionOk="0">
                  <a:moveTo>
                    <a:pt x="12902" y="3417"/>
                  </a:moveTo>
                  <a:lnTo>
                    <a:pt x="30596" y="13551"/>
                  </a:lnTo>
                  <a:lnTo>
                    <a:pt x="22707" y="18172"/>
                  </a:lnTo>
                  <a:lnTo>
                    <a:pt x="5010" y="8035"/>
                  </a:lnTo>
                  <a:lnTo>
                    <a:pt x="12902" y="3417"/>
                  </a:lnTo>
                  <a:close/>
                  <a:moveTo>
                    <a:pt x="12891" y="0"/>
                  </a:moveTo>
                  <a:cubicBezTo>
                    <a:pt x="12614" y="0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301"/>
                    <a:pt x="10" y="8823"/>
                    <a:pt x="1066" y="9426"/>
                  </a:cubicBezTo>
                  <a:lnTo>
                    <a:pt x="21931" y="21375"/>
                  </a:lnTo>
                  <a:cubicBezTo>
                    <a:pt x="22170" y="21512"/>
                    <a:pt x="22441" y="21587"/>
                    <a:pt x="22716" y="21587"/>
                  </a:cubicBezTo>
                  <a:cubicBezTo>
                    <a:pt x="22997" y="21587"/>
                    <a:pt x="23274" y="21512"/>
                    <a:pt x="23516" y="21369"/>
                  </a:cubicBezTo>
                  <a:lnTo>
                    <a:pt x="34557" y="14900"/>
                  </a:lnTo>
                  <a:cubicBezTo>
                    <a:pt x="35605" y="14285"/>
                    <a:pt x="35599" y="12763"/>
                    <a:pt x="34539" y="12160"/>
                  </a:cubicBezTo>
                  <a:lnTo>
                    <a:pt x="13678" y="209"/>
                  </a:lnTo>
                  <a:cubicBezTo>
                    <a:pt x="13434" y="70"/>
                    <a:pt x="13163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548000" y="3358350"/>
              <a:ext cx="355975" cy="1191500"/>
            </a:xfrm>
            <a:custGeom>
              <a:avLst/>
              <a:gdLst/>
              <a:ahLst/>
              <a:cxnLst/>
              <a:rect l="l" t="t" r="r" b="b"/>
              <a:pathLst>
                <a:path w="14239" h="47660" extrusionOk="0">
                  <a:moveTo>
                    <a:pt x="11044" y="4348"/>
                  </a:moveTo>
                  <a:lnTo>
                    <a:pt x="11071" y="38702"/>
                  </a:lnTo>
                  <a:lnTo>
                    <a:pt x="3194" y="43313"/>
                  </a:lnTo>
                  <a:lnTo>
                    <a:pt x="3170" y="8960"/>
                  </a:lnTo>
                  <a:lnTo>
                    <a:pt x="11044" y="4348"/>
                  </a:lnTo>
                  <a:close/>
                  <a:moveTo>
                    <a:pt x="12621" y="1"/>
                  </a:moveTo>
                  <a:cubicBezTo>
                    <a:pt x="12355" y="1"/>
                    <a:pt x="12081" y="70"/>
                    <a:pt x="11823" y="220"/>
                  </a:cubicBezTo>
                  <a:lnTo>
                    <a:pt x="785" y="6685"/>
                  </a:lnTo>
                  <a:cubicBezTo>
                    <a:pt x="299" y="6972"/>
                    <a:pt x="0" y="7491"/>
                    <a:pt x="3" y="8056"/>
                  </a:cubicBezTo>
                  <a:lnTo>
                    <a:pt x="30" y="46074"/>
                  </a:lnTo>
                  <a:cubicBezTo>
                    <a:pt x="33" y="46949"/>
                    <a:pt x="740" y="47656"/>
                    <a:pt x="1612" y="47659"/>
                  </a:cubicBezTo>
                  <a:cubicBezTo>
                    <a:pt x="1895" y="47659"/>
                    <a:pt x="2170" y="47585"/>
                    <a:pt x="2415" y="47442"/>
                  </a:cubicBezTo>
                  <a:lnTo>
                    <a:pt x="13453" y="40973"/>
                  </a:lnTo>
                  <a:cubicBezTo>
                    <a:pt x="13940" y="40690"/>
                    <a:pt x="14238" y="40170"/>
                    <a:pt x="14238" y="39606"/>
                  </a:cubicBezTo>
                  <a:lnTo>
                    <a:pt x="14208" y="1587"/>
                  </a:lnTo>
                  <a:cubicBezTo>
                    <a:pt x="14208" y="662"/>
                    <a:pt x="13449" y="1"/>
                    <a:pt x="12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045225" y="776250"/>
              <a:ext cx="355675" cy="839125"/>
            </a:xfrm>
            <a:custGeom>
              <a:avLst/>
              <a:gdLst/>
              <a:ahLst/>
              <a:cxnLst/>
              <a:rect l="l" t="t" r="r" b="b"/>
              <a:pathLst>
                <a:path w="14227" h="33565" extrusionOk="0">
                  <a:moveTo>
                    <a:pt x="11045" y="4348"/>
                  </a:moveTo>
                  <a:lnTo>
                    <a:pt x="11057" y="24607"/>
                  </a:lnTo>
                  <a:lnTo>
                    <a:pt x="3180" y="29219"/>
                  </a:lnTo>
                  <a:lnTo>
                    <a:pt x="3168" y="8963"/>
                  </a:lnTo>
                  <a:lnTo>
                    <a:pt x="11045" y="4348"/>
                  </a:lnTo>
                  <a:close/>
                  <a:moveTo>
                    <a:pt x="12624" y="1"/>
                  </a:moveTo>
                  <a:cubicBezTo>
                    <a:pt x="12357" y="1"/>
                    <a:pt x="12084" y="69"/>
                    <a:pt x="11827" y="220"/>
                  </a:cubicBezTo>
                  <a:lnTo>
                    <a:pt x="786" y="6688"/>
                  </a:lnTo>
                  <a:cubicBezTo>
                    <a:pt x="299" y="6972"/>
                    <a:pt x="1" y="7494"/>
                    <a:pt x="4" y="8056"/>
                  </a:cubicBezTo>
                  <a:lnTo>
                    <a:pt x="19" y="31983"/>
                  </a:lnTo>
                  <a:cubicBezTo>
                    <a:pt x="19" y="32857"/>
                    <a:pt x="726" y="33565"/>
                    <a:pt x="1601" y="33565"/>
                  </a:cubicBezTo>
                  <a:cubicBezTo>
                    <a:pt x="1884" y="33565"/>
                    <a:pt x="2159" y="33490"/>
                    <a:pt x="2404" y="33350"/>
                  </a:cubicBezTo>
                  <a:lnTo>
                    <a:pt x="13442" y="26884"/>
                  </a:lnTo>
                  <a:cubicBezTo>
                    <a:pt x="13929" y="26598"/>
                    <a:pt x="14227" y="26078"/>
                    <a:pt x="14227" y="25514"/>
                  </a:cubicBezTo>
                  <a:lnTo>
                    <a:pt x="14212" y="1584"/>
                  </a:lnTo>
                  <a:cubicBezTo>
                    <a:pt x="14210" y="661"/>
                    <a:pt x="13450" y="1"/>
                    <a:pt x="12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209675" y="301625"/>
              <a:ext cx="1197500" cy="715575"/>
            </a:xfrm>
            <a:custGeom>
              <a:avLst/>
              <a:gdLst/>
              <a:ahLst/>
              <a:cxnLst/>
              <a:rect l="l" t="t" r="r" b="b"/>
              <a:pathLst>
                <a:path w="47900" h="28623" extrusionOk="0">
                  <a:moveTo>
                    <a:pt x="12902" y="3415"/>
                  </a:moveTo>
                  <a:lnTo>
                    <a:pt x="42891" y="20587"/>
                  </a:lnTo>
                  <a:lnTo>
                    <a:pt x="34999" y="25211"/>
                  </a:lnTo>
                  <a:lnTo>
                    <a:pt x="5013" y="8036"/>
                  </a:lnTo>
                  <a:lnTo>
                    <a:pt x="12902" y="3415"/>
                  </a:lnTo>
                  <a:close/>
                  <a:moveTo>
                    <a:pt x="12891" y="1"/>
                  </a:moveTo>
                  <a:cubicBezTo>
                    <a:pt x="12614" y="1"/>
                    <a:pt x="12337" y="73"/>
                    <a:pt x="12090" y="218"/>
                  </a:cubicBezTo>
                  <a:lnTo>
                    <a:pt x="1052" y="6683"/>
                  </a:lnTo>
                  <a:cubicBezTo>
                    <a:pt x="1" y="7298"/>
                    <a:pt x="10" y="8821"/>
                    <a:pt x="1067" y="9427"/>
                  </a:cubicBezTo>
                  <a:lnTo>
                    <a:pt x="34223" y="28414"/>
                  </a:lnTo>
                  <a:cubicBezTo>
                    <a:pt x="34462" y="28551"/>
                    <a:pt x="34733" y="28623"/>
                    <a:pt x="35008" y="28623"/>
                  </a:cubicBezTo>
                  <a:cubicBezTo>
                    <a:pt x="35289" y="28623"/>
                    <a:pt x="35566" y="28548"/>
                    <a:pt x="35808" y="28408"/>
                  </a:cubicBezTo>
                  <a:lnTo>
                    <a:pt x="46849" y="21939"/>
                  </a:lnTo>
                  <a:cubicBezTo>
                    <a:pt x="47900" y="21321"/>
                    <a:pt x="47891" y="19802"/>
                    <a:pt x="46834" y="19196"/>
                  </a:cubicBezTo>
                  <a:lnTo>
                    <a:pt x="13678" y="209"/>
                  </a:lnTo>
                  <a:cubicBezTo>
                    <a:pt x="13434" y="70"/>
                    <a:pt x="13163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687525" y="1454650"/>
              <a:ext cx="952725" cy="1248350"/>
            </a:xfrm>
            <a:custGeom>
              <a:avLst/>
              <a:gdLst/>
              <a:ahLst/>
              <a:cxnLst/>
              <a:rect l="l" t="t" r="r" b="b"/>
              <a:pathLst>
                <a:path w="38109" h="49934" extrusionOk="0">
                  <a:moveTo>
                    <a:pt x="12280" y="3757"/>
                  </a:moveTo>
                  <a:lnTo>
                    <a:pt x="34138" y="41316"/>
                  </a:lnTo>
                  <a:lnTo>
                    <a:pt x="25831" y="46182"/>
                  </a:lnTo>
                  <a:lnTo>
                    <a:pt x="3970" y="8620"/>
                  </a:lnTo>
                  <a:lnTo>
                    <a:pt x="12280" y="3757"/>
                  </a:lnTo>
                  <a:close/>
                  <a:moveTo>
                    <a:pt x="12845" y="1"/>
                  </a:moveTo>
                  <a:cubicBezTo>
                    <a:pt x="12574" y="1"/>
                    <a:pt x="12299" y="70"/>
                    <a:pt x="12047" y="217"/>
                  </a:cubicBezTo>
                  <a:lnTo>
                    <a:pt x="1006" y="6685"/>
                  </a:lnTo>
                  <a:cubicBezTo>
                    <a:pt x="254" y="7130"/>
                    <a:pt x="0" y="8094"/>
                    <a:pt x="436" y="8849"/>
                  </a:cubicBezTo>
                  <a:lnTo>
                    <a:pt x="23888" y="49146"/>
                  </a:lnTo>
                  <a:cubicBezTo>
                    <a:pt x="24103" y="49510"/>
                    <a:pt x="24452" y="49776"/>
                    <a:pt x="24858" y="49883"/>
                  </a:cubicBezTo>
                  <a:cubicBezTo>
                    <a:pt x="24990" y="49916"/>
                    <a:pt x="25127" y="49934"/>
                    <a:pt x="25261" y="49934"/>
                  </a:cubicBezTo>
                  <a:cubicBezTo>
                    <a:pt x="25542" y="49934"/>
                    <a:pt x="25820" y="49859"/>
                    <a:pt x="26061" y="49716"/>
                  </a:cubicBezTo>
                  <a:lnTo>
                    <a:pt x="37102" y="43248"/>
                  </a:lnTo>
                  <a:cubicBezTo>
                    <a:pt x="37855" y="42806"/>
                    <a:pt x="38108" y="41839"/>
                    <a:pt x="37673" y="41083"/>
                  </a:cubicBezTo>
                  <a:lnTo>
                    <a:pt x="14220" y="787"/>
                  </a:lnTo>
                  <a:cubicBezTo>
                    <a:pt x="13923" y="283"/>
                    <a:pt x="13392" y="1"/>
                    <a:pt x="12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4321125" y="1454800"/>
              <a:ext cx="732500" cy="452050"/>
            </a:xfrm>
            <a:custGeom>
              <a:avLst/>
              <a:gdLst/>
              <a:ahLst/>
              <a:cxnLst/>
              <a:rect l="l" t="t" r="r" b="b"/>
              <a:pathLst>
                <a:path w="29300" h="18082" extrusionOk="0">
                  <a:moveTo>
                    <a:pt x="27491" y="0"/>
                  </a:moveTo>
                  <a:cubicBezTo>
                    <a:pt x="27228" y="0"/>
                    <a:pt x="26961" y="66"/>
                    <a:pt x="26715" y="205"/>
                  </a:cubicBezTo>
                  <a:lnTo>
                    <a:pt x="11955" y="8664"/>
                  </a:lnTo>
                  <a:lnTo>
                    <a:pt x="914" y="15130"/>
                  </a:lnTo>
                  <a:cubicBezTo>
                    <a:pt x="296" y="15491"/>
                    <a:pt x="0" y="16222"/>
                    <a:pt x="185" y="16912"/>
                  </a:cubicBezTo>
                  <a:cubicBezTo>
                    <a:pt x="373" y="17601"/>
                    <a:pt x="1000" y="18082"/>
                    <a:pt x="1716" y="18082"/>
                  </a:cubicBezTo>
                  <a:cubicBezTo>
                    <a:pt x="1991" y="18082"/>
                    <a:pt x="2263" y="18007"/>
                    <a:pt x="2504" y="17870"/>
                  </a:cubicBezTo>
                  <a:lnTo>
                    <a:pt x="17265" y="9413"/>
                  </a:lnTo>
                  <a:lnTo>
                    <a:pt x="28303" y="2948"/>
                  </a:lnTo>
                  <a:cubicBezTo>
                    <a:pt x="29049" y="2503"/>
                    <a:pt x="29300" y="1542"/>
                    <a:pt x="28864" y="790"/>
                  </a:cubicBezTo>
                  <a:cubicBezTo>
                    <a:pt x="28570" y="284"/>
                    <a:pt x="28038" y="0"/>
                    <a:pt x="27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4327000" y="4080825"/>
              <a:ext cx="13850" cy="6725"/>
            </a:xfrm>
            <a:custGeom>
              <a:avLst/>
              <a:gdLst/>
              <a:ahLst/>
              <a:cxnLst/>
              <a:rect l="l" t="t" r="r" b="b"/>
              <a:pathLst>
                <a:path w="554" h="269" extrusionOk="0">
                  <a:moveTo>
                    <a:pt x="553" y="0"/>
                  </a:moveTo>
                  <a:cubicBezTo>
                    <a:pt x="551" y="1"/>
                    <a:pt x="550" y="2"/>
                    <a:pt x="548" y="3"/>
                  </a:cubicBezTo>
                  <a:lnTo>
                    <a:pt x="548" y="3"/>
                  </a:lnTo>
                  <a:cubicBezTo>
                    <a:pt x="550" y="2"/>
                    <a:pt x="551" y="1"/>
                    <a:pt x="553" y="0"/>
                  </a:cubicBezTo>
                  <a:close/>
                  <a:moveTo>
                    <a:pt x="548" y="3"/>
                  </a:moveTo>
                  <a:cubicBezTo>
                    <a:pt x="382" y="101"/>
                    <a:pt x="198" y="167"/>
                    <a:pt x="28" y="255"/>
                  </a:cubicBezTo>
                  <a:lnTo>
                    <a:pt x="28" y="255"/>
                  </a:lnTo>
                  <a:cubicBezTo>
                    <a:pt x="188" y="173"/>
                    <a:pt x="362" y="114"/>
                    <a:pt x="520" y="24"/>
                  </a:cubicBezTo>
                  <a:cubicBezTo>
                    <a:pt x="530" y="19"/>
                    <a:pt x="538" y="10"/>
                    <a:pt x="548" y="3"/>
                  </a:cubicBezTo>
                  <a:close/>
                  <a:moveTo>
                    <a:pt x="28" y="255"/>
                  </a:moveTo>
                  <a:cubicBezTo>
                    <a:pt x="19" y="259"/>
                    <a:pt x="10" y="264"/>
                    <a:pt x="1" y="269"/>
                  </a:cubicBezTo>
                  <a:cubicBezTo>
                    <a:pt x="10" y="264"/>
                    <a:pt x="19" y="259"/>
                    <a:pt x="28" y="2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760975" y="2611250"/>
              <a:ext cx="9725" cy="49000"/>
            </a:xfrm>
            <a:custGeom>
              <a:avLst/>
              <a:gdLst/>
              <a:ahLst/>
              <a:cxnLst/>
              <a:rect l="l" t="t" r="r" b="b"/>
              <a:pathLst>
                <a:path w="389" h="1960" extrusionOk="0">
                  <a:moveTo>
                    <a:pt x="1" y="0"/>
                  </a:moveTo>
                  <a:lnTo>
                    <a:pt x="1" y="0"/>
                  </a:lnTo>
                  <a:cubicBezTo>
                    <a:pt x="105" y="650"/>
                    <a:pt x="260" y="1306"/>
                    <a:pt x="389" y="1959"/>
                  </a:cubicBezTo>
                  <a:cubicBezTo>
                    <a:pt x="263" y="1306"/>
                    <a:pt x="105" y="65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784275" y="2728250"/>
              <a:ext cx="13900" cy="51925"/>
            </a:xfrm>
            <a:custGeom>
              <a:avLst/>
              <a:gdLst/>
              <a:ahLst/>
              <a:cxnLst/>
              <a:rect l="l" t="t" r="r" b="b"/>
              <a:pathLst>
                <a:path w="556" h="2077" extrusionOk="0">
                  <a:moveTo>
                    <a:pt x="0" y="1"/>
                  </a:moveTo>
                  <a:lnTo>
                    <a:pt x="0" y="1"/>
                  </a:lnTo>
                  <a:cubicBezTo>
                    <a:pt x="162" y="690"/>
                    <a:pt x="370" y="1384"/>
                    <a:pt x="555" y="2076"/>
                  </a:cubicBezTo>
                  <a:cubicBezTo>
                    <a:pt x="373" y="1384"/>
                    <a:pt x="162" y="69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2815900" y="2845725"/>
              <a:ext cx="18000" cy="53550"/>
            </a:xfrm>
            <a:custGeom>
              <a:avLst/>
              <a:gdLst/>
              <a:ahLst/>
              <a:cxnLst/>
              <a:rect l="l" t="t" r="r" b="b"/>
              <a:pathLst>
                <a:path w="720" h="2142" extrusionOk="0">
                  <a:moveTo>
                    <a:pt x="720" y="2141"/>
                  </a:moveTo>
                  <a:cubicBezTo>
                    <a:pt x="481" y="1428"/>
                    <a:pt x="218" y="714"/>
                    <a:pt x="1" y="1"/>
                  </a:cubicBezTo>
                  <a:cubicBezTo>
                    <a:pt x="218" y="714"/>
                    <a:pt x="481" y="1428"/>
                    <a:pt x="720" y="2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855600" y="2963125"/>
              <a:ext cx="21975" cy="54575"/>
            </a:xfrm>
            <a:custGeom>
              <a:avLst/>
              <a:gdLst/>
              <a:ahLst/>
              <a:cxnLst/>
              <a:rect l="l" t="t" r="r" b="b"/>
              <a:pathLst>
                <a:path w="879" h="2183" extrusionOk="0">
                  <a:moveTo>
                    <a:pt x="878" y="2182"/>
                  </a:moveTo>
                  <a:cubicBezTo>
                    <a:pt x="586" y="1454"/>
                    <a:pt x="272" y="731"/>
                    <a:pt x="1" y="0"/>
                  </a:cubicBezTo>
                  <a:cubicBezTo>
                    <a:pt x="272" y="731"/>
                    <a:pt x="586" y="1454"/>
                    <a:pt x="878" y="21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902675" y="3079300"/>
              <a:ext cx="25925" cy="55175"/>
            </a:xfrm>
            <a:custGeom>
              <a:avLst/>
              <a:gdLst/>
              <a:ahLst/>
              <a:cxnLst/>
              <a:rect l="l" t="t" r="r" b="b"/>
              <a:pathLst>
                <a:path w="1037" h="2207" extrusionOk="0">
                  <a:moveTo>
                    <a:pt x="1" y="1"/>
                  </a:moveTo>
                  <a:cubicBezTo>
                    <a:pt x="326" y="744"/>
                    <a:pt x="691" y="1472"/>
                    <a:pt x="1037" y="2207"/>
                  </a:cubicBezTo>
                  <a:cubicBezTo>
                    <a:pt x="691" y="1469"/>
                    <a:pt x="326" y="74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4251800" y="4111200"/>
              <a:ext cx="25025" cy="7625"/>
            </a:xfrm>
            <a:custGeom>
              <a:avLst/>
              <a:gdLst/>
              <a:ahLst/>
              <a:cxnLst/>
              <a:rect l="l" t="t" r="r" b="b"/>
              <a:pathLst>
                <a:path w="1001" h="305" extrusionOk="0">
                  <a:moveTo>
                    <a:pt x="1000" y="0"/>
                  </a:moveTo>
                  <a:cubicBezTo>
                    <a:pt x="675" y="122"/>
                    <a:pt x="331" y="200"/>
                    <a:pt x="0" y="305"/>
                  </a:cubicBezTo>
                  <a:cubicBezTo>
                    <a:pt x="331" y="200"/>
                    <a:pt x="675" y="122"/>
                    <a:pt x="1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2813225" y="1832500"/>
              <a:ext cx="21050" cy="28100"/>
            </a:xfrm>
            <a:custGeom>
              <a:avLst/>
              <a:gdLst/>
              <a:ahLst/>
              <a:cxnLst/>
              <a:rect l="l" t="t" r="r" b="b"/>
              <a:pathLst>
                <a:path w="842" h="1124" extrusionOk="0">
                  <a:moveTo>
                    <a:pt x="0" y="1123"/>
                  </a:moveTo>
                  <a:cubicBezTo>
                    <a:pt x="284" y="753"/>
                    <a:pt x="537" y="347"/>
                    <a:pt x="842" y="1"/>
                  </a:cubicBezTo>
                  <a:cubicBezTo>
                    <a:pt x="537" y="347"/>
                    <a:pt x="284" y="753"/>
                    <a:pt x="0" y="1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769700" y="1901600"/>
              <a:ext cx="12950" cy="23750"/>
            </a:xfrm>
            <a:custGeom>
              <a:avLst/>
              <a:gdLst/>
              <a:ahLst/>
              <a:cxnLst/>
              <a:rect l="l" t="t" r="r" b="b"/>
              <a:pathLst>
                <a:path w="518" h="950" extrusionOk="0">
                  <a:moveTo>
                    <a:pt x="1" y="950"/>
                  </a:moveTo>
                  <a:cubicBezTo>
                    <a:pt x="180" y="642"/>
                    <a:pt x="326" y="299"/>
                    <a:pt x="517" y="1"/>
                  </a:cubicBezTo>
                  <a:cubicBezTo>
                    <a:pt x="326" y="299"/>
                    <a:pt x="180" y="642"/>
                    <a:pt x="1" y="9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746650" y="2495750"/>
              <a:ext cx="5025" cy="40850"/>
            </a:xfrm>
            <a:custGeom>
              <a:avLst/>
              <a:gdLst/>
              <a:ahLst/>
              <a:cxnLst/>
              <a:rect l="l" t="t" r="r" b="b"/>
              <a:pathLst>
                <a:path w="201" h="1634" extrusionOk="0">
                  <a:moveTo>
                    <a:pt x="201" y="1633"/>
                  </a:moveTo>
                  <a:cubicBezTo>
                    <a:pt x="141" y="1090"/>
                    <a:pt x="45" y="541"/>
                    <a:pt x="1" y="1"/>
                  </a:cubicBezTo>
                  <a:cubicBezTo>
                    <a:pt x="45" y="541"/>
                    <a:pt x="141" y="1090"/>
                    <a:pt x="201" y="1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809025" y="1978325"/>
              <a:ext cx="21900" cy="41575"/>
            </a:xfrm>
            <a:custGeom>
              <a:avLst/>
              <a:gdLst/>
              <a:ahLst/>
              <a:cxnLst/>
              <a:rect l="l" t="t" r="r" b="b"/>
              <a:pathLst>
                <a:path w="876" h="1663" extrusionOk="0">
                  <a:moveTo>
                    <a:pt x="876" y="0"/>
                  </a:moveTo>
                  <a:cubicBezTo>
                    <a:pt x="577" y="549"/>
                    <a:pt x="264" y="1075"/>
                    <a:pt x="1" y="1663"/>
                  </a:cubicBezTo>
                  <a:cubicBezTo>
                    <a:pt x="264" y="1075"/>
                    <a:pt x="580" y="549"/>
                    <a:pt x="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865000" y="1773700"/>
              <a:ext cx="29575" cy="28750"/>
            </a:xfrm>
            <a:custGeom>
              <a:avLst/>
              <a:gdLst/>
              <a:ahLst/>
              <a:cxnLst/>
              <a:rect l="l" t="t" r="r" b="b"/>
              <a:pathLst>
                <a:path w="1183" h="1150" extrusionOk="0">
                  <a:moveTo>
                    <a:pt x="1" y="1150"/>
                  </a:moveTo>
                  <a:cubicBezTo>
                    <a:pt x="395" y="765"/>
                    <a:pt x="762" y="350"/>
                    <a:pt x="1183" y="1"/>
                  </a:cubicBezTo>
                  <a:cubicBezTo>
                    <a:pt x="762" y="350"/>
                    <a:pt x="395" y="765"/>
                    <a:pt x="1" y="1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745975" y="2244125"/>
              <a:ext cx="4875" cy="36375"/>
            </a:xfrm>
            <a:custGeom>
              <a:avLst/>
              <a:gdLst/>
              <a:ahLst/>
              <a:cxnLst/>
              <a:rect l="l" t="t" r="r" b="b"/>
              <a:pathLst>
                <a:path w="195" h="1455" extrusionOk="0">
                  <a:moveTo>
                    <a:pt x="1" y="1454"/>
                  </a:moveTo>
                  <a:cubicBezTo>
                    <a:pt x="42" y="953"/>
                    <a:pt x="135" y="490"/>
                    <a:pt x="195" y="0"/>
                  </a:cubicBezTo>
                  <a:cubicBezTo>
                    <a:pt x="135" y="490"/>
                    <a:pt x="42" y="953"/>
                    <a:pt x="1" y="14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2758750" y="2136000"/>
              <a:ext cx="12025" cy="49875"/>
            </a:xfrm>
            <a:custGeom>
              <a:avLst/>
              <a:gdLst/>
              <a:ahLst/>
              <a:cxnLst/>
              <a:rect l="l" t="t" r="r" b="b"/>
              <a:pathLst>
                <a:path w="481" h="1995" extrusionOk="0">
                  <a:moveTo>
                    <a:pt x="0" y="1994"/>
                  </a:moveTo>
                  <a:cubicBezTo>
                    <a:pt x="128" y="1302"/>
                    <a:pt x="316" y="663"/>
                    <a:pt x="481" y="0"/>
                  </a:cubicBezTo>
                  <a:cubicBezTo>
                    <a:pt x="316" y="663"/>
                    <a:pt x="128" y="1302"/>
                    <a:pt x="0" y="19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2779775" y="2051450"/>
              <a:ext cx="17525" cy="47400"/>
            </a:xfrm>
            <a:custGeom>
              <a:avLst/>
              <a:gdLst/>
              <a:ahLst/>
              <a:cxnLst/>
              <a:rect l="l" t="t" r="r" b="b"/>
              <a:pathLst>
                <a:path w="701" h="1896" extrusionOk="0">
                  <a:moveTo>
                    <a:pt x="701" y="1"/>
                  </a:moveTo>
                  <a:lnTo>
                    <a:pt x="701" y="1"/>
                  </a:lnTo>
                  <a:cubicBezTo>
                    <a:pt x="463" y="626"/>
                    <a:pt x="203" y="1231"/>
                    <a:pt x="1" y="1896"/>
                  </a:cubicBezTo>
                  <a:cubicBezTo>
                    <a:pt x="203" y="1234"/>
                    <a:pt x="463" y="626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41725" y="4118950"/>
              <a:ext cx="35175" cy="8225"/>
            </a:xfrm>
            <a:custGeom>
              <a:avLst/>
              <a:gdLst/>
              <a:ahLst/>
              <a:cxnLst/>
              <a:rect l="l" t="t" r="r" b="b"/>
              <a:pathLst>
                <a:path w="1407" h="329" extrusionOk="0">
                  <a:moveTo>
                    <a:pt x="1407" y="329"/>
                  </a:moveTo>
                  <a:cubicBezTo>
                    <a:pt x="941" y="233"/>
                    <a:pt x="475" y="120"/>
                    <a:pt x="1" y="1"/>
                  </a:cubicBezTo>
                  <a:cubicBezTo>
                    <a:pt x="475" y="120"/>
                    <a:pt x="941" y="233"/>
                    <a:pt x="1407" y="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316175" y="3710625"/>
              <a:ext cx="43075" cy="43675"/>
            </a:xfrm>
            <a:custGeom>
              <a:avLst/>
              <a:gdLst/>
              <a:ahLst/>
              <a:cxnLst/>
              <a:rect l="l" t="t" r="r" b="b"/>
              <a:pathLst>
                <a:path w="1723" h="1747" extrusionOk="0">
                  <a:moveTo>
                    <a:pt x="0" y="0"/>
                  </a:moveTo>
                  <a:lnTo>
                    <a:pt x="0" y="0"/>
                  </a:lnTo>
                  <a:cubicBezTo>
                    <a:pt x="562" y="603"/>
                    <a:pt x="1147" y="1167"/>
                    <a:pt x="1723" y="1746"/>
                  </a:cubicBezTo>
                  <a:cubicBezTo>
                    <a:pt x="1147" y="1167"/>
                    <a:pt x="565" y="6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402650" y="3797375"/>
              <a:ext cx="44950" cy="39900"/>
            </a:xfrm>
            <a:custGeom>
              <a:avLst/>
              <a:gdLst/>
              <a:ahLst/>
              <a:cxnLst/>
              <a:rect l="l" t="t" r="r" b="b"/>
              <a:pathLst>
                <a:path w="1798" h="1596" extrusionOk="0">
                  <a:moveTo>
                    <a:pt x="0" y="1"/>
                  </a:moveTo>
                  <a:cubicBezTo>
                    <a:pt x="589" y="553"/>
                    <a:pt x="1198" y="1070"/>
                    <a:pt x="1798" y="1595"/>
                  </a:cubicBezTo>
                  <a:cubicBezTo>
                    <a:pt x="1195" y="1067"/>
                    <a:pt x="589" y="55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585625" y="3946950"/>
              <a:ext cx="48550" cy="31725"/>
            </a:xfrm>
            <a:custGeom>
              <a:avLst/>
              <a:gdLst/>
              <a:ahLst/>
              <a:cxnLst/>
              <a:rect l="l" t="t" r="r" b="b"/>
              <a:pathLst>
                <a:path w="1942" h="1269" extrusionOk="0">
                  <a:moveTo>
                    <a:pt x="1941" y="1269"/>
                  </a:moveTo>
                  <a:cubicBezTo>
                    <a:pt x="1293" y="854"/>
                    <a:pt x="643" y="451"/>
                    <a:pt x="1" y="0"/>
                  </a:cubicBezTo>
                  <a:cubicBezTo>
                    <a:pt x="643" y="451"/>
                    <a:pt x="1293" y="854"/>
                    <a:pt x="1941" y="12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178650" y="4130975"/>
              <a:ext cx="29300" cy="4350"/>
            </a:xfrm>
            <a:custGeom>
              <a:avLst/>
              <a:gdLst/>
              <a:ahLst/>
              <a:cxnLst/>
              <a:rect l="l" t="t" r="r" b="b"/>
              <a:pathLst>
                <a:path w="1172" h="174" extrusionOk="0">
                  <a:moveTo>
                    <a:pt x="1171" y="0"/>
                  </a:moveTo>
                  <a:cubicBezTo>
                    <a:pt x="789" y="81"/>
                    <a:pt x="392" y="116"/>
                    <a:pt x="1" y="173"/>
                  </a:cubicBezTo>
                  <a:cubicBezTo>
                    <a:pt x="392" y="116"/>
                    <a:pt x="789" y="81"/>
                    <a:pt x="11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857025" y="4092375"/>
              <a:ext cx="36075" cy="12425"/>
            </a:xfrm>
            <a:custGeom>
              <a:avLst/>
              <a:gdLst/>
              <a:ahLst/>
              <a:cxnLst/>
              <a:rect l="l" t="t" r="r" b="b"/>
              <a:pathLst>
                <a:path w="1443" h="497" extrusionOk="0">
                  <a:moveTo>
                    <a:pt x="1443" y="496"/>
                  </a:moveTo>
                  <a:cubicBezTo>
                    <a:pt x="965" y="344"/>
                    <a:pt x="485" y="180"/>
                    <a:pt x="1" y="1"/>
                  </a:cubicBezTo>
                  <a:cubicBezTo>
                    <a:pt x="485" y="180"/>
                    <a:pt x="965" y="344"/>
                    <a:pt x="1443" y="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492425" y="3876275"/>
              <a:ext cx="46975" cy="36150"/>
            </a:xfrm>
            <a:custGeom>
              <a:avLst/>
              <a:gdLst/>
              <a:ahLst/>
              <a:cxnLst/>
              <a:rect l="l" t="t" r="r" b="b"/>
              <a:pathLst>
                <a:path w="1879" h="1446" extrusionOk="0">
                  <a:moveTo>
                    <a:pt x="1878" y="1445"/>
                  </a:moveTo>
                  <a:cubicBezTo>
                    <a:pt x="1251" y="968"/>
                    <a:pt x="619" y="505"/>
                    <a:pt x="1" y="1"/>
                  </a:cubicBezTo>
                  <a:cubicBezTo>
                    <a:pt x="619" y="505"/>
                    <a:pt x="1251" y="968"/>
                    <a:pt x="1878" y="14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234075" y="3617400"/>
              <a:ext cx="40775" cy="46675"/>
            </a:xfrm>
            <a:custGeom>
              <a:avLst/>
              <a:gdLst/>
              <a:ahLst/>
              <a:cxnLst/>
              <a:rect l="l" t="t" r="r" b="b"/>
              <a:pathLst>
                <a:path w="1631" h="1867" extrusionOk="0">
                  <a:moveTo>
                    <a:pt x="1" y="1"/>
                  </a:moveTo>
                  <a:cubicBezTo>
                    <a:pt x="529" y="643"/>
                    <a:pt x="1084" y="1249"/>
                    <a:pt x="1631" y="1866"/>
                  </a:cubicBezTo>
                  <a:cubicBezTo>
                    <a:pt x="1084" y="1249"/>
                    <a:pt x="529" y="64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017525" y="3305700"/>
              <a:ext cx="32350" cy="52950"/>
            </a:xfrm>
            <a:custGeom>
              <a:avLst/>
              <a:gdLst/>
              <a:ahLst/>
              <a:cxnLst/>
              <a:rect l="l" t="t" r="r" b="b"/>
              <a:pathLst>
                <a:path w="1294" h="2118" extrusionOk="0">
                  <a:moveTo>
                    <a:pt x="1" y="1"/>
                  </a:moveTo>
                  <a:cubicBezTo>
                    <a:pt x="413" y="717"/>
                    <a:pt x="860" y="1413"/>
                    <a:pt x="1293" y="2117"/>
                  </a:cubicBezTo>
                  <a:cubicBezTo>
                    <a:pt x="860" y="1413"/>
                    <a:pt x="416" y="71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02775" y="4140225"/>
              <a:ext cx="31925" cy="400"/>
            </a:xfrm>
            <a:custGeom>
              <a:avLst/>
              <a:gdLst/>
              <a:ahLst/>
              <a:cxnLst/>
              <a:rect l="l" t="t" r="r" b="b"/>
              <a:pathLst>
                <a:path w="1277" h="16" extrusionOk="0">
                  <a:moveTo>
                    <a:pt x="1276" y="0"/>
                  </a:moveTo>
                  <a:cubicBezTo>
                    <a:pt x="1068" y="12"/>
                    <a:pt x="856" y="15"/>
                    <a:pt x="643" y="15"/>
                  </a:cubicBezTo>
                  <a:lnTo>
                    <a:pt x="643" y="15"/>
                  </a:lnTo>
                  <a:cubicBezTo>
                    <a:pt x="430" y="15"/>
                    <a:pt x="215" y="12"/>
                    <a:pt x="0" y="12"/>
                  </a:cubicBezTo>
                  <a:lnTo>
                    <a:pt x="0" y="12"/>
                  </a:lnTo>
                  <a:cubicBezTo>
                    <a:pt x="214" y="12"/>
                    <a:pt x="429" y="15"/>
                    <a:pt x="642" y="15"/>
                  </a:cubicBezTo>
                  <a:cubicBezTo>
                    <a:pt x="643" y="15"/>
                    <a:pt x="643" y="15"/>
                    <a:pt x="643" y="15"/>
                  </a:cubicBezTo>
                  <a:lnTo>
                    <a:pt x="643" y="15"/>
                  </a:lnTo>
                  <a:cubicBezTo>
                    <a:pt x="643" y="15"/>
                    <a:pt x="643" y="15"/>
                    <a:pt x="644" y="15"/>
                  </a:cubicBezTo>
                  <a:cubicBezTo>
                    <a:pt x="856" y="15"/>
                    <a:pt x="1068" y="12"/>
                    <a:pt x="1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023750" y="4135000"/>
              <a:ext cx="33825" cy="3975"/>
            </a:xfrm>
            <a:custGeom>
              <a:avLst/>
              <a:gdLst/>
              <a:ahLst/>
              <a:cxnLst/>
              <a:rect l="l" t="t" r="r" b="b"/>
              <a:pathLst>
                <a:path w="1353" h="159" extrusionOk="0">
                  <a:moveTo>
                    <a:pt x="1" y="0"/>
                  </a:moveTo>
                  <a:lnTo>
                    <a:pt x="1" y="0"/>
                  </a:lnTo>
                  <a:cubicBezTo>
                    <a:pt x="454" y="60"/>
                    <a:pt x="908" y="126"/>
                    <a:pt x="1352" y="158"/>
                  </a:cubicBezTo>
                  <a:cubicBezTo>
                    <a:pt x="908" y="123"/>
                    <a:pt x="454" y="6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2956800" y="3193850"/>
              <a:ext cx="29275" cy="54200"/>
            </a:xfrm>
            <a:custGeom>
              <a:avLst/>
              <a:gdLst/>
              <a:ahLst/>
              <a:cxnLst/>
              <a:rect l="l" t="t" r="r" b="b"/>
              <a:pathLst>
                <a:path w="1171" h="2168" extrusionOk="0">
                  <a:moveTo>
                    <a:pt x="1170" y="2168"/>
                  </a:moveTo>
                  <a:cubicBezTo>
                    <a:pt x="779" y="1445"/>
                    <a:pt x="373" y="732"/>
                    <a:pt x="0" y="1"/>
                  </a:cubicBezTo>
                  <a:cubicBezTo>
                    <a:pt x="373" y="732"/>
                    <a:pt x="779" y="1445"/>
                    <a:pt x="1170" y="21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156625" y="3518300"/>
              <a:ext cx="38000" cy="49050"/>
            </a:xfrm>
            <a:custGeom>
              <a:avLst/>
              <a:gdLst/>
              <a:ahLst/>
              <a:cxnLst/>
              <a:rect l="l" t="t" r="r" b="b"/>
              <a:pathLst>
                <a:path w="1520" h="1962" extrusionOk="0">
                  <a:moveTo>
                    <a:pt x="1520" y="1962"/>
                  </a:moveTo>
                  <a:cubicBezTo>
                    <a:pt x="1013" y="1311"/>
                    <a:pt x="493" y="670"/>
                    <a:pt x="1" y="1"/>
                  </a:cubicBezTo>
                  <a:cubicBezTo>
                    <a:pt x="493" y="670"/>
                    <a:pt x="1013" y="1311"/>
                    <a:pt x="1520" y="19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084250" y="3414125"/>
              <a:ext cx="35325" cy="51150"/>
            </a:xfrm>
            <a:custGeom>
              <a:avLst/>
              <a:gdLst/>
              <a:ahLst/>
              <a:cxnLst/>
              <a:rect l="l" t="t" r="r" b="b"/>
              <a:pathLst>
                <a:path w="1413" h="2046" extrusionOk="0">
                  <a:moveTo>
                    <a:pt x="0" y="1"/>
                  </a:moveTo>
                  <a:lnTo>
                    <a:pt x="0" y="1"/>
                  </a:lnTo>
                  <a:cubicBezTo>
                    <a:pt x="454" y="696"/>
                    <a:pt x="938" y="1365"/>
                    <a:pt x="1412" y="2046"/>
                  </a:cubicBezTo>
                  <a:cubicBezTo>
                    <a:pt x="941" y="1365"/>
                    <a:pt x="457" y="69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673025" y="3848175"/>
              <a:ext cx="321650" cy="199150"/>
            </a:xfrm>
            <a:custGeom>
              <a:avLst/>
              <a:gdLst/>
              <a:ahLst/>
              <a:cxnLst/>
              <a:rect l="l" t="t" r="r" b="b"/>
              <a:pathLst>
                <a:path w="12866" h="7966" extrusionOk="0">
                  <a:moveTo>
                    <a:pt x="11009" y="0"/>
                  </a:moveTo>
                  <a:cubicBezTo>
                    <a:pt x="10734" y="0"/>
                    <a:pt x="10458" y="73"/>
                    <a:pt x="10212" y="217"/>
                  </a:cubicBezTo>
                  <a:lnTo>
                    <a:pt x="7919" y="1560"/>
                  </a:lnTo>
                  <a:lnTo>
                    <a:pt x="0" y="6199"/>
                  </a:lnTo>
                  <a:cubicBezTo>
                    <a:pt x="254" y="6351"/>
                    <a:pt x="502" y="6530"/>
                    <a:pt x="758" y="6677"/>
                  </a:cubicBezTo>
                  <a:cubicBezTo>
                    <a:pt x="1597" y="7157"/>
                    <a:pt x="2421" y="7554"/>
                    <a:pt x="3248" y="7966"/>
                  </a:cubicBezTo>
                  <a:lnTo>
                    <a:pt x="3958" y="7551"/>
                  </a:lnTo>
                  <a:lnTo>
                    <a:pt x="11029" y="3408"/>
                  </a:lnTo>
                  <a:lnTo>
                    <a:pt x="11814" y="2951"/>
                  </a:lnTo>
                  <a:cubicBezTo>
                    <a:pt x="12865" y="2333"/>
                    <a:pt x="12856" y="814"/>
                    <a:pt x="11800" y="211"/>
                  </a:cubicBezTo>
                  <a:lnTo>
                    <a:pt x="11797" y="211"/>
                  </a:lnTo>
                  <a:cubicBezTo>
                    <a:pt x="11552" y="71"/>
                    <a:pt x="11281" y="0"/>
                    <a:pt x="1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754275" y="4037025"/>
              <a:ext cx="17725" cy="10375"/>
            </a:xfrm>
            <a:custGeom>
              <a:avLst/>
              <a:gdLst/>
              <a:ahLst/>
              <a:cxnLst/>
              <a:rect l="l" t="t" r="r" b="b"/>
              <a:pathLst>
                <a:path w="709" h="415" extrusionOk="0">
                  <a:moveTo>
                    <a:pt x="1" y="415"/>
                  </a:moveTo>
                  <a:lnTo>
                    <a:pt x="1" y="415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673025" y="3887175"/>
              <a:ext cx="198000" cy="115975"/>
            </a:xfrm>
            <a:custGeom>
              <a:avLst/>
              <a:gdLst/>
              <a:ahLst/>
              <a:cxnLst/>
              <a:rect l="l" t="t" r="r" b="b"/>
              <a:pathLst>
                <a:path w="7920" h="4639" extrusionOk="0">
                  <a:moveTo>
                    <a:pt x="7919" y="0"/>
                  </a:moveTo>
                  <a:lnTo>
                    <a:pt x="0" y="4639"/>
                  </a:lnTo>
                  <a:lnTo>
                    <a:pt x="3" y="4639"/>
                  </a:lnTo>
                  <a:lnTo>
                    <a:pt x="79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179175" y="4212075"/>
              <a:ext cx="23325" cy="4350"/>
            </a:xfrm>
            <a:custGeom>
              <a:avLst/>
              <a:gdLst/>
              <a:ahLst/>
              <a:cxnLst/>
              <a:rect l="l" t="t" r="r" b="b"/>
              <a:pathLst>
                <a:path w="933" h="174" extrusionOk="0">
                  <a:moveTo>
                    <a:pt x="932" y="1"/>
                  </a:moveTo>
                  <a:cubicBezTo>
                    <a:pt x="622" y="51"/>
                    <a:pt x="320" y="135"/>
                    <a:pt x="1" y="174"/>
                  </a:cubicBezTo>
                  <a:cubicBezTo>
                    <a:pt x="320" y="135"/>
                    <a:pt x="622" y="51"/>
                    <a:pt x="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769950" y="4055525"/>
              <a:ext cx="36750" cy="16425"/>
            </a:xfrm>
            <a:custGeom>
              <a:avLst/>
              <a:gdLst/>
              <a:ahLst/>
              <a:cxnLst/>
              <a:rect l="l" t="t" r="r" b="b"/>
              <a:pathLst>
                <a:path w="1470" h="657" extrusionOk="0">
                  <a:moveTo>
                    <a:pt x="1469" y="657"/>
                  </a:moveTo>
                  <a:cubicBezTo>
                    <a:pt x="980" y="445"/>
                    <a:pt x="493" y="236"/>
                    <a:pt x="1" y="0"/>
                  </a:cubicBezTo>
                  <a:cubicBezTo>
                    <a:pt x="493" y="236"/>
                    <a:pt x="980" y="445"/>
                    <a:pt x="1469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2938425" y="1740725"/>
              <a:ext cx="1029525" cy="2146475"/>
            </a:xfrm>
            <a:custGeom>
              <a:avLst/>
              <a:gdLst/>
              <a:ahLst/>
              <a:cxnLst/>
              <a:rect l="l" t="t" r="r" b="b"/>
              <a:pathLst>
                <a:path w="41181" h="85859" extrusionOk="0">
                  <a:moveTo>
                    <a:pt x="41176" y="84506"/>
                  </a:moveTo>
                  <a:lnTo>
                    <a:pt x="41176" y="84506"/>
                  </a:lnTo>
                  <a:cubicBezTo>
                    <a:pt x="41177" y="84507"/>
                    <a:pt x="41179" y="84508"/>
                    <a:pt x="41181" y="84509"/>
                  </a:cubicBezTo>
                  <a:cubicBezTo>
                    <a:pt x="41179" y="84508"/>
                    <a:pt x="41177" y="84507"/>
                    <a:pt x="41176" y="84506"/>
                  </a:cubicBezTo>
                  <a:close/>
                  <a:moveTo>
                    <a:pt x="8723" y="0"/>
                  </a:moveTo>
                  <a:cubicBezTo>
                    <a:pt x="7069" y="263"/>
                    <a:pt x="5457" y="758"/>
                    <a:pt x="3938" y="1469"/>
                  </a:cubicBezTo>
                  <a:cubicBezTo>
                    <a:pt x="1365" y="6200"/>
                    <a:pt x="1" y="12206"/>
                    <a:pt x="4" y="19205"/>
                  </a:cubicBezTo>
                  <a:cubicBezTo>
                    <a:pt x="22" y="43344"/>
                    <a:pt x="16552" y="72602"/>
                    <a:pt x="37303" y="85858"/>
                  </a:cubicBezTo>
                  <a:lnTo>
                    <a:pt x="39596" y="84515"/>
                  </a:lnTo>
                  <a:cubicBezTo>
                    <a:pt x="39842" y="84371"/>
                    <a:pt x="40118" y="84298"/>
                    <a:pt x="40393" y="84298"/>
                  </a:cubicBezTo>
                  <a:cubicBezTo>
                    <a:pt x="40663" y="84298"/>
                    <a:pt x="40933" y="84368"/>
                    <a:pt x="41176" y="84506"/>
                  </a:cubicBezTo>
                  <a:lnTo>
                    <a:pt x="41176" y="84506"/>
                  </a:lnTo>
                  <a:cubicBezTo>
                    <a:pt x="20239" y="72511"/>
                    <a:pt x="3189" y="43220"/>
                    <a:pt x="3171" y="19202"/>
                  </a:cubicBezTo>
                  <a:cubicBezTo>
                    <a:pt x="3165" y="11101"/>
                    <a:pt x="5120" y="4528"/>
                    <a:pt x="8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249925" y="4194325"/>
              <a:ext cx="26450" cy="8750"/>
            </a:xfrm>
            <a:custGeom>
              <a:avLst/>
              <a:gdLst/>
              <a:ahLst/>
              <a:cxnLst/>
              <a:rect l="l" t="t" r="r" b="b"/>
              <a:pathLst>
                <a:path w="1058" h="350" extrusionOk="0">
                  <a:moveTo>
                    <a:pt x="1057" y="0"/>
                  </a:moveTo>
                  <a:cubicBezTo>
                    <a:pt x="702" y="111"/>
                    <a:pt x="362" y="257"/>
                    <a:pt x="1" y="350"/>
                  </a:cubicBezTo>
                  <a:cubicBezTo>
                    <a:pt x="362" y="257"/>
                    <a:pt x="702" y="111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948750" y="3853450"/>
              <a:ext cx="514775" cy="205375"/>
            </a:xfrm>
            <a:custGeom>
              <a:avLst/>
              <a:gdLst/>
              <a:ahLst/>
              <a:cxnLst/>
              <a:rect l="l" t="t" r="r" b="b"/>
              <a:pathLst>
                <a:path w="20591" h="8215" extrusionOk="0">
                  <a:moveTo>
                    <a:pt x="771" y="0"/>
                  </a:moveTo>
                  <a:cubicBezTo>
                    <a:pt x="1827" y="603"/>
                    <a:pt x="1836" y="2125"/>
                    <a:pt x="785" y="2740"/>
                  </a:cubicBezTo>
                  <a:lnTo>
                    <a:pt x="0" y="3200"/>
                  </a:lnTo>
                  <a:cubicBezTo>
                    <a:pt x="5946" y="6474"/>
                    <a:pt x="11692" y="8140"/>
                    <a:pt x="16946" y="8215"/>
                  </a:cubicBezTo>
                  <a:cubicBezTo>
                    <a:pt x="18316" y="7242"/>
                    <a:pt x="19543" y="6080"/>
                    <a:pt x="20590" y="4764"/>
                  </a:cubicBezTo>
                  <a:lnTo>
                    <a:pt x="20590" y="4764"/>
                  </a:lnTo>
                  <a:cubicBezTo>
                    <a:pt x="19509" y="4938"/>
                    <a:pt x="18394" y="5026"/>
                    <a:pt x="17248" y="5026"/>
                  </a:cubicBezTo>
                  <a:cubicBezTo>
                    <a:pt x="12229" y="5026"/>
                    <a:pt x="6625" y="3354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652500" y="4083650"/>
              <a:ext cx="452975" cy="137250"/>
            </a:xfrm>
            <a:custGeom>
              <a:avLst/>
              <a:gdLst/>
              <a:ahLst/>
              <a:cxnLst/>
              <a:rect l="l" t="t" r="r" b="b"/>
              <a:pathLst>
                <a:path w="18119" h="5490" extrusionOk="0">
                  <a:moveTo>
                    <a:pt x="0" y="1"/>
                  </a:moveTo>
                  <a:cubicBezTo>
                    <a:pt x="2" y="2"/>
                    <a:pt x="3" y="4"/>
                    <a:pt x="5" y="5"/>
                  </a:cubicBezTo>
                  <a:lnTo>
                    <a:pt x="5" y="5"/>
                  </a:lnTo>
                  <a:cubicBezTo>
                    <a:pt x="3" y="2"/>
                    <a:pt x="3" y="1"/>
                    <a:pt x="0" y="1"/>
                  </a:cubicBezTo>
                  <a:close/>
                  <a:moveTo>
                    <a:pt x="5" y="5"/>
                  </a:moveTo>
                  <a:lnTo>
                    <a:pt x="5" y="5"/>
                  </a:lnTo>
                  <a:cubicBezTo>
                    <a:pt x="5" y="5"/>
                    <a:pt x="6" y="6"/>
                    <a:pt x="6" y="7"/>
                  </a:cubicBezTo>
                  <a:cubicBezTo>
                    <a:pt x="2518" y="1447"/>
                    <a:pt x="5000" y="2605"/>
                    <a:pt x="7427" y="3479"/>
                  </a:cubicBezTo>
                  <a:lnTo>
                    <a:pt x="7427" y="3479"/>
                  </a:lnTo>
                  <a:cubicBezTo>
                    <a:pt x="5000" y="2605"/>
                    <a:pt x="2520" y="1447"/>
                    <a:pt x="9" y="7"/>
                  </a:cubicBezTo>
                  <a:cubicBezTo>
                    <a:pt x="8" y="7"/>
                    <a:pt x="6" y="6"/>
                    <a:pt x="5" y="5"/>
                  </a:cubicBezTo>
                  <a:close/>
                  <a:moveTo>
                    <a:pt x="7427" y="3479"/>
                  </a:moveTo>
                  <a:lnTo>
                    <a:pt x="7427" y="3479"/>
                  </a:lnTo>
                  <a:cubicBezTo>
                    <a:pt x="9561" y="4247"/>
                    <a:pt x="11653" y="4796"/>
                    <a:pt x="13688" y="5124"/>
                  </a:cubicBezTo>
                  <a:lnTo>
                    <a:pt x="13688" y="5124"/>
                  </a:lnTo>
                  <a:cubicBezTo>
                    <a:pt x="11654" y="4796"/>
                    <a:pt x="9561" y="4247"/>
                    <a:pt x="7427" y="3479"/>
                  </a:cubicBezTo>
                  <a:close/>
                  <a:moveTo>
                    <a:pt x="13688" y="5124"/>
                  </a:moveTo>
                  <a:lnTo>
                    <a:pt x="13688" y="5124"/>
                  </a:lnTo>
                  <a:cubicBezTo>
                    <a:pt x="15198" y="5368"/>
                    <a:pt x="16676" y="5490"/>
                    <a:pt x="18116" y="5490"/>
                  </a:cubicBezTo>
                  <a:lnTo>
                    <a:pt x="18119" y="5490"/>
                  </a:lnTo>
                  <a:cubicBezTo>
                    <a:pt x="16678" y="5490"/>
                    <a:pt x="15199" y="5368"/>
                    <a:pt x="13688" y="5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3003725" y="1793475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5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7" y="7"/>
                  </a:lnTo>
                  <a:cubicBezTo>
                    <a:pt x="10" y="4"/>
                    <a:pt x="12" y="4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34550" y="1980475"/>
              <a:ext cx="5325" cy="13900"/>
            </a:xfrm>
            <a:custGeom>
              <a:avLst/>
              <a:gdLst/>
              <a:ahLst/>
              <a:cxnLst/>
              <a:rect l="l" t="t" r="r" b="b"/>
              <a:pathLst>
                <a:path w="213" h="556" extrusionOk="0">
                  <a:moveTo>
                    <a:pt x="1" y="556"/>
                  </a:moveTo>
                  <a:cubicBezTo>
                    <a:pt x="79" y="377"/>
                    <a:pt x="132" y="177"/>
                    <a:pt x="213" y="1"/>
                  </a:cubicBezTo>
                  <a:cubicBezTo>
                    <a:pt x="132" y="177"/>
                    <a:pt x="79" y="377"/>
                    <a:pt x="1" y="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943350" y="1813575"/>
              <a:ext cx="32100" cy="22600"/>
            </a:xfrm>
            <a:custGeom>
              <a:avLst/>
              <a:gdLst/>
              <a:ahLst/>
              <a:cxnLst/>
              <a:rect l="l" t="t" r="r" b="b"/>
              <a:pathLst>
                <a:path w="1284" h="904" extrusionOk="0">
                  <a:moveTo>
                    <a:pt x="1283" y="0"/>
                  </a:moveTo>
                  <a:cubicBezTo>
                    <a:pt x="854" y="299"/>
                    <a:pt x="403" y="567"/>
                    <a:pt x="1" y="904"/>
                  </a:cubicBezTo>
                  <a:cubicBezTo>
                    <a:pt x="403" y="570"/>
                    <a:pt x="854" y="299"/>
                    <a:pt x="1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890975" y="1859550"/>
              <a:ext cx="28725" cy="28575"/>
            </a:xfrm>
            <a:custGeom>
              <a:avLst/>
              <a:gdLst/>
              <a:ahLst/>
              <a:cxnLst/>
              <a:rect l="l" t="t" r="r" b="b"/>
              <a:pathLst>
                <a:path w="1149" h="1143" extrusionOk="0">
                  <a:moveTo>
                    <a:pt x="1148" y="1"/>
                  </a:moveTo>
                  <a:cubicBezTo>
                    <a:pt x="764" y="379"/>
                    <a:pt x="355" y="728"/>
                    <a:pt x="0" y="1142"/>
                  </a:cubicBezTo>
                  <a:cubicBezTo>
                    <a:pt x="358" y="728"/>
                    <a:pt x="764" y="379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846125" y="1914075"/>
              <a:ext cx="25925" cy="35475"/>
            </a:xfrm>
            <a:custGeom>
              <a:avLst/>
              <a:gdLst/>
              <a:ahLst/>
              <a:cxnLst/>
              <a:rect l="l" t="t" r="r" b="b"/>
              <a:pathLst>
                <a:path w="1037" h="1419" extrusionOk="0">
                  <a:moveTo>
                    <a:pt x="0" y="1418"/>
                  </a:moveTo>
                  <a:cubicBezTo>
                    <a:pt x="317" y="911"/>
                    <a:pt x="684" y="466"/>
                    <a:pt x="1036" y="0"/>
                  </a:cubicBezTo>
                  <a:cubicBezTo>
                    <a:pt x="684" y="466"/>
                    <a:pt x="317" y="911"/>
                    <a:pt x="0" y="1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3771975" y="3933450"/>
              <a:ext cx="176800" cy="103600"/>
            </a:xfrm>
            <a:custGeom>
              <a:avLst/>
              <a:gdLst/>
              <a:ahLst/>
              <a:cxnLst/>
              <a:rect l="l" t="t" r="r" b="b"/>
              <a:pathLst>
                <a:path w="7072" h="4144" extrusionOk="0">
                  <a:moveTo>
                    <a:pt x="0" y="4143"/>
                  </a:moveTo>
                  <a:lnTo>
                    <a:pt x="7071" y="0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317150" y="4167675"/>
              <a:ext cx="26450" cy="13025"/>
            </a:xfrm>
            <a:custGeom>
              <a:avLst/>
              <a:gdLst/>
              <a:ahLst/>
              <a:cxnLst/>
              <a:rect l="l" t="t" r="r" b="b"/>
              <a:pathLst>
                <a:path w="1058" h="521" extrusionOk="0">
                  <a:moveTo>
                    <a:pt x="1058" y="1"/>
                  </a:moveTo>
                  <a:cubicBezTo>
                    <a:pt x="705" y="171"/>
                    <a:pt x="365" y="371"/>
                    <a:pt x="1" y="520"/>
                  </a:cubicBezTo>
                  <a:cubicBezTo>
                    <a:pt x="365" y="371"/>
                    <a:pt x="705" y="171"/>
                    <a:pt x="1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3806675" y="4071950"/>
              <a:ext cx="50375" cy="20450"/>
            </a:xfrm>
            <a:custGeom>
              <a:avLst/>
              <a:gdLst/>
              <a:ahLst/>
              <a:cxnLst/>
              <a:rect l="l" t="t" r="r" b="b"/>
              <a:pathLst>
                <a:path w="2015" h="818" extrusionOk="0">
                  <a:moveTo>
                    <a:pt x="0" y="0"/>
                  </a:moveTo>
                  <a:cubicBezTo>
                    <a:pt x="675" y="296"/>
                    <a:pt x="1346" y="573"/>
                    <a:pt x="2015" y="818"/>
                  </a:cubicBezTo>
                  <a:cubicBezTo>
                    <a:pt x="1349" y="570"/>
                    <a:pt x="675" y="29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276350" y="4180675"/>
              <a:ext cx="40825" cy="13675"/>
            </a:xfrm>
            <a:custGeom>
              <a:avLst/>
              <a:gdLst/>
              <a:ahLst/>
              <a:cxnLst/>
              <a:rect l="l" t="t" r="r" b="b"/>
              <a:pathLst>
                <a:path w="1633" h="547" extrusionOk="0">
                  <a:moveTo>
                    <a:pt x="1633" y="0"/>
                  </a:moveTo>
                  <a:cubicBezTo>
                    <a:pt x="1105" y="218"/>
                    <a:pt x="549" y="373"/>
                    <a:pt x="0" y="546"/>
                  </a:cubicBezTo>
                  <a:cubicBezTo>
                    <a:pt x="549" y="373"/>
                    <a:pt x="1105" y="218"/>
                    <a:pt x="1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343575" y="4149325"/>
              <a:ext cx="37050" cy="18375"/>
            </a:xfrm>
            <a:custGeom>
              <a:avLst/>
              <a:gdLst/>
              <a:ahLst/>
              <a:cxnLst/>
              <a:rect l="l" t="t" r="r" b="b"/>
              <a:pathLst>
                <a:path w="1482" h="735" extrusionOk="0">
                  <a:moveTo>
                    <a:pt x="1481" y="0"/>
                  </a:moveTo>
                  <a:lnTo>
                    <a:pt x="1481" y="0"/>
                  </a:lnTo>
                  <a:cubicBezTo>
                    <a:pt x="1004" y="281"/>
                    <a:pt x="496" y="496"/>
                    <a:pt x="1" y="735"/>
                  </a:cubicBezTo>
                  <a:cubicBezTo>
                    <a:pt x="487" y="502"/>
                    <a:pt x="983" y="296"/>
                    <a:pt x="1448" y="24"/>
                  </a:cubicBezTo>
                  <a:cubicBezTo>
                    <a:pt x="1460" y="18"/>
                    <a:pt x="1469" y="9"/>
                    <a:pt x="1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202475" y="4203075"/>
              <a:ext cx="47400" cy="9025"/>
            </a:xfrm>
            <a:custGeom>
              <a:avLst/>
              <a:gdLst/>
              <a:ahLst/>
              <a:cxnLst/>
              <a:rect l="l" t="t" r="r" b="b"/>
              <a:pathLst>
                <a:path w="1896" h="361" extrusionOk="0">
                  <a:moveTo>
                    <a:pt x="1896" y="0"/>
                  </a:moveTo>
                  <a:lnTo>
                    <a:pt x="1896" y="0"/>
                  </a:lnTo>
                  <a:cubicBezTo>
                    <a:pt x="1279" y="158"/>
                    <a:pt x="638" y="253"/>
                    <a:pt x="0" y="361"/>
                  </a:cubicBezTo>
                  <a:cubicBezTo>
                    <a:pt x="641" y="253"/>
                    <a:pt x="1279" y="158"/>
                    <a:pt x="1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3976875" y="4127150"/>
              <a:ext cx="46900" cy="7875"/>
            </a:xfrm>
            <a:custGeom>
              <a:avLst/>
              <a:gdLst/>
              <a:ahLst/>
              <a:cxnLst/>
              <a:rect l="l" t="t" r="r" b="b"/>
              <a:pathLst>
                <a:path w="1876" h="315" extrusionOk="0">
                  <a:moveTo>
                    <a:pt x="1" y="1"/>
                  </a:moveTo>
                  <a:lnTo>
                    <a:pt x="1" y="1"/>
                  </a:lnTo>
                  <a:cubicBezTo>
                    <a:pt x="637" y="132"/>
                    <a:pt x="1257" y="231"/>
                    <a:pt x="1875" y="314"/>
                  </a:cubicBezTo>
                  <a:cubicBezTo>
                    <a:pt x="1257" y="231"/>
                    <a:pt x="634" y="12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3893075" y="4104775"/>
              <a:ext cx="48675" cy="14125"/>
            </a:xfrm>
            <a:custGeom>
              <a:avLst/>
              <a:gdLst/>
              <a:ahLst/>
              <a:cxnLst/>
              <a:rect l="l" t="t" r="r" b="b"/>
              <a:pathLst>
                <a:path w="1947" h="565" extrusionOk="0">
                  <a:moveTo>
                    <a:pt x="1947" y="565"/>
                  </a:moveTo>
                  <a:cubicBezTo>
                    <a:pt x="1305" y="400"/>
                    <a:pt x="654" y="212"/>
                    <a:pt x="1" y="0"/>
                  </a:cubicBezTo>
                  <a:cubicBezTo>
                    <a:pt x="654" y="212"/>
                    <a:pt x="1305" y="400"/>
                    <a:pt x="1947" y="5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894625" y="1751100"/>
              <a:ext cx="32200" cy="22625"/>
            </a:xfrm>
            <a:custGeom>
              <a:avLst/>
              <a:gdLst/>
              <a:ahLst/>
              <a:cxnLst/>
              <a:rect l="l" t="t" r="r" b="b"/>
              <a:pathLst>
                <a:path w="1288" h="905" extrusionOk="0">
                  <a:moveTo>
                    <a:pt x="1287" y="0"/>
                  </a:moveTo>
                  <a:cubicBezTo>
                    <a:pt x="857" y="302"/>
                    <a:pt x="404" y="567"/>
                    <a:pt x="1" y="905"/>
                  </a:cubicBezTo>
                  <a:cubicBezTo>
                    <a:pt x="404" y="567"/>
                    <a:pt x="860" y="302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662475" y="1994900"/>
              <a:ext cx="71875" cy="387025"/>
            </a:xfrm>
            <a:custGeom>
              <a:avLst/>
              <a:gdLst/>
              <a:ahLst/>
              <a:cxnLst/>
              <a:rect l="l" t="t" r="r" b="b"/>
              <a:pathLst>
                <a:path w="2875" h="15481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1003" y="4336"/>
                    <a:pt x="1" y="9540"/>
                    <a:pt x="1" y="15480"/>
                  </a:cubicBezTo>
                  <a:lnTo>
                    <a:pt x="1" y="15480"/>
                  </a:lnTo>
                  <a:cubicBezTo>
                    <a:pt x="1" y="9543"/>
                    <a:pt x="1003" y="4336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834250" y="1802475"/>
              <a:ext cx="30750" cy="30050"/>
            </a:xfrm>
            <a:custGeom>
              <a:avLst/>
              <a:gdLst/>
              <a:ahLst/>
              <a:cxnLst/>
              <a:rect l="l" t="t" r="r" b="b"/>
              <a:pathLst>
                <a:path w="1230" h="1202" extrusionOk="0">
                  <a:moveTo>
                    <a:pt x="1229" y="0"/>
                  </a:moveTo>
                  <a:cubicBezTo>
                    <a:pt x="821" y="400"/>
                    <a:pt x="379" y="766"/>
                    <a:pt x="1" y="1202"/>
                  </a:cubicBezTo>
                  <a:cubicBezTo>
                    <a:pt x="382" y="766"/>
                    <a:pt x="821" y="40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2739850" y="1925325"/>
              <a:ext cx="29875" cy="55175"/>
            </a:xfrm>
            <a:custGeom>
              <a:avLst/>
              <a:gdLst/>
              <a:ahLst/>
              <a:cxnLst/>
              <a:rect l="l" t="t" r="r" b="b"/>
              <a:pathLst>
                <a:path w="1195" h="2207" extrusionOk="0">
                  <a:moveTo>
                    <a:pt x="1" y="2207"/>
                  </a:moveTo>
                  <a:cubicBezTo>
                    <a:pt x="356" y="1428"/>
                    <a:pt x="780" y="720"/>
                    <a:pt x="1195" y="1"/>
                  </a:cubicBezTo>
                  <a:cubicBezTo>
                    <a:pt x="780" y="720"/>
                    <a:pt x="356" y="1428"/>
                    <a:pt x="1" y="2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2782625" y="1860575"/>
              <a:ext cx="30625" cy="41050"/>
            </a:xfrm>
            <a:custGeom>
              <a:avLst/>
              <a:gdLst/>
              <a:ahLst/>
              <a:cxnLst/>
              <a:rect l="l" t="t" r="r" b="b"/>
              <a:pathLst>
                <a:path w="1225" h="1642" extrusionOk="0">
                  <a:moveTo>
                    <a:pt x="0" y="1642"/>
                  </a:moveTo>
                  <a:cubicBezTo>
                    <a:pt x="373" y="1057"/>
                    <a:pt x="809" y="540"/>
                    <a:pt x="1224" y="0"/>
                  </a:cubicBezTo>
                  <a:cubicBezTo>
                    <a:pt x="809" y="540"/>
                    <a:pt x="373" y="1057"/>
                    <a:pt x="0" y="1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207925" y="4118800"/>
              <a:ext cx="43900" cy="12200"/>
            </a:xfrm>
            <a:custGeom>
              <a:avLst/>
              <a:gdLst/>
              <a:ahLst/>
              <a:cxnLst/>
              <a:rect l="l" t="t" r="r" b="b"/>
              <a:pathLst>
                <a:path w="1756" h="488" extrusionOk="0">
                  <a:moveTo>
                    <a:pt x="1755" y="1"/>
                  </a:moveTo>
                  <a:cubicBezTo>
                    <a:pt x="1179" y="183"/>
                    <a:pt x="600" y="365"/>
                    <a:pt x="0" y="487"/>
                  </a:cubicBezTo>
                  <a:cubicBezTo>
                    <a:pt x="600" y="365"/>
                    <a:pt x="1179" y="183"/>
                    <a:pt x="1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134700" y="4135300"/>
              <a:ext cx="43975" cy="4950"/>
            </a:xfrm>
            <a:custGeom>
              <a:avLst/>
              <a:gdLst/>
              <a:ahLst/>
              <a:cxnLst/>
              <a:rect l="l" t="t" r="r" b="b"/>
              <a:pathLst>
                <a:path w="1759" h="198" extrusionOk="0">
                  <a:moveTo>
                    <a:pt x="1759" y="0"/>
                  </a:moveTo>
                  <a:cubicBezTo>
                    <a:pt x="1180" y="84"/>
                    <a:pt x="598" y="164"/>
                    <a:pt x="1" y="197"/>
                  </a:cubicBezTo>
                  <a:cubicBezTo>
                    <a:pt x="598" y="164"/>
                    <a:pt x="1180" y="84"/>
                    <a:pt x="1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057550" y="4138950"/>
              <a:ext cx="45325" cy="1600"/>
            </a:xfrm>
            <a:custGeom>
              <a:avLst/>
              <a:gdLst/>
              <a:ahLst/>
              <a:cxnLst/>
              <a:rect l="l" t="t" r="r" b="b"/>
              <a:pathLst>
                <a:path w="1813" h="64" extrusionOk="0">
                  <a:moveTo>
                    <a:pt x="0" y="0"/>
                  </a:moveTo>
                  <a:lnTo>
                    <a:pt x="0" y="0"/>
                  </a:lnTo>
                  <a:cubicBezTo>
                    <a:pt x="612" y="51"/>
                    <a:pt x="1215" y="60"/>
                    <a:pt x="1812" y="63"/>
                  </a:cubicBezTo>
                  <a:cubicBezTo>
                    <a:pt x="1215" y="60"/>
                    <a:pt x="615" y="5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276800" y="4087525"/>
              <a:ext cx="50225" cy="23700"/>
            </a:xfrm>
            <a:custGeom>
              <a:avLst/>
              <a:gdLst/>
              <a:ahLst/>
              <a:cxnLst/>
              <a:rect l="l" t="t" r="r" b="b"/>
              <a:pathLst>
                <a:path w="2009" h="948" extrusionOk="0">
                  <a:moveTo>
                    <a:pt x="2009" y="1"/>
                  </a:moveTo>
                  <a:cubicBezTo>
                    <a:pt x="1355" y="353"/>
                    <a:pt x="693" y="684"/>
                    <a:pt x="0" y="947"/>
                  </a:cubicBezTo>
                  <a:cubicBezTo>
                    <a:pt x="693" y="684"/>
                    <a:pt x="1355" y="353"/>
                    <a:pt x="2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340900" y="4058725"/>
              <a:ext cx="37025" cy="22125"/>
            </a:xfrm>
            <a:custGeom>
              <a:avLst/>
              <a:gdLst/>
              <a:ahLst/>
              <a:cxnLst/>
              <a:rect l="l" t="t" r="r" b="b"/>
              <a:pathLst>
                <a:path w="1481" h="885" extrusionOk="0">
                  <a:moveTo>
                    <a:pt x="1260" y="1"/>
                  </a:moveTo>
                  <a:cubicBezTo>
                    <a:pt x="846" y="296"/>
                    <a:pt x="453" y="618"/>
                    <a:pt x="13" y="877"/>
                  </a:cubicBezTo>
                  <a:lnTo>
                    <a:pt x="13" y="877"/>
                  </a:lnTo>
                  <a:cubicBezTo>
                    <a:pt x="18" y="874"/>
                    <a:pt x="24" y="872"/>
                    <a:pt x="30" y="869"/>
                  </a:cubicBezTo>
                  <a:lnTo>
                    <a:pt x="1481" y="19"/>
                  </a:lnTo>
                  <a:cubicBezTo>
                    <a:pt x="1409" y="19"/>
                    <a:pt x="1331" y="4"/>
                    <a:pt x="1260" y="1"/>
                  </a:cubicBezTo>
                  <a:close/>
                  <a:moveTo>
                    <a:pt x="13" y="877"/>
                  </a:moveTo>
                  <a:lnTo>
                    <a:pt x="13" y="877"/>
                  </a:lnTo>
                  <a:cubicBezTo>
                    <a:pt x="8" y="879"/>
                    <a:pt x="3" y="881"/>
                    <a:pt x="0" y="884"/>
                  </a:cubicBezTo>
                  <a:cubicBezTo>
                    <a:pt x="4" y="882"/>
                    <a:pt x="9" y="879"/>
                    <a:pt x="13" y="8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105375" y="4216575"/>
              <a:ext cx="72525" cy="4325"/>
            </a:xfrm>
            <a:custGeom>
              <a:avLst/>
              <a:gdLst/>
              <a:ahLst/>
              <a:cxnLst/>
              <a:rect l="l" t="t" r="r" b="b"/>
              <a:pathLst>
                <a:path w="2901" h="173" extrusionOk="0">
                  <a:moveTo>
                    <a:pt x="2901" y="0"/>
                  </a:moveTo>
                  <a:cubicBezTo>
                    <a:pt x="1963" y="115"/>
                    <a:pt x="1019" y="173"/>
                    <a:pt x="73" y="173"/>
                  </a:cubicBezTo>
                  <a:lnTo>
                    <a:pt x="73" y="173"/>
                  </a:lnTo>
                  <a:cubicBezTo>
                    <a:pt x="50" y="173"/>
                    <a:pt x="27" y="173"/>
                    <a:pt x="4" y="173"/>
                  </a:cubicBezTo>
                  <a:lnTo>
                    <a:pt x="1" y="173"/>
                  </a:lnTo>
                  <a:cubicBezTo>
                    <a:pt x="24" y="173"/>
                    <a:pt x="48" y="173"/>
                    <a:pt x="71" y="173"/>
                  </a:cubicBezTo>
                  <a:cubicBezTo>
                    <a:pt x="72" y="173"/>
                    <a:pt x="72" y="173"/>
                    <a:pt x="73" y="173"/>
                  </a:cubicBezTo>
                  <a:lnTo>
                    <a:pt x="73" y="173"/>
                  </a:lnTo>
                  <a:cubicBezTo>
                    <a:pt x="73" y="173"/>
                    <a:pt x="74" y="173"/>
                    <a:pt x="74" y="173"/>
                  </a:cubicBezTo>
                  <a:cubicBezTo>
                    <a:pt x="1018" y="173"/>
                    <a:pt x="1962" y="115"/>
                    <a:pt x="2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3672275" y="400312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0" y="1"/>
                  </a:moveTo>
                  <a:lnTo>
                    <a:pt x="0" y="19"/>
                  </a:lnTo>
                  <a:lnTo>
                    <a:pt x="3" y="19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830900" y="1949550"/>
              <a:ext cx="15225" cy="28800"/>
            </a:xfrm>
            <a:custGeom>
              <a:avLst/>
              <a:gdLst/>
              <a:ahLst/>
              <a:cxnLst/>
              <a:rect l="l" t="t" r="r" b="b"/>
              <a:pathLst>
                <a:path w="609" h="1152" extrusionOk="0">
                  <a:moveTo>
                    <a:pt x="609" y="0"/>
                  </a:moveTo>
                  <a:cubicBezTo>
                    <a:pt x="385" y="361"/>
                    <a:pt x="206" y="773"/>
                    <a:pt x="1" y="1151"/>
                  </a:cubicBezTo>
                  <a:cubicBezTo>
                    <a:pt x="209" y="773"/>
                    <a:pt x="385" y="361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872025" y="1888100"/>
              <a:ext cx="18975" cy="26000"/>
            </a:xfrm>
            <a:custGeom>
              <a:avLst/>
              <a:gdLst/>
              <a:ahLst/>
              <a:cxnLst/>
              <a:rect l="l" t="t" r="r" b="b"/>
              <a:pathLst>
                <a:path w="759" h="1040" extrusionOk="0">
                  <a:moveTo>
                    <a:pt x="0" y="1039"/>
                  </a:moveTo>
                  <a:cubicBezTo>
                    <a:pt x="254" y="696"/>
                    <a:pt x="484" y="320"/>
                    <a:pt x="758" y="0"/>
                  </a:cubicBezTo>
                  <a:cubicBezTo>
                    <a:pt x="484" y="320"/>
                    <a:pt x="254" y="696"/>
                    <a:pt x="0" y="10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797325" y="2019875"/>
              <a:ext cx="11725" cy="31525"/>
            </a:xfrm>
            <a:custGeom>
              <a:avLst/>
              <a:gdLst/>
              <a:ahLst/>
              <a:cxnLst/>
              <a:rect l="l" t="t" r="r" b="b"/>
              <a:pathLst>
                <a:path w="469" h="1261" extrusionOk="0">
                  <a:moveTo>
                    <a:pt x="0" y="1260"/>
                  </a:moveTo>
                  <a:cubicBezTo>
                    <a:pt x="161" y="846"/>
                    <a:pt x="293" y="398"/>
                    <a:pt x="469" y="1"/>
                  </a:cubicBezTo>
                  <a:cubicBezTo>
                    <a:pt x="293" y="398"/>
                    <a:pt x="161" y="846"/>
                    <a:pt x="0" y="1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750825" y="2186000"/>
              <a:ext cx="7925" cy="58150"/>
            </a:xfrm>
            <a:custGeom>
              <a:avLst/>
              <a:gdLst/>
              <a:ahLst/>
              <a:cxnLst/>
              <a:rect l="l" t="t" r="r" b="b"/>
              <a:pathLst>
                <a:path w="317" h="2326" extrusionOk="0">
                  <a:moveTo>
                    <a:pt x="316" y="0"/>
                  </a:moveTo>
                  <a:cubicBezTo>
                    <a:pt x="176" y="745"/>
                    <a:pt x="99" y="1542"/>
                    <a:pt x="1" y="2325"/>
                  </a:cubicBezTo>
                  <a:cubicBezTo>
                    <a:pt x="99" y="1545"/>
                    <a:pt x="176" y="745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741650" y="2280825"/>
              <a:ext cx="4325" cy="101675"/>
            </a:xfrm>
            <a:custGeom>
              <a:avLst/>
              <a:gdLst/>
              <a:ahLst/>
              <a:cxnLst/>
              <a:rect l="l" t="t" r="r" b="b"/>
              <a:pathLst>
                <a:path w="173" h="4067" extrusionOk="0">
                  <a:moveTo>
                    <a:pt x="172" y="1"/>
                  </a:moveTo>
                  <a:lnTo>
                    <a:pt x="172" y="1"/>
                  </a:lnTo>
                  <a:cubicBezTo>
                    <a:pt x="57" y="1310"/>
                    <a:pt x="1" y="2663"/>
                    <a:pt x="1" y="4067"/>
                  </a:cubicBezTo>
                  <a:cubicBezTo>
                    <a:pt x="1" y="2666"/>
                    <a:pt x="57" y="1310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919700" y="1836150"/>
              <a:ext cx="23675" cy="23400"/>
            </a:xfrm>
            <a:custGeom>
              <a:avLst/>
              <a:gdLst/>
              <a:ahLst/>
              <a:cxnLst/>
              <a:rect l="l" t="t" r="r" b="b"/>
              <a:pathLst>
                <a:path w="947" h="936" extrusionOk="0">
                  <a:moveTo>
                    <a:pt x="1" y="935"/>
                  </a:moveTo>
                  <a:cubicBezTo>
                    <a:pt x="320" y="628"/>
                    <a:pt x="612" y="285"/>
                    <a:pt x="947" y="1"/>
                  </a:cubicBezTo>
                  <a:cubicBezTo>
                    <a:pt x="612" y="285"/>
                    <a:pt x="320" y="628"/>
                    <a:pt x="1" y="9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2770825" y="2098825"/>
              <a:ext cx="9050" cy="37200"/>
            </a:xfrm>
            <a:custGeom>
              <a:avLst/>
              <a:gdLst/>
              <a:ahLst/>
              <a:cxnLst/>
              <a:rect l="l" t="t" r="r" b="b"/>
              <a:pathLst>
                <a:path w="362" h="1488" extrusionOk="0">
                  <a:moveTo>
                    <a:pt x="1" y="1487"/>
                  </a:moveTo>
                  <a:cubicBezTo>
                    <a:pt x="123" y="995"/>
                    <a:pt x="216" y="475"/>
                    <a:pt x="362" y="1"/>
                  </a:cubicBezTo>
                  <a:cubicBezTo>
                    <a:pt x="216" y="475"/>
                    <a:pt x="123" y="995"/>
                    <a:pt x="1" y="14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2662400" y="1655675"/>
              <a:ext cx="1009975" cy="2428075"/>
            </a:xfrm>
            <a:custGeom>
              <a:avLst/>
              <a:gdLst/>
              <a:ahLst/>
              <a:cxnLst/>
              <a:rect l="l" t="t" r="r" b="b"/>
              <a:pathLst>
                <a:path w="40399" h="97123" extrusionOk="0">
                  <a:moveTo>
                    <a:pt x="23042" y="1"/>
                  </a:moveTo>
                  <a:cubicBezTo>
                    <a:pt x="19050" y="1"/>
                    <a:pt x="15334" y="882"/>
                    <a:pt x="12072" y="2775"/>
                  </a:cubicBezTo>
                  <a:cubicBezTo>
                    <a:pt x="11543" y="3083"/>
                    <a:pt x="11072" y="3468"/>
                    <a:pt x="10579" y="3817"/>
                  </a:cubicBezTo>
                  <a:cubicBezTo>
                    <a:pt x="10149" y="4119"/>
                    <a:pt x="9693" y="4387"/>
                    <a:pt x="9290" y="4722"/>
                  </a:cubicBezTo>
                  <a:cubicBezTo>
                    <a:pt x="8869" y="5071"/>
                    <a:pt x="8502" y="5486"/>
                    <a:pt x="8108" y="5871"/>
                  </a:cubicBezTo>
                  <a:cubicBezTo>
                    <a:pt x="7696" y="6271"/>
                    <a:pt x="7257" y="6638"/>
                    <a:pt x="6875" y="7074"/>
                  </a:cubicBezTo>
                  <a:cubicBezTo>
                    <a:pt x="6573" y="7420"/>
                    <a:pt x="6317" y="7826"/>
                    <a:pt x="6033" y="8196"/>
                  </a:cubicBezTo>
                  <a:cubicBezTo>
                    <a:pt x="5618" y="8736"/>
                    <a:pt x="5182" y="9253"/>
                    <a:pt x="4809" y="9838"/>
                  </a:cubicBezTo>
                  <a:cubicBezTo>
                    <a:pt x="4621" y="10136"/>
                    <a:pt x="4472" y="10479"/>
                    <a:pt x="4293" y="10790"/>
                  </a:cubicBezTo>
                  <a:cubicBezTo>
                    <a:pt x="3878" y="11506"/>
                    <a:pt x="3457" y="12217"/>
                    <a:pt x="3099" y="12993"/>
                  </a:cubicBezTo>
                  <a:cubicBezTo>
                    <a:pt x="3018" y="13169"/>
                    <a:pt x="2965" y="13369"/>
                    <a:pt x="2887" y="13548"/>
                  </a:cubicBezTo>
                  <a:cubicBezTo>
                    <a:pt x="1006" y="17897"/>
                    <a:pt x="1" y="23121"/>
                    <a:pt x="4" y="29076"/>
                  </a:cubicBezTo>
                  <a:cubicBezTo>
                    <a:pt x="21" y="54101"/>
                    <a:pt x="17785" y="84625"/>
                    <a:pt x="39604" y="97123"/>
                  </a:cubicBezTo>
                  <a:cubicBezTo>
                    <a:pt x="39118" y="96839"/>
                    <a:pt x="38816" y="96320"/>
                    <a:pt x="38813" y="95759"/>
                  </a:cubicBezTo>
                  <a:cubicBezTo>
                    <a:pt x="38813" y="95194"/>
                    <a:pt x="39112" y="94672"/>
                    <a:pt x="39598" y="94385"/>
                  </a:cubicBezTo>
                  <a:lnTo>
                    <a:pt x="40398" y="93917"/>
                  </a:lnTo>
                  <a:cubicBezTo>
                    <a:pt x="39882" y="93609"/>
                    <a:pt x="39380" y="93245"/>
                    <a:pt x="38870" y="92920"/>
                  </a:cubicBezTo>
                  <a:cubicBezTo>
                    <a:pt x="38222" y="92505"/>
                    <a:pt x="37572" y="92102"/>
                    <a:pt x="36930" y="91651"/>
                  </a:cubicBezTo>
                  <a:cubicBezTo>
                    <a:pt x="36306" y="91212"/>
                    <a:pt x="35694" y="90732"/>
                    <a:pt x="35079" y="90266"/>
                  </a:cubicBezTo>
                  <a:cubicBezTo>
                    <a:pt x="34449" y="89789"/>
                    <a:pt x="33820" y="89326"/>
                    <a:pt x="33202" y="88822"/>
                  </a:cubicBezTo>
                  <a:cubicBezTo>
                    <a:pt x="32596" y="88323"/>
                    <a:pt x="32005" y="87789"/>
                    <a:pt x="31408" y="87263"/>
                  </a:cubicBezTo>
                  <a:cubicBezTo>
                    <a:pt x="30802" y="86732"/>
                    <a:pt x="30193" y="86216"/>
                    <a:pt x="29602" y="85658"/>
                  </a:cubicBezTo>
                  <a:cubicBezTo>
                    <a:pt x="29008" y="85102"/>
                    <a:pt x="28447" y="84520"/>
                    <a:pt x="27874" y="83941"/>
                  </a:cubicBezTo>
                  <a:cubicBezTo>
                    <a:pt x="27301" y="83365"/>
                    <a:pt x="26713" y="82798"/>
                    <a:pt x="26151" y="82198"/>
                  </a:cubicBezTo>
                  <a:cubicBezTo>
                    <a:pt x="25587" y="81595"/>
                    <a:pt x="25047" y="80959"/>
                    <a:pt x="24498" y="80335"/>
                  </a:cubicBezTo>
                  <a:cubicBezTo>
                    <a:pt x="23949" y="79712"/>
                    <a:pt x="23396" y="79109"/>
                    <a:pt x="22865" y="78470"/>
                  </a:cubicBezTo>
                  <a:cubicBezTo>
                    <a:pt x="22325" y="77819"/>
                    <a:pt x="21811" y="77139"/>
                    <a:pt x="21289" y="76467"/>
                  </a:cubicBezTo>
                  <a:cubicBezTo>
                    <a:pt x="20779" y="75816"/>
                    <a:pt x="20262" y="75175"/>
                    <a:pt x="19770" y="74506"/>
                  </a:cubicBezTo>
                  <a:cubicBezTo>
                    <a:pt x="19259" y="73813"/>
                    <a:pt x="18779" y="73094"/>
                    <a:pt x="18286" y="72384"/>
                  </a:cubicBezTo>
                  <a:cubicBezTo>
                    <a:pt x="17812" y="71703"/>
                    <a:pt x="17328" y="71034"/>
                    <a:pt x="16874" y="70339"/>
                  </a:cubicBezTo>
                  <a:cubicBezTo>
                    <a:pt x="16397" y="69611"/>
                    <a:pt x="15955" y="68861"/>
                    <a:pt x="15498" y="68118"/>
                  </a:cubicBezTo>
                  <a:cubicBezTo>
                    <a:pt x="15065" y="67414"/>
                    <a:pt x="14618" y="66718"/>
                    <a:pt x="14206" y="66002"/>
                  </a:cubicBezTo>
                  <a:cubicBezTo>
                    <a:pt x="13767" y="65244"/>
                    <a:pt x="13364" y="64465"/>
                    <a:pt x="12946" y="63695"/>
                  </a:cubicBezTo>
                  <a:cubicBezTo>
                    <a:pt x="12555" y="62972"/>
                    <a:pt x="12149" y="62259"/>
                    <a:pt x="11776" y="61528"/>
                  </a:cubicBezTo>
                  <a:cubicBezTo>
                    <a:pt x="11379" y="60742"/>
                    <a:pt x="11021" y="59946"/>
                    <a:pt x="10648" y="59152"/>
                  </a:cubicBezTo>
                  <a:cubicBezTo>
                    <a:pt x="10301" y="58417"/>
                    <a:pt x="9937" y="57689"/>
                    <a:pt x="9612" y="56946"/>
                  </a:cubicBezTo>
                  <a:cubicBezTo>
                    <a:pt x="9254" y="56128"/>
                    <a:pt x="8940" y="55304"/>
                    <a:pt x="8606" y="54480"/>
                  </a:cubicBezTo>
                  <a:cubicBezTo>
                    <a:pt x="8314" y="53752"/>
                    <a:pt x="8000" y="53029"/>
                    <a:pt x="7729" y="52298"/>
                  </a:cubicBezTo>
                  <a:cubicBezTo>
                    <a:pt x="7412" y="51447"/>
                    <a:pt x="7146" y="50594"/>
                    <a:pt x="6860" y="49743"/>
                  </a:cubicBezTo>
                  <a:cubicBezTo>
                    <a:pt x="6621" y="49030"/>
                    <a:pt x="6358" y="48316"/>
                    <a:pt x="6141" y="47603"/>
                  </a:cubicBezTo>
                  <a:cubicBezTo>
                    <a:pt x="5875" y="46728"/>
                    <a:pt x="5663" y="45854"/>
                    <a:pt x="5430" y="44979"/>
                  </a:cubicBezTo>
                  <a:cubicBezTo>
                    <a:pt x="5245" y="44287"/>
                    <a:pt x="5036" y="43594"/>
                    <a:pt x="4875" y="42902"/>
                  </a:cubicBezTo>
                  <a:cubicBezTo>
                    <a:pt x="4660" y="41991"/>
                    <a:pt x="4505" y="41087"/>
                    <a:pt x="4332" y="40182"/>
                  </a:cubicBezTo>
                  <a:cubicBezTo>
                    <a:pt x="4203" y="39529"/>
                    <a:pt x="4048" y="38872"/>
                    <a:pt x="3944" y="38221"/>
                  </a:cubicBezTo>
                  <a:cubicBezTo>
                    <a:pt x="3782" y="37218"/>
                    <a:pt x="3681" y="36230"/>
                    <a:pt x="3571" y="35236"/>
                  </a:cubicBezTo>
                  <a:cubicBezTo>
                    <a:pt x="3508" y="34693"/>
                    <a:pt x="3415" y="34144"/>
                    <a:pt x="3368" y="33604"/>
                  </a:cubicBezTo>
                  <a:cubicBezTo>
                    <a:pt x="3239" y="32075"/>
                    <a:pt x="3174" y="30565"/>
                    <a:pt x="3171" y="29073"/>
                  </a:cubicBezTo>
                  <a:cubicBezTo>
                    <a:pt x="3171" y="27667"/>
                    <a:pt x="3227" y="26306"/>
                    <a:pt x="3341" y="24992"/>
                  </a:cubicBezTo>
                  <a:cubicBezTo>
                    <a:pt x="3385" y="24491"/>
                    <a:pt x="3478" y="24028"/>
                    <a:pt x="3538" y="23538"/>
                  </a:cubicBezTo>
                  <a:cubicBezTo>
                    <a:pt x="3633" y="22753"/>
                    <a:pt x="3714" y="21954"/>
                    <a:pt x="3851" y="21204"/>
                  </a:cubicBezTo>
                  <a:cubicBezTo>
                    <a:pt x="3982" y="20512"/>
                    <a:pt x="4170" y="19873"/>
                    <a:pt x="4335" y="19213"/>
                  </a:cubicBezTo>
                  <a:cubicBezTo>
                    <a:pt x="4457" y="18721"/>
                    <a:pt x="4553" y="18198"/>
                    <a:pt x="4696" y="17727"/>
                  </a:cubicBezTo>
                  <a:cubicBezTo>
                    <a:pt x="4896" y="17061"/>
                    <a:pt x="5156" y="16455"/>
                    <a:pt x="5397" y="15828"/>
                  </a:cubicBezTo>
                  <a:cubicBezTo>
                    <a:pt x="5555" y="15411"/>
                    <a:pt x="5687" y="14966"/>
                    <a:pt x="5863" y="14569"/>
                  </a:cubicBezTo>
                  <a:cubicBezTo>
                    <a:pt x="6126" y="13981"/>
                    <a:pt x="6442" y="13452"/>
                    <a:pt x="6741" y="12906"/>
                  </a:cubicBezTo>
                  <a:cubicBezTo>
                    <a:pt x="6946" y="12524"/>
                    <a:pt x="7126" y="12112"/>
                    <a:pt x="7349" y="11751"/>
                  </a:cubicBezTo>
                  <a:cubicBezTo>
                    <a:pt x="7663" y="11244"/>
                    <a:pt x="8033" y="10802"/>
                    <a:pt x="8382" y="10333"/>
                  </a:cubicBezTo>
                  <a:cubicBezTo>
                    <a:pt x="8639" y="9993"/>
                    <a:pt x="8869" y="9617"/>
                    <a:pt x="9143" y="9297"/>
                  </a:cubicBezTo>
                  <a:cubicBezTo>
                    <a:pt x="9499" y="8880"/>
                    <a:pt x="9905" y="8530"/>
                    <a:pt x="10293" y="8154"/>
                  </a:cubicBezTo>
                  <a:cubicBezTo>
                    <a:pt x="10609" y="7844"/>
                    <a:pt x="10901" y="7501"/>
                    <a:pt x="11239" y="7220"/>
                  </a:cubicBezTo>
                  <a:cubicBezTo>
                    <a:pt x="11639" y="6883"/>
                    <a:pt x="12089" y="6611"/>
                    <a:pt x="12519" y="6313"/>
                  </a:cubicBezTo>
                  <a:cubicBezTo>
                    <a:pt x="12880" y="6062"/>
                    <a:pt x="13218" y="5775"/>
                    <a:pt x="13597" y="5551"/>
                  </a:cubicBezTo>
                  <a:lnTo>
                    <a:pt x="13651" y="5522"/>
                  </a:lnTo>
                  <a:lnTo>
                    <a:pt x="13660" y="5516"/>
                  </a:lnTo>
                  <a:cubicBezTo>
                    <a:pt x="13663" y="5516"/>
                    <a:pt x="13665" y="5513"/>
                    <a:pt x="13668" y="5513"/>
                  </a:cubicBezTo>
                  <a:lnTo>
                    <a:pt x="15056" y="4695"/>
                  </a:lnTo>
                  <a:lnTo>
                    <a:pt x="15056" y="4695"/>
                  </a:lnTo>
                  <a:cubicBezTo>
                    <a:pt x="15027" y="4748"/>
                    <a:pt x="15009" y="4814"/>
                    <a:pt x="14979" y="4868"/>
                  </a:cubicBezTo>
                  <a:cubicBezTo>
                    <a:pt x="16495" y="4157"/>
                    <a:pt x="18107" y="3662"/>
                    <a:pt x="19764" y="3399"/>
                  </a:cubicBezTo>
                  <a:cubicBezTo>
                    <a:pt x="20793" y="2107"/>
                    <a:pt x="21996" y="964"/>
                    <a:pt x="23340" y="2"/>
                  </a:cubicBezTo>
                  <a:cubicBezTo>
                    <a:pt x="23240" y="1"/>
                    <a:pt x="23141" y="1"/>
                    <a:pt x="23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3652725" y="3935975"/>
              <a:ext cx="928925" cy="285000"/>
            </a:xfrm>
            <a:custGeom>
              <a:avLst/>
              <a:gdLst/>
              <a:ahLst/>
              <a:cxnLst/>
              <a:rect l="l" t="t" r="r" b="b"/>
              <a:pathLst>
                <a:path w="37157" h="11400" extrusionOk="0">
                  <a:moveTo>
                    <a:pt x="4063" y="4457"/>
                  </a:moveTo>
                  <a:lnTo>
                    <a:pt x="4021" y="4481"/>
                  </a:lnTo>
                  <a:cubicBezTo>
                    <a:pt x="4021" y="4481"/>
                    <a:pt x="4021" y="4481"/>
                    <a:pt x="4022" y="4481"/>
                  </a:cubicBezTo>
                  <a:lnTo>
                    <a:pt x="4022" y="4481"/>
                  </a:lnTo>
                  <a:lnTo>
                    <a:pt x="4063" y="4457"/>
                  </a:lnTo>
                  <a:close/>
                  <a:moveTo>
                    <a:pt x="0" y="5914"/>
                  </a:moveTo>
                  <a:cubicBezTo>
                    <a:pt x="2" y="5915"/>
                    <a:pt x="3" y="5915"/>
                    <a:pt x="5" y="5916"/>
                  </a:cubicBezTo>
                  <a:lnTo>
                    <a:pt x="5" y="5916"/>
                  </a:lnTo>
                  <a:cubicBezTo>
                    <a:pt x="3" y="5915"/>
                    <a:pt x="2" y="5915"/>
                    <a:pt x="0" y="5914"/>
                  </a:cubicBezTo>
                  <a:close/>
                  <a:moveTo>
                    <a:pt x="37156" y="0"/>
                  </a:moveTo>
                  <a:cubicBezTo>
                    <a:pt x="35658" y="705"/>
                    <a:pt x="34067" y="1197"/>
                    <a:pt x="32431" y="1463"/>
                  </a:cubicBezTo>
                  <a:cubicBezTo>
                    <a:pt x="31387" y="2779"/>
                    <a:pt x="30157" y="3941"/>
                    <a:pt x="28787" y="4914"/>
                  </a:cubicBezTo>
                  <a:cubicBezTo>
                    <a:pt x="28858" y="4914"/>
                    <a:pt x="28936" y="4932"/>
                    <a:pt x="29008" y="4932"/>
                  </a:cubicBezTo>
                  <a:lnTo>
                    <a:pt x="27557" y="5779"/>
                  </a:lnTo>
                  <a:cubicBezTo>
                    <a:pt x="27545" y="5785"/>
                    <a:pt x="27536" y="5788"/>
                    <a:pt x="27527" y="5794"/>
                  </a:cubicBezTo>
                  <a:cubicBezTo>
                    <a:pt x="27518" y="5800"/>
                    <a:pt x="27506" y="5812"/>
                    <a:pt x="27494" y="5818"/>
                  </a:cubicBezTo>
                  <a:cubicBezTo>
                    <a:pt x="27327" y="5914"/>
                    <a:pt x="27142" y="5973"/>
                    <a:pt x="26972" y="6063"/>
                  </a:cubicBezTo>
                  <a:cubicBezTo>
                    <a:pt x="26318" y="6415"/>
                    <a:pt x="25656" y="6746"/>
                    <a:pt x="24963" y="7009"/>
                  </a:cubicBezTo>
                  <a:cubicBezTo>
                    <a:pt x="24638" y="7131"/>
                    <a:pt x="24297" y="7209"/>
                    <a:pt x="23966" y="7314"/>
                  </a:cubicBezTo>
                  <a:cubicBezTo>
                    <a:pt x="23387" y="7496"/>
                    <a:pt x="22811" y="7678"/>
                    <a:pt x="22208" y="7800"/>
                  </a:cubicBezTo>
                  <a:cubicBezTo>
                    <a:pt x="21826" y="7881"/>
                    <a:pt x="21429" y="7916"/>
                    <a:pt x="21038" y="7973"/>
                  </a:cubicBezTo>
                  <a:cubicBezTo>
                    <a:pt x="20459" y="8057"/>
                    <a:pt x="19877" y="8137"/>
                    <a:pt x="19280" y="8170"/>
                  </a:cubicBezTo>
                  <a:cubicBezTo>
                    <a:pt x="19071" y="8182"/>
                    <a:pt x="18859" y="8185"/>
                    <a:pt x="18646" y="8185"/>
                  </a:cubicBezTo>
                  <a:cubicBezTo>
                    <a:pt x="18432" y="8185"/>
                    <a:pt x="18217" y="8182"/>
                    <a:pt x="18002" y="8182"/>
                  </a:cubicBezTo>
                  <a:cubicBezTo>
                    <a:pt x="17405" y="8179"/>
                    <a:pt x="16805" y="8170"/>
                    <a:pt x="16193" y="8119"/>
                  </a:cubicBezTo>
                  <a:cubicBezTo>
                    <a:pt x="15749" y="8081"/>
                    <a:pt x="15295" y="8021"/>
                    <a:pt x="14841" y="7961"/>
                  </a:cubicBezTo>
                  <a:cubicBezTo>
                    <a:pt x="14223" y="7878"/>
                    <a:pt x="13600" y="7776"/>
                    <a:pt x="12967" y="7648"/>
                  </a:cubicBezTo>
                  <a:cubicBezTo>
                    <a:pt x="12501" y="7552"/>
                    <a:pt x="12035" y="7439"/>
                    <a:pt x="11561" y="7317"/>
                  </a:cubicBezTo>
                  <a:cubicBezTo>
                    <a:pt x="10919" y="7152"/>
                    <a:pt x="10268" y="6964"/>
                    <a:pt x="9615" y="6752"/>
                  </a:cubicBezTo>
                  <a:cubicBezTo>
                    <a:pt x="9137" y="6600"/>
                    <a:pt x="8657" y="6436"/>
                    <a:pt x="8173" y="6257"/>
                  </a:cubicBezTo>
                  <a:cubicBezTo>
                    <a:pt x="7507" y="6012"/>
                    <a:pt x="6836" y="5732"/>
                    <a:pt x="6158" y="5439"/>
                  </a:cubicBezTo>
                  <a:cubicBezTo>
                    <a:pt x="5669" y="5227"/>
                    <a:pt x="5182" y="5018"/>
                    <a:pt x="4690" y="4779"/>
                  </a:cubicBezTo>
                  <a:cubicBezTo>
                    <a:pt x="4466" y="4675"/>
                    <a:pt x="4245" y="4594"/>
                    <a:pt x="4022" y="4481"/>
                  </a:cubicBezTo>
                  <a:lnTo>
                    <a:pt x="4022" y="4481"/>
                  </a:lnTo>
                  <a:lnTo>
                    <a:pt x="1588" y="5908"/>
                  </a:lnTo>
                  <a:cubicBezTo>
                    <a:pt x="1342" y="6052"/>
                    <a:pt x="1065" y="6124"/>
                    <a:pt x="789" y="6124"/>
                  </a:cubicBezTo>
                  <a:cubicBezTo>
                    <a:pt x="519" y="6124"/>
                    <a:pt x="248" y="6055"/>
                    <a:pt x="5" y="5916"/>
                  </a:cubicBezTo>
                  <a:lnTo>
                    <a:pt x="5" y="5916"/>
                  </a:lnTo>
                  <a:cubicBezTo>
                    <a:pt x="6361" y="9562"/>
                    <a:pt x="12520" y="11400"/>
                    <a:pt x="18110" y="11400"/>
                  </a:cubicBezTo>
                  <a:cubicBezTo>
                    <a:pt x="19095" y="11400"/>
                    <a:pt x="20080" y="11340"/>
                    <a:pt x="21062" y="11221"/>
                  </a:cubicBezTo>
                  <a:cubicBezTo>
                    <a:pt x="21378" y="11182"/>
                    <a:pt x="21680" y="11095"/>
                    <a:pt x="21993" y="11045"/>
                  </a:cubicBezTo>
                  <a:cubicBezTo>
                    <a:pt x="22632" y="10937"/>
                    <a:pt x="23271" y="10845"/>
                    <a:pt x="23889" y="10684"/>
                  </a:cubicBezTo>
                  <a:cubicBezTo>
                    <a:pt x="24253" y="10591"/>
                    <a:pt x="24593" y="10445"/>
                    <a:pt x="24948" y="10334"/>
                  </a:cubicBezTo>
                  <a:cubicBezTo>
                    <a:pt x="25494" y="10161"/>
                    <a:pt x="26050" y="10006"/>
                    <a:pt x="26581" y="9788"/>
                  </a:cubicBezTo>
                  <a:cubicBezTo>
                    <a:pt x="26942" y="9639"/>
                    <a:pt x="27282" y="9439"/>
                    <a:pt x="27638" y="9269"/>
                  </a:cubicBezTo>
                  <a:cubicBezTo>
                    <a:pt x="28133" y="9033"/>
                    <a:pt x="28638" y="8815"/>
                    <a:pt x="29115" y="8537"/>
                  </a:cubicBezTo>
                  <a:cubicBezTo>
                    <a:pt x="32494" y="6567"/>
                    <a:pt x="35169" y="3645"/>
                    <a:pt x="37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3156475" y="1655725"/>
              <a:ext cx="1524800" cy="2316775"/>
            </a:xfrm>
            <a:custGeom>
              <a:avLst/>
              <a:gdLst/>
              <a:ahLst/>
              <a:cxnLst/>
              <a:rect l="l" t="t" r="r" b="b"/>
              <a:pathLst>
                <a:path w="60992" h="92671" extrusionOk="0">
                  <a:moveTo>
                    <a:pt x="3577" y="0"/>
                  </a:moveTo>
                  <a:cubicBezTo>
                    <a:pt x="2233" y="962"/>
                    <a:pt x="1030" y="2105"/>
                    <a:pt x="1" y="3397"/>
                  </a:cubicBezTo>
                  <a:cubicBezTo>
                    <a:pt x="1066" y="3224"/>
                    <a:pt x="2156" y="3108"/>
                    <a:pt x="3284" y="3108"/>
                  </a:cubicBezTo>
                  <a:cubicBezTo>
                    <a:pt x="8308" y="3108"/>
                    <a:pt x="13928" y="4803"/>
                    <a:pt x="19791" y="8158"/>
                  </a:cubicBezTo>
                  <a:cubicBezTo>
                    <a:pt x="40745" y="20161"/>
                    <a:pt x="57803" y="49472"/>
                    <a:pt x="57818" y="73498"/>
                  </a:cubicBezTo>
                  <a:cubicBezTo>
                    <a:pt x="57824" y="81590"/>
                    <a:pt x="55875" y="88148"/>
                    <a:pt x="52278" y="92670"/>
                  </a:cubicBezTo>
                  <a:cubicBezTo>
                    <a:pt x="53914" y="92404"/>
                    <a:pt x="55505" y="91912"/>
                    <a:pt x="57003" y="91208"/>
                  </a:cubicBezTo>
                  <a:cubicBezTo>
                    <a:pt x="59585" y="86476"/>
                    <a:pt x="60991" y="80504"/>
                    <a:pt x="60985" y="73498"/>
                  </a:cubicBezTo>
                  <a:cubicBezTo>
                    <a:pt x="60970" y="48461"/>
                    <a:pt x="43198" y="17919"/>
                    <a:pt x="21364" y="5412"/>
                  </a:cubicBezTo>
                  <a:cubicBezTo>
                    <a:pt x="15116" y="1836"/>
                    <a:pt x="9081" y="63"/>
                    <a:pt x="3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3626150" y="4003200"/>
              <a:ext cx="128150" cy="85850"/>
            </a:xfrm>
            <a:custGeom>
              <a:avLst/>
              <a:gdLst/>
              <a:ahLst/>
              <a:cxnLst/>
              <a:rect l="l" t="t" r="r" b="b"/>
              <a:pathLst>
                <a:path w="5126" h="3434" extrusionOk="0">
                  <a:moveTo>
                    <a:pt x="1875" y="1"/>
                  </a:moveTo>
                  <a:lnTo>
                    <a:pt x="1848" y="16"/>
                  </a:lnTo>
                  <a:lnTo>
                    <a:pt x="1845" y="16"/>
                  </a:lnTo>
                  <a:lnTo>
                    <a:pt x="1048" y="484"/>
                  </a:lnTo>
                  <a:cubicBezTo>
                    <a:pt x="1" y="1099"/>
                    <a:pt x="4" y="2613"/>
                    <a:pt x="1054" y="3219"/>
                  </a:cubicBezTo>
                  <a:cubicBezTo>
                    <a:pt x="1057" y="3219"/>
                    <a:pt x="1060" y="3225"/>
                    <a:pt x="1063" y="3225"/>
                  </a:cubicBezTo>
                  <a:cubicBezTo>
                    <a:pt x="1298" y="3359"/>
                    <a:pt x="1563" y="3434"/>
                    <a:pt x="1832" y="3434"/>
                  </a:cubicBezTo>
                  <a:cubicBezTo>
                    <a:pt x="1838" y="3434"/>
                    <a:pt x="1843" y="3434"/>
                    <a:pt x="1848" y="3434"/>
                  </a:cubicBezTo>
                  <a:cubicBezTo>
                    <a:pt x="1854" y="3434"/>
                    <a:pt x="1859" y="3434"/>
                    <a:pt x="1865" y="3434"/>
                  </a:cubicBezTo>
                  <a:cubicBezTo>
                    <a:pt x="2140" y="3434"/>
                    <a:pt x="2411" y="3359"/>
                    <a:pt x="2648" y="3219"/>
                  </a:cubicBezTo>
                  <a:lnTo>
                    <a:pt x="5126" y="1768"/>
                  </a:lnTo>
                  <a:cubicBezTo>
                    <a:pt x="4299" y="1356"/>
                    <a:pt x="3472" y="959"/>
                    <a:pt x="2633" y="478"/>
                  </a:cubicBezTo>
                  <a:cubicBezTo>
                    <a:pt x="2380" y="332"/>
                    <a:pt x="2132" y="150"/>
                    <a:pt x="1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2975450" y="1793700"/>
              <a:ext cx="28300" cy="19875"/>
            </a:xfrm>
            <a:custGeom>
              <a:avLst/>
              <a:gdLst/>
              <a:ahLst/>
              <a:cxnLst/>
              <a:rect l="l" t="t" r="r" b="b"/>
              <a:pathLst>
                <a:path w="1132" h="795" extrusionOk="0">
                  <a:moveTo>
                    <a:pt x="1132" y="1"/>
                  </a:moveTo>
                  <a:lnTo>
                    <a:pt x="1132" y="1"/>
                  </a:lnTo>
                  <a:cubicBezTo>
                    <a:pt x="1091" y="24"/>
                    <a:pt x="1052" y="48"/>
                    <a:pt x="1012" y="73"/>
                  </a:cubicBezTo>
                  <a:lnTo>
                    <a:pt x="1012" y="73"/>
                  </a:lnTo>
                  <a:cubicBezTo>
                    <a:pt x="1034" y="59"/>
                    <a:pt x="1056" y="46"/>
                    <a:pt x="1078" y="33"/>
                  </a:cubicBezTo>
                  <a:lnTo>
                    <a:pt x="1132" y="1"/>
                  </a:lnTo>
                  <a:close/>
                  <a:moveTo>
                    <a:pt x="1012" y="73"/>
                  </a:moveTo>
                  <a:cubicBezTo>
                    <a:pt x="657" y="290"/>
                    <a:pt x="341" y="558"/>
                    <a:pt x="0" y="795"/>
                  </a:cubicBezTo>
                  <a:cubicBezTo>
                    <a:pt x="341" y="558"/>
                    <a:pt x="661" y="293"/>
                    <a:pt x="1012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741650" y="2382775"/>
              <a:ext cx="5025" cy="113000"/>
            </a:xfrm>
            <a:custGeom>
              <a:avLst/>
              <a:gdLst/>
              <a:ahLst/>
              <a:cxnLst/>
              <a:rect l="l" t="t" r="r" b="b"/>
              <a:pathLst>
                <a:path w="201" h="4520" extrusionOk="0">
                  <a:moveTo>
                    <a:pt x="1" y="1"/>
                  </a:moveTo>
                  <a:cubicBezTo>
                    <a:pt x="4" y="1486"/>
                    <a:pt x="70" y="2992"/>
                    <a:pt x="201" y="4520"/>
                  </a:cubicBezTo>
                  <a:cubicBezTo>
                    <a:pt x="73" y="2995"/>
                    <a:pt x="4" y="148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3004100" y="1773100"/>
              <a:ext cx="34800" cy="20400"/>
            </a:xfrm>
            <a:custGeom>
              <a:avLst/>
              <a:gdLst/>
              <a:ahLst/>
              <a:cxnLst/>
              <a:rect l="l" t="t" r="r" b="b"/>
              <a:pathLst>
                <a:path w="1392" h="816" extrusionOk="0">
                  <a:moveTo>
                    <a:pt x="1391" y="1"/>
                  </a:moveTo>
                  <a:lnTo>
                    <a:pt x="0" y="816"/>
                  </a:lnTo>
                  <a:cubicBezTo>
                    <a:pt x="424" y="571"/>
                    <a:pt x="872" y="380"/>
                    <a:pt x="1311" y="174"/>
                  </a:cubicBezTo>
                  <a:cubicBezTo>
                    <a:pt x="1341" y="120"/>
                    <a:pt x="1362" y="54"/>
                    <a:pt x="1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3634150" y="3978650"/>
              <a:ext cx="38900" cy="24950"/>
            </a:xfrm>
            <a:custGeom>
              <a:avLst/>
              <a:gdLst/>
              <a:ahLst/>
              <a:cxnLst/>
              <a:rect l="l" t="t" r="r" b="b"/>
              <a:pathLst>
                <a:path w="1556" h="998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20"/>
                    <a:pt x="58" y="38"/>
                    <a:pt x="87" y="57"/>
                  </a:cubicBezTo>
                  <a:lnTo>
                    <a:pt x="87" y="57"/>
                  </a:lnTo>
                  <a:cubicBezTo>
                    <a:pt x="58" y="38"/>
                    <a:pt x="29" y="19"/>
                    <a:pt x="0" y="1"/>
                  </a:cubicBezTo>
                  <a:close/>
                  <a:moveTo>
                    <a:pt x="87" y="57"/>
                  </a:moveTo>
                  <a:lnTo>
                    <a:pt x="87" y="57"/>
                  </a:lnTo>
                  <a:cubicBezTo>
                    <a:pt x="567" y="370"/>
                    <a:pt x="1041" y="708"/>
                    <a:pt x="1525" y="998"/>
                  </a:cubicBezTo>
                  <a:lnTo>
                    <a:pt x="1555" y="980"/>
                  </a:lnTo>
                  <a:cubicBezTo>
                    <a:pt x="1062" y="687"/>
                    <a:pt x="574" y="372"/>
                    <a:pt x="87" y="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3274825" y="3664050"/>
              <a:ext cx="41375" cy="46600"/>
            </a:xfrm>
            <a:custGeom>
              <a:avLst/>
              <a:gdLst/>
              <a:ahLst/>
              <a:cxnLst/>
              <a:rect l="l" t="t" r="r" b="b"/>
              <a:pathLst>
                <a:path w="1655" h="1864" extrusionOk="0">
                  <a:moveTo>
                    <a:pt x="1" y="0"/>
                  </a:moveTo>
                  <a:cubicBezTo>
                    <a:pt x="550" y="627"/>
                    <a:pt x="1090" y="1260"/>
                    <a:pt x="1654" y="1863"/>
                  </a:cubicBezTo>
                  <a:cubicBezTo>
                    <a:pt x="1090" y="1260"/>
                    <a:pt x="550" y="62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3194600" y="3567350"/>
              <a:ext cx="39500" cy="50075"/>
            </a:xfrm>
            <a:custGeom>
              <a:avLst/>
              <a:gdLst/>
              <a:ahLst/>
              <a:cxnLst/>
              <a:rect l="l" t="t" r="r" b="b"/>
              <a:pathLst>
                <a:path w="1580" h="2003" extrusionOk="0">
                  <a:moveTo>
                    <a:pt x="1580" y="2003"/>
                  </a:moveTo>
                  <a:cubicBezTo>
                    <a:pt x="1040" y="1352"/>
                    <a:pt x="523" y="672"/>
                    <a:pt x="1" y="0"/>
                  </a:cubicBezTo>
                  <a:cubicBezTo>
                    <a:pt x="523" y="672"/>
                    <a:pt x="1040" y="1352"/>
                    <a:pt x="1580" y="2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753225" y="4047375"/>
              <a:ext cx="16750" cy="8100"/>
            </a:xfrm>
            <a:custGeom>
              <a:avLst/>
              <a:gdLst/>
              <a:ahLst/>
              <a:cxnLst/>
              <a:rect l="l" t="t" r="r" b="b"/>
              <a:pathLst>
                <a:path w="670" h="324" extrusionOk="0">
                  <a:moveTo>
                    <a:pt x="43" y="1"/>
                  </a:moveTo>
                  <a:lnTo>
                    <a:pt x="1" y="25"/>
                  </a:lnTo>
                  <a:cubicBezTo>
                    <a:pt x="225" y="138"/>
                    <a:pt x="446" y="219"/>
                    <a:pt x="670" y="323"/>
                  </a:cubicBezTo>
                  <a:cubicBezTo>
                    <a:pt x="461" y="225"/>
                    <a:pt x="252" y="102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3119550" y="3465250"/>
              <a:ext cx="37100" cy="53075"/>
            </a:xfrm>
            <a:custGeom>
              <a:avLst/>
              <a:gdLst/>
              <a:ahLst/>
              <a:cxnLst/>
              <a:rect l="l" t="t" r="r" b="b"/>
              <a:pathLst>
                <a:path w="1484" h="2123" extrusionOk="0">
                  <a:moveTo>
                    <a:pt x="1484" y="2123"/>
                  </a:moveTo>
                  <a:cubicBezTo>
                    <a:pt x="973" y="1430"/>
                    <a:pt x="493" y="711"/>
                    <a:pt x="0" y="1"/>
                  </a:cubicBezTo>
                  <a:cubicBezTo>
                    <a:pt x="493" y="711"/>
                    <a:pt x="973" y="1430"/>
                    <a:pt x="1484" y="2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3447575" y="3837250"/>
              <a:ext cx="44875" cy="38975"/>
            </a:xfrm>
            <a:custGeom>
              <a:avLst/>
              <a:gdLst/>
              <a:ahLst/>
              <a:cxnLst/>
              <a:rect l="l" t="t" r="r" b="b"/>
              <a:pathLst>
                <a:path w="1795" h="1559" extrusionOk="0">
                  <a:moveTo>
                    <a:pt x="1795" y="1559"/>
                  </a:moveTo>
                  <a:cubicBezTo>
                    <a:pt x="1189" y="1063"/>
                    <a:pt x="598" y="526"/>
                    <a:pt x="1" y="0"/>
                  </a:cubicBezTo>
                  <a:cubicBezTo>
                    <a:pt x="598" y="526"/>
                    <a:pt x="1189" y="1063"/>
                    <a:pt x="1795" y="1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2751650" y="2536575"/>
              <a:ext cx="9350" cy="74650"/>
            </a:xfrm>
            <a:custGeom>
              <a:avLst/>
              <a:gdLst/>
              <a:ahLst/>
              <a:cxnLst/>
              <a:rect l="l" t="t" r="r" b="b"/>
              <a:pathLst>
                <a:path w="374" h="2986" extrusionOk="0">
                  <a:moveTo>
                    <a:pt x="374" y="2985"/>
                  </a:moveTo>
                  <a:cubicBezTo>
                    <a:pt x="212" y="1982"/>
                    <a:pt x="114" y="994"/>
                    <a:pt x="1" y="0"/>
                  </a:cubicBezTo>
                  <a:cubicBezTo>
                    <a:pt x="114" y="994"/>
                    <a:pt x="212" y="1982"/>
                    <a:pt x="374" y="29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3539375" y="3912325"/>
              <a:ext cx="46350" cy="34725"/>
            </a:xfrm>
            <a:custGeom>
              <a:avLst/>
              <a:gdLst/>
              <a:ahLst/>
              <a:cxnLst/>
              <a:rect l="l" t="t" r="r" b="b"/>
              <a:pathLst>
                <a:path w="1854" h="1389" extrusionOk="0">
                  <a:moveTo>
                    <a:pt x="1854" y="1388"/>
                  </a:moveTo>
                  <a:cubicBezTo>
                    <a:pt x="1227" y="949"/>
                    <a:pt x="615" y="469"/>
                    <a:pt x="0" y="0"/>
                  </a:cubicBezTo>
                  <a:cubicBezTo>
                    <a:pt x="615" y="469"/>
                    <a:pt x="1227" y="949"/>
                    <a:pt x="1854" y="1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049850" y="3358625"/>
              <a:ext cx="34425" cy="55525"/>
            </a:xfrm>
            <a:custGeom>
              <a:avLst/>
              <a:gdLst/>
              <a:ahLst/>
              <a:cxnLst/>
              <a:rect l="l" t="t" r="r" b="b"/>
              <a:pathLst>
                <a:path w="1377" h="2221" extrusionOk="0">
                  <a:moveTo>
                    <a:pt x="1376" y="2221"/>
                  </a:moveTo>
                  <a:cubicBezTo>
                    <a:pt x="902" y="1493"/>
                    <a:pt x="457" y="743"/>
                    <a:pt x="0" y="0"/>
                  </a:cubicBezTo>
                  <a:cubicBezTo>
                    <a:pt x="457" y="743"/>
                    <a:pt x="902" y="1493"/>
                    <a:pt x="1376" y="22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3359225" y="3754275"/>
              <a:ext cx="43225" cy="42925"/>
            </a:xfrm>
            <a:custGeom>
              <a:avLst/>
              <a:gdLst/>
              <a:ahLst/>
              <a:cxnLst/>
              <a:rect l="l" t="t" r="r" b="b"/>
              <a:pathLst>
                <a:path w="1729" h="1717" extrusionOk="0">
                  <a:moveTo>
                    <a:pt x="1" y="0"/>
                  </a:moveTo>
                  <a:lnTo>
                    <a:pt x="1" y="0"/>
                  </a:lnTo>
                  <a:cubicBezTo>
                    <a:pt x="574" y="579"/>
                    <a:pt x="1141" y="1164"/>
                    <a:pt x="1729" y="1717"/>
                  </a:cubicBezTo>
                  <a:cubicBezTo>
                    <a:pt x="1141" y="1164"/>
                    <a:pt x="574" y="57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2798150" y="2780150"/>
              <a:ext cx="17775" cy="65600"/>
            </a:xfrm>
            <a:custGeom>
              <a:avLst/>
              <a:gdLst/>
              <a:ahLst/>
              <a:cxnLst/>
              <a:rect l="l" t="t" r="r" b="b"/>
              <a:pathLst>
                <a:path w="711" h="2624" extrusionOk="0">
                  <a:moveTo>
                    <a:pt x="711" y="2624"/>
                  </a:moveTo>
                  <a:cubicBezTo>
                    <a:pt x="445" y="1749"/>
                    <a:pt x="233" y="875"/>
                    <a:pt x="0" y="0"/>
                  </a:cubicBezTo>
                  <a:cubicBezTo>
                    <a:pt x="233" y="875"/>
                    <a:pt x="445" y="1749"/>
                    <a:pt x="711" y="26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2986050" y="3248025"/>
              <a:ext cx="31500" cy="57700"/>
            </a:xfrm>
            <a:custGeom>
              <a:avLst/>
              <a:gdLst/>
              <a:ahLst/>
              <a:cxnLst/>
              <a:rect l="l" t="t" r="r" b="b"/>
              <a:pathLst>
                <a:path w="1260" h="2308" extrusionOk="0">
                  <a:moveTo>
                    <a:pt x="1260" y="2308"/>
                  </a:moveTo>
                  <a:cubicBezTo>
                    <a:pt x="821" y="1550"/>
                    <a:pt x="418" y="774"/>
                    <a:pt x="0" y="1"/>
                  </a:cubicBezTo>
                  <a:cubicBezTo>
                    <a:pt x="418" y="774"/>
                    <a:pt x="821" y="1550"/>
                    <a:pt x="1260" y="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2770675" y="2660225"/>
              <a:ext cx="13600" cy="68000"/>
            </a:xfrm>
            <a:custGeom>
              <a:avLst/>
              <a:gdLst/>
              <a:ahLst/>
              <a:cxnLst/>
              <a:rect l="l" t="t" r="r" b="b"/>
              <a:pathLst>
                <a:path w="544" h="2720" extrusionOk="0">
                  <a:moveTo>
                    <a:pt x="544" y="2720"/>
                  </a:moveTo>
                  <a:cubicBezTo>
                    <a:pt x="329" y="1809"/>
                    <a:pt x="174" y="905"/>
                    <a:pt x="1" y="0"/>
                  </a:cubicBezTo>
                  <a:cubicBezTo>
                    <a:pt x="174" y="905"/>
                    <a:pt x="329" y="1809"/>
                    <a:pt x="544" y="2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2833875" y="2899250"/>
              <a:ext cx="21750" cy="63900"/>
            </a:xfrm>
            <a:custGeom>
              <a:avLst/>
              <a:gdLst/>
              <a:ahLst/>
              <a:cxnLst/>
              <a:rect l="l" t="t" r="r" b="b"/>
              <a:pathLst>
                <a:path w="870" h="2556" extrusionOk="0">
                  <a:moveTo>
                    <a:pt x="870" y="2555"/>
                  </a:moveTo>
                  <a:cubicBezTo>
                    <a:pt x="553" y="1704"/>
                    <a:pt x="287" y="851"/>
                    <a:pt x="1" y="0"/>
                  </a:cubicBezTo>
                  <a:cubicBezTo>
                    <a:pt x="287" y="851"/>
                    <a:pt x="553" y="1704"/>
                    <a:pt x="870" y="25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2877550" y="3017675"/>
              <a:ext cx="25150" cy="61725"/>
            </a:xfrm>
            <a:custGeom>
              <a:avLst/>
              <a:gdLst/>
              <a:ahLst/>
              <a:cxnLst/>
              <a:rect l="l" t="t" r="r" b="b"/>
              <a:pathLst>
                <a:path w="1006" h="2469" extrusionOk="0">
                  <a:moveTo>
                    <a:pt x="0" y="0"/>
                  </a:moveTo>
                  <a:cubicBezTo>
                    <a:pt x="235" y="584"/>
                    <a:pt x="462" y="1168"/>
                    <a:pt x="702" y="1751"/>
                  </a:cubicBezTo>
                  <a:lnTo>
                    <a:pt x="702" y="1751"/>
                  </a:lnTo>
                  <a:cubicBezTo>
                    <a:pt x="463" y="1169"/>
                    <a:pt x="237" y="584"/>
                    <a:pt x="0" y="0"/>
                  </a:cubicBezTo>
                  <a:close/>
                  <a:moveTo>
                    <a:pt x="702" y="1751"/>
                  </a:moveTo>
                  <a:lnTo>
                    <a:pt x="702" y="1751"/>
                  </a:lnTo>
                  <a:cubicBezTo>
                    <a:pt x="801" y="1991"/>
                    <a:pt x="902" y="2230"/>
                    <a:pt x="1006" y="2469"/>
                  </a:cubicBezTo>
                  <a:cubicBezTo>
                    <a:pt x="902" y="2230"/>
                    <a:pt x="801" y="1990"/>
                    <a:pt x="702" y="17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2928575" y="3134450"/>
              <a:ext cx="28250" cy="59425"/>
            </a:xfrm>
            <a:custGeom>
              <a:avLst/>
              <a:gdLst/>
              <a:ahLst/>
              <a:cxnLst/>
              <a:rect l="l" t="t" r="r" b="b"/>
              <a:pathLst>
                <a:path w="1130" h="2377" extrusionOk="0">
                  <a:moveTo>
                    <a:pt x="1129" y="2377"/>
                  </a:moveTo>
                  <a:cubicBezTo>
                    <a:pt x="732" y="1591"/>
                    <a:pt x="374" y="795"/>
                    <a:pt x="1" y="1"/>
                  </a:cubicBezTo>
                  <a:cubicBezTo>
                    <a:pt x="374" y="795"/>
                    <a:pt x="732" y="1591"/>
                    <a:pt x="1129" y="2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1715750" y="399825"/>
              <a:ext cx="3912175" cy="5075600"/>
            </a:xfrm>
            <a:custGeom>
              <a:avLst/>
              <a:gdLst/>
              <a:ahLst/>
              <a:cxnLst/>
              <a:rect l="l" t="t" r="r" b="b"/>
              <a:pathLst>
                <a:path w="156487" h="203024" extrusionOk="0">
                  <a:moveTo>
                    <a:pt x="35135" y="3740"/>
                  </a:moveTo>
                  <a:lnTo>
                    <a:pt x="49093" y="27727"/>
                  </a:lnTo>
                  <a:cubicBezTo>
                    <a:pt x="49379" y="28217"/>
                    <a:pt x="49904" y="28514"/>
                    <a:pt x="50468" y="28514"/>
                  </a:cubicBezTo>
                  <a:cubicBezTo>
                    <a:pt x="50492" y="28514"/>
                    <a:pt x="50516" y="28513"/>
                    <a:pt x="50541" y="28512"/>
                  </a:cubicBezTo>
                  <a:cubicBezTo>
                    <a:pt x="51061" y="28487"/>
                    <a:pt x="51588" y="28475"/>
                    <a:pt x="52120" y="28475"/>
                  </a:cubicBezTo>
                  <a:cubicBezTo>
                    <a:pt x="55023" y="28475"/>
                    <a:pt x="58089" y="28847"/>
                    <a:pt x="61259" y="29596"/>
                  </a:cubicBezTo>
                  <a:cubicBezTo>
                    <a:pt x="61377" y="29623"/>
                    <a:pt x="61497" y="29636"/>
                    <a:pt x="61616" y="29636"/>
                  </a:cubicBezTo>
                  <a:cubicBezTo>
                    <a:pt x="61970" y="29636"/>
                    <a:pt x="62319" y="29518"/>
                    <a:pt x="62606" y="29297"/>
                  </a:cubicBezTo>
                  <a:cubicBezTo>
                    <a:pt x="62988" y="28996"/>
                    <a:pt x="63208" y="28536"/>
                    <a:pt x="63208" y="28050"/>
                  </a:cubicBezTo>
                  <a:lnTo>
                    <a:pt x="63197" y="6857"/>
                  </a:lnTo>
                  <a:lnTo>
                    <a:pt x="93183" y="24032"/>
                  </a:lnTo>
                  <a:lnTo>
                    <a:pt x="93198" y="47043"/>
                  </a:lnTo>
                  <a:cubicBezTo>
                    <a:pt x="93198" y="47487"/>
                    <a:pt x="93386" y="47911"/>
                    <a:pt x="93714" y="48213"/>
                  </a:cubicBezTo>
                  <a:cubicBezTo>
                    <a:pt x="97535" y="51684"/>
                    <a:pt x="101236" y="55556"/>
                    <a:pt x="104717" y="59714"/>
                  </a:cubicBezTo>
                  <a:cubicBezTo>
                    <a:pt x="105026" y="60085"/>
                    <a:pt x="105475" y="60282"/>
                    <a:pt x="105931" y="60282"/>
                  </a:cubicBezTo>
                  <a:cubicBezTo>
                    <a:pt x="106201" y="60282"/>
                    <a:pt x="106472" y="60214"/>
                    <a:pt x="106719" y="60072"/>
                  </a:cubicBezTo>
                  <a:lnTo>
                    <a:pt x="120101" y="52403"/>
                  </a:lnTo>
                  <a:lnTo>
                    <a:pt x="141965" y="89966"/>
                  </a:lnTo>
                  <a:lnTo>
                    <a:pt x="128614" y="97658"/>
                  </a:lnTo>
                  <a:cubicBezTo>
                    <a:pt x="127942" y="98046"/>
                    <a:pt x="127650" y="98858"/>
                    <a:pt x="127921" y="99583"/>
                  </a:cubicBezTo>
                  <a:cubicBezTo>
                    <a:pt x="129817" y="104657"/>
                    <a:pt x="131345" y="109777"/>
                    <a:pt x="132467" y="114791"/>
                  </a:cubicBezTo>
                  <a:cubicBezTo>
                    <a:pt x="132566" y="115224"/>
                    <a:pt x="132840" y="115597"/>
                    <a:pt x="133228" y="115821"/>
                  </a:cubicBezTo>
                  <a:lnTo>
                    <a:pt x="153293" y="127316"/>
                  </a:lnTo>
                  <a:lnTo>
                    <a:pt x="153317" y="161684"/>
                  </a:lnTo>
                  <a:lnTo>
                    <a:pt x="134819" y="151094"/>
                  </a:lnTo>
                  <a:cubicBezTo>
                    <a:pt x="134570" y="150951"/>
                    <a:pt x="134301" y="150885"/>
                    <a:pt x="134036" y="150885"/>
                  </a:cubicBezTo>
                  <a:cubicBezTo>
                    <a:pt x="133366" y="150885"/>
                    <a:pt x="132728" y="151313"/>
                    <a:pt x="132518" y="152013"/>
                  </a:cubicBezTo>
                  <a:cubicBezTo>
                    <a:pt x="131420" y="155682"/>
                    <a:pt x="129939" y="158965"/>
                    <a:pt x="128115" y="161774"/>
                  </a:cubicBezTo>
                  <a:cubicBezTo>
                    <a:pt x="127790" y="162278"/>
                    <a:pt x="127775" y="162920"/>
                    <a:pt x="128074" y="163436"/>
                  </a:cubicBezTo>
                  <a:lnTo>
                    <a:pt x="142028" y="187405"/>
                  </a:lnTo>
                  <a:lnTo>
                    <a:pt x="121354" y="199279"/>
                  </a:lnTo>
                  <a:lnTo>
                    <a:pt x="107376" y="175283"/>
                  </a:lnTo>
                  <a:cubicBezTo>
                    <a:pt x="107094" y="174799"/>
                    <a:pt x="106575" y="174498"/>
                    <a:pt x="106017" y="174498"/>
                  </a:cubicBezTo>
                  <a:cubicBezTo>
                    <a:pt x="106015" y="174498"/>
                    <a:pt x="106012" y="174498"/>
                    <a:pt x="106009" y="174498"/>
                  </a:cubicBezTo>
                  <a:cubicBezTo>
                    <a:pt x="106001" y="174498"/>
                    <a:pt x="105993" y="174497"/>
                    <a:pt x="105986" y="174497"/>
                  </a:cubicBezTo>
                  <a:cubicBezTo>
                    <a:pt x="105967" y="174497"/>
                    <a:pt x="105948" y="174499"/>
                    <a:pt x="105931" y="174501"/>
                  </a:cubicBezTo>
                  <a:cubicBezTo>
                    <a:pt x="105415" y="174524"/>
                    <a:pt x="104895" y="174536"/>
                    <a:pt x="104371" y="174536"/>
                  </a:cubicBezTo>
                  <a:cubicBezTo>
                    <a:pt x="101432" y="174536"/>
                    <a:pt x="98379" y="174172"/>
                    <a:pt x="95225" y="173430"/>
                  </a:cubicBezTo>
                  <a:cubicBezTo>
                    <a:pt x="95103" y="173397"/>
                    <a:pt x="94979" y="173381"/>
                    <a:pt x="94854" y="173381"/>
                  </a:cubicBezTo>
                  <a:cubicBezTo>
                    <a:pt x="94505" y="173381"/>
                    <a:pt x="94157" y="173506"/>
                    <a:pt x="93881" y="173728"/>
                  </a:cubicBezTo>
                  <a:cubicBezTo>
                    <a:pt x="93499" y="174030"/>
                    <a:pt x="93278" y="174487"/>
                    <a:pt x="93281" y="174970"/>
                  </a:cubicBezTo>
                  <a:lnTo>
                    <a:pt x="93293" y="196163"/>
                  </a:lnTo>
                  <a:lnTo>
                    <a:pt x="63310" y="178991"/>
                  </a:lnTo>
                  <a:lnTo>
                    <a:pt x="63295" y="155980"/>
                  </a:lnTo>
                  <a:cubicBezTo>
                    <a:pt x="63295" y="155532"/>
                    <a:pt x="63107" y="155108"/>
                    <a:pt x="62776" y="154807"/>
                  </a:cubicBezTo>
                  <a:cubicBezTo>
                    <a:pt x="58931" y="151312"/>
                    <a:pt x="55221" y="147440"/>
                    <a:pt x="51755" y="143294"/>
                  </a:cubicBezTo>
                  <a:cubicBezTo>
                    <a:pt x="51446" y="142925"/>
                    <a:pt x="50997" y="142728"/>
                    <a:pt x="50541" y="142728"/>
                  </a:cubicBezTo>
                  <a:cubicBezTo>
                    <a:pt x="50272" y="142728"/>
                    <a:pt x="50000" y="142797"/>
                    <a:pt x="49752" y="142939"/>
                  </a:cubicBezTo>
                  <a:lnTo>
                    <a:pt x="36386" y="150616"/>
                  </a:lnTo>
                  <a:lnTo>
                    <a:pt x="14525" y="113057"/>
                  </a:lnTo>
                  <a:lnTo>
                    <a:pt x="27876" y="105389"/>
                  </a:lnTo>
                  <a:cubicBezTo>
                    <a:pt x="28545" y="105004"/>
                    <a:pt x="28840" y="104189"/>
                    <a:pt x="28572" y="103463"/>
                  </a:cubicBezTo>
                  <a:cubicBezTo>
                    <a:pt x="26685" y="98401"/>
                    <a:pt x="25157" y="93279"/>
                    <a:pt x="24026" y="88231"/>
                  </a:cubicBezTo>
                  <a:cubicBezTo>
                    <a:pt x="23927" y="87799"/>
                    <a:pt x="23652" y="87425"/>
                    <a:pt x="23267" y="87202"/>
                  </a:cubicBezTo>
                  <a:lnTo>
                    <a:pt x="3197" y="75710"/>
                  </a:lnTo>
                  <a:lnTo>
                    <a:pt x="3176" y="41338"/>
                  </a:lnTo>
                  <a:lnTo>
                    <a:pt x="21667" y="51929"/>
                  </a:lnTo>
                  <a:cubicBezTo>
                    <a:pt x="21918" y="52072"/>
                    <a:pt x="22188" y="52139"/>
                    <a:pt x="22453" y="52139"/>
                  </a:cubicBezTo>
                  <a:cubicBezTo>
                    <a:pt x="23124" y="52139"/>
                    <a:pt x="23761" y="51709"/>
                    <a:pt x="23969" y="51010"/>
                  </a:cubicBezTo>
                  <a:cubicBezTo>
                    <a:pt x="25061" y="47368"/>
                    <a:pt x="26545" y="44090"/>
                    <a:pt x="28372" y="41270"/>
                  </a:cubicBezTo>
                  <a:cubicBezTo>
                    <a:pt x="28697" y="40768"/>
                    <a:pt x="28712" y="40127"/>
                    <a:pt x="28413" y="39610"/>
                  </a:cubicBezTo>
                  <a:lnTo>
                    <a:pt x="14459" y="15620"/>
                  </a:lnTo>
                  <a:lnTo>
                    <a:pt x="35135" y="3740"/>
                  </a:lnTo>
                  <a:close/>
                  <a:moveTo>
                    <a:pt x="35713" y="0"/>
                  </a:moveTo>
                  <a:cubicBezTo>
                    <a:pt x="35444" y="0"/>
                    <a:pt x="35173" y="68"/>
                    <a:pt x="34923" y="212"/>
                  </a:cubicBezTo>
                  <a:lnTo>
                    <a:pt x="11504" y="13665"/>
                  </a:lnTo>
                  <a:cubicBezTo>
                    <a:pt x="10740" y="14101"/>
                    <a:pt x="10480" y="15074"/>
                    <a:pt x="10922" y="15835"/>
                  </a:cubicBezTo>
                  <a:lnTo>
                    <a:pt x="25196" y="40374"/>
                  </a:lnTo>
                  <a:cubicBezTo>
                    <a:pt x="23754" y="42738"/>
                    <a:pt x="22530" y="45365"/>
                    <a:pt x="21548" y="48210"/>
                  </a:cubicBezTo>
                  <a:lnTo>
                    <a:pt x="2373" y="37231"/>
                  </a:lnTo>
                  <a:cubicBezTo>
                    <a:pt x="2119" y="37085"/>
                    <a:pt x="1850" y="37019"/>
                    <a:pt x="1588" y="37019"/>
                  </a:cubicBezTo>
                  <a:cubicBezTo>
                    <a:pt x="760" y="37019"/>
                    <a:pt x="1" y="37682"/>
                    <a:pt x="3" y="38607"/>
                  </a:cubicBezTo>
                  <a:lnTo>
                    <a:pt x="27" y="76626"/>
                  </a:lnTo>
                  <a:cubicBezTo>
                    <a:pt x="27" y="77196"/>
                    <a:pt x="331" y="77719"/>
                    <a:pt x="827" y="77999"/>
                  </a:cubicBezTo>
                  <a:lnTo>
                    <a:pt x="21088" y="89604"/>
                  </a:lnTo>
                  <a:cubicBezTo>
                    <a:pt x="22133" y="94151"/>
                    <a:pt x="23497" y="98750"/>
                    <a:pt x="25139" y="103305"/>
                  </a:cubicBezTo>
                  <a:lnTo>
                    <a:pt x="11570" y="111105"/>
                  </a:lnTo>
                  <a:cubicBezTo>
                    <a:pt x="10808" y="111541"/>
                    <a:pt x="10546" y="112514"/>
                    <a:pt x="10987" y="113275"/>
                  </a:cubicBezTo>
                  <a:lnTo>
                    <a:pt x="34443" y="153574"/>
                  </a:lnTo>
                  <a:cubicBezTo>
                    <a:pt x="34738" y="154077"/>
                    <a:pt x="35269" y="154359"/>
                    <a:pt x="35816" y="154359"/>
                  </a:cubicBezTo>
                  <a:cubicBezTo>
                    <a:pt x="36083" y="154359"/>
                    <a:pt x="36353" y="154291"/>
                    <a:pt x="36601" y="154150"/>
                  </a:cubicBezTo>
                  <a:lnTo>
                    <a:pt x="50185" y="146345"/>
                  </a:lnTo>
                  <a:cubicBezTo>
                    <a:pt x="53293" y="149983"/>
                    <a:pt x="56612" y="153437"/>
                    <a:pt x="60128" y="156682"/>
                  </a:cubicBezTo>
                  <a:lnTo>
                    <a:pt x="60143" y="179910"/>
                  </a:lnTo>
                  <a:cubicBezTo>
                    <a:pt x="60143" y="180477"/>
                    <a:pt x="60447" y="181003"/>
                    <a:pt x="60940" y="181283"/>
                  </a:cubicBezTo>
                  <a:lnTo>
                    <a:pt x="94093" y="200273"/>
                  </a:lnTo>
                  <a:cubicBezTo>
                    <a:pt x="94348" y="200419"/>
                    <a:pt x="94617" y="200486"/>
                    <a:pt x="94880" y="200486"/>
                  </a:cubicBezTo>
                  <a:cubicBezTo>
                    <a:pt x="95707" y="200486"/>
                    <a:pt x="96463" y="199825"/>
                    <a:pt x="96463" y="198900"/>
                  </a:cubicBezTo>
                  <a:lnTo>
                    <a:pt x="96448" y="176928"/>
                  </a:lnTo>
                  <a:lnTo>
                    <a:pt x="96448" y="176928"/>
                  </a:lnTo>
                  <a:cubicBezTo>
                    <a:pt x="99119" y="177442"/>
                    <a:pt x="101832" y="177702"/>
                    <a:pt x="104552" y="177702"/>
                  </a:cubicBezTo>
                  <a:cubicBezTo>
                    <a:pt x="104741" y="177702"/>
                    <a:pt x="104930" y="177701"/>
                    <a:pt x="105120" y="177698"/>
                  </a:cubicBezTo>
                  <a:lnTo>
                    <a:pt x="119411" y="202237"/>
                  </a:lnTo>
                  <a:cubicBezTo>
                    <a:pt x="119706" y="202742"/>
                    <a:pt x="120237" y="203024"/>
                    <a:pt x="120782" y="203024"/>
                  </a:cubicBezTo>
                  <a:cubicBezTo>
                    <a:pt x="121050" y="203024"/>
                    <a:pt x="121321" y="202956"/>
                    <a:pt x="121569" y="202813"/>
                  </a:cubicBezTo>
                  <a:lnTo>
                    <a:pt x="144986" y="189357"/>
                  </a:lnTo>
                  <a:cubicBezTo>
                    <a:pt x="145750" y="188919"/>
                    <a:pt x="146010" y="187946"/>
                    <a:pt x="145568" y="187187"/>
                  </a:cubicBezTo>
                  <a:lnTo>
                    <a:pt x="131294" y="162669"/>
                  </a:lnTo>
                  <a:cubicBezTo>
                    <a:pt x="132733" y="160308"/>
                    <a:pt x="133954" y="157675"/>
                    <a:pt x="134945" y="154810"/>
                  </a:cubicBezTo>
                  <a:lnTo>
                    <a:pt x="154117" y="165788"/>
                  </a:lnTo>
                  <a:cubicBezTo>
                    <a:pt x="154371" y="165934"/>
                    <a:pt x="154640" y="166001"/>
                    <a:pt x="154902" y="166001"/>
                  </a:cubicBezTo>
                  <a:cubicBezTo>
                    <a:pt x="155728" y="166001"/>
                    <a:pt x="156487" y="165340"/>
                    <a:pt x="156487" y="164415"/>
                  </a:cubicBezTo>
                  <a:lnTo>
                    <a:pt x="156457" y="126394"/>
                  </a:lnTo>
                  <a:cubicBezTo>
                    <a:pt x="156457" y="125826"/>
                    <a:pt x="156153" y="125301"/>
                    <a:pt x="155660" y="125021"/>
                  </a:cubicBezTo>
                  <a:lnTo>
                    <a:pt x="135398" y="113418"/>
                  </a:lnTo>
                  <a:cubicBezTo>
                    <a:pt x="134357" y="108896"/>
                    <a:pt x="132996" y="104305"/>
                    <a:pt x="131348" y="99738"/>
                  </a:cubicBezTo>
                  <a:lnTo>
                    <a:pt x="144923" y="91918"/>
                  </a:lnTo>
                  <a:cubicBezTo>
                    <a:pt x="145684" y="91479"/>
                    <a:pt x="145941" y="90506"/>
                    <a:pt x="145502" y="89748"/>
                  </a:cubicBezTo>
                  <a:lnTo>
                    <a:pt x="122050" y="49448"/>
                  </a:lnTo>
                  <a:cubicBezTo>
                    <a:pt x="121756" y="48942"/>
                    <a:pt x="121225" y="48660"/>
                    <a:pt x="120679" y="48660"/>
                  </a:cubicBezTo>
                  <a:cubicBezTo>
                    <a:pt x="120410" y="48660"/>
                    <a:pt x="120138" y="48729"/>
                    <a:pt x="119889" y="48872"/>
                  </a:cubicBezTo>
                  <a:lnTo>
                    <a:pt x="106287" y="56666"/>
                  </a:lnTo>
                  <a:cubicBezTo>
                    <a:pt x="103185" y="53030"/>
                    <a:pt x="99872" y="49583"/>
                    <a:pt x="96362" y="46341"/>
                  </a:cubicBezTo>
                  <a:lnTo>
                    <a:pt x="96347" y="23110"/>
                  </a:lnTo>
                  <a:cubicBezTo>
                    <a:pt x="96347" y="22542"/>
                    <a:pt x="96039" y="22017"/>
                    <a:pt x="95547" y="21736"/>
                  </a:cubicBezTo>
                  <a:lnTo>
                    <a:pt x="62394" y="2749"/>
                  </a:lnTo>
                  <a:cubicBezTo>
                    <a:pt x="62139" y="2604"/>
                    <a:pt x="61870" y="2537"/>
                    <a:pt x="61608" y="2537"/>
                  </a:cubicBezTo>
                  <a:cubicBezTo>
                    <a:pt x="60780" y="2537"/>
                    <a:pt x="60021" y="3200"/>
                    <a:pt x="60024" y="4125"/>
                  </a:cubicBezTo>
                  <a:lnTo>
                    <a:pt x="60038" y="26091"/>
                  </a:lnTo>
                  <a:cubicBezTo>
                    <a:pt x="57359" y="25574"/>
                    <a:pt x="54762" y="25304"/>
                    <a:pt x="52243" y="25304"/>
                  </a:cubicBezTo>
                  <a:cubicBezTo>
                    <a:pt x="51945" y="25304"/>
                    <a:pt x="51648" y="25308"/>
                    <a:pt x="51352" y="25315"/>
                  </a:cubicBezTo>
                  <a:lnTo>
                    <a:pt x="37082" y="788"/>
                  </a:lnTo>
                  <a:cubicBezTo>
                    <a:pt x="36788" y="282"/>
                    <a:pt x="36258" y="0"/>
                    <a:pt x="35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4;p41">
            <a:extLst>
              <a:ext uri="{FF2B5EF4-FFF2-40B4-BE49-F238E27FC236}">
                <a16:creationId xmlns:a16="http://schemas.microsoft.com/office/drawing/2014/main" id="{AF626BF6-348D-2931-1BF8-8A415A8A8FC5}"/>
              </a:ext>
            </a:extLst>
          </p:cNvPr>
          <p:cNvSpPr/>
          <p:nvPr/>
        </p:nvSpPr>
        <p:spPr>
          <a:xfrm>
            <a:off x="112456" y="4735069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2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5F21B-76A9-FCEA-4093-578FE3C93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6138" y="4093568"/>
            <a:ext cx="367831" cy="36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>
            <a:spLocks noGrp="1"/>
          </p:cNvSpPr>
          <p:nvPr>
            <p:ph type="title"/>
          </p:nvPr>
        </p:nvSpPr>
        <p:spPr>
          <a:xfrm>
            <a:off x="1193098" y="1834859"/>
            <a:ext cx="3346202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ENHANCED SECURITY</a:t>
            </a:r>
            <a:br>
              <a:rPr lang="en-IN" dirty="0"/>
            </a:br>
            <a:endParaRPr lang="en-IN" dirty="0"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2"/>
          </p:nvPr>
        </p:nvSpPr>
        <p:spPr>
          <a:xfrm>
            <a:off x="5136711" y="166557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GREATER USER PRIVACY</a:t>
            </a:r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4"/>
          </p:nvPr>
        </p:nvSpPr>
        <p:spPr>
          <a:xfrm>
            <a:off x="1182293" y="344706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3"/>
              </a:buClr>
              <a:buSzPts val="1100"/>
            </a:pPr>
            <a:r>
              <a:rPr lang="en-IN" dirty="0"/>
              <a:t>DECENTRALIZED CONTROL</a:t>
            </a:r>
            <a:br>
              <a:rPr lang="en-IN" dirty="0"/>
            </a:br>
            <a:endParaRPr lang="en-IN" dirty="0"/>
          </a:p>
        </p:txBody>
      </p:sp>
      <p:sp>
        <p:nvSpPr>
          <p:cNvPr id="761" name="Google Shape;761;p41"/>
          <p:cNvSpPr txBox="1">
            <a:spLocks noGrp="1"/>
          </p:cNvSpPr>
          <p:nvPr>
            <p:ph type="title" idx="6"/>
          </p:nvPr>
        </p:nvSpPr>
        <p:spPr>
          <a:xfrm>
            <a:off x="5169527" y="3282515"/>
            <a:ext cx="3280800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-US" dirty="0"/>
              <a:t>SCALIBILITY AND PERFORMANCE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Convert to Web3?</a:t>
            </a:r>
            <a:endParaRPr dirty="0"/>
          </a:p>
        </p:txBody>
      </p:sp>
      <p:grpSp>
        <p:nvGrpSpPr>
          <p:cNvPr id="768" name="Google Shape;768;p41"/>
          <p:cNvGrpSpPr/>
          <p:nvPr/>
        </p:nvGrpSpPr>
        <p:grpSpPr>
          <a:xfrm>
            <a:off x="7080982" y="-471150"/>
            <a:ext cx="1537099" cy="1691580"/>
            <a:chOff x="1430525" y="238150"/>
            <a:chExt cx="4755875" cy="5233850"/>
          </a:xfrm>
        </p:grpSpPr>
        <p:sp>
          <p:nvSpPr>
            <p:cNvPr id="769" name="Google Shape;769;p41"/>
            <p:cNvSpPr/>
            <p:nvPr/>
          </p:nvSpPr>
          <p:spPr>
            <a:xfrm>
              <a:off x="1430525" y="671825"/>
              <a:ext cx="4135300" cy="4800175"/>
            </a:xfrm>
            <a:custGeom>
              <a:avLst/>
              <a:gdLst/>
              <a:ahLst/>
              <a:cxnLst/>
              <a:rect l="l" t="t" r="r" b="b"/>
              <a:pathLst>
                <a:path w="165412" h="192007" extrusionOk="0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528025" y="238150"/>
              <a:ext cx="4658375" cy="5198000"/>
            </a:xfrm>
            <a:custGeom>
              <a:avLst/>
              <a:gdLst/>
              <a:ahLst/>
              <a:cxnLst/>
              <a:rect l="l" t="t" r="r" b="b"/>
              <a:pathLst>
                <a:path w="186335" h="207920" extrusionOk="0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1" name="Google Shape;771;p41"/>
          <p:cNvCxnSpPr/>
          <p:nvPr/>
        </p:nvCxnSpPr>
        <p:spPr>
          <a:xfrm>
            <a:off x="5933350" y="676400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2" name="Google Shape;1605;p68">
            <a:extLst>
              <a:ext uri="{FF2B5EF4-FFF2-40B4-BE49-F238E27FC236}">
                <a16:creationId xmlns:a16="http://schemas.microsoft.com/office/drawing/2014/main" id="{E2AD624D-ED57-55A4-8487-14DAFB71FACE}"/>
              </a:ext>
            </a:extLst>
          </p:cNvPr>
          <p:cNvGrpSpPr/>
          <p:nvPr/>
        </p:nvGrpSpPr>
        <p:grpSpPr>
          <a:xfrm>
            <a:off x="877661" y="1525221"/>
            <a:ext cx="315437" cy="280708"/>
            <a:chOff x="3161917" y="2170682"/>
            <a:chExt cx="458870" cy="404737"/>
          </a:xfrm>
        </p:grpSpPr>
        <p:sp>
          <p:nvSpPr>
            <p:cNvPr id="3" name="Google Shape;1606;p68">
              <a:extLst>
                <a:ext uri="{FF2B5EF4-FFF2-40B4-BE49-F238E27FC236}">
                  <a16:creationId xmlns:a16="http://schemas.microsoft.com/office/drawing/2014/main" id="{0B928DA6-62A4-4082-D79E-20CF0CE31179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7;p68">
              <a:extLst>
                <a:ext uri="{FF2B5EF4-FFF2-40B4-BE49-F238E27FC236}">
                  <a16:creationId xmlns:a16="http://schemas.microsoft.com/office/drawing/2014/main" id="{61D0A6C7-CE60-2937-60FB-CA7BBD9BD978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8;p68">
              <a:extLst>
                <a:ext uri="{FF2B5EF4-FFF2-40B4-BE49-F238E27FC236}">
                  <a16:creationId xmlns:a16="http://schemas.microsoft.com/office/drawing/2014/main" id="{A3D5917F-7392-47D2-AEE2-7BA8CE79B67D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605;p68">
            <a:extLst>
              <a:ext uri="{FF2B5EF4-FFF2-40B4-BE49-F238E27FC236}">
                <a16:creationId xmlns:a16="http://schemas.microsoft.com/office/drawing/2014/main" id="{4EEE5457-E4AE-EFF0-5CDF-0F5806594B08}"/>
              </a:ext>
            </a:extLst>
          </p:cNvPr>
          <p:cNvGrpSpPr/>
          <p:nvPr/>
        </p:nvGrpSpPr>
        <p:grpSpPr>
          <a:xfrm>
            <a:off x="4854090" y="1525221"/>
            <a:ext cx="315437" cy="280708"/>
            <a:chOff x="3161917" y="2170682"/>
            <a:chExt cx="458870" cy="404737"/>
          </a:xfrm>
        </p:grpSpPr>
        <p:sp>
          <p:nvSpPr>
            <p:cNvPr id="19" name="Google Shape;1606;p68">
              <a:extLst>
                <a:ext uri="{FF2B5EF4-FFF2-40B4-BE49-F238E27FC236}">
                  <a16:creationId xmlns:a16="http://schemas.microsoft.com/office/drawing/2014/main" id="{E882C353-7A25-E17A-2BFB-1F3EF601AB34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7;p68">
              <a:extLst>
                <a:ext uri="{FF2B5EF4-FFF2-40B4-BE49-F238E27FC236}">
                  <a16:creationId xmlns:a16="http://schemas.microsoft.com/office/drawing/2014/main" id="{2F50B365-4612-BF87-0B29-A147851CD51B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8;p68">
              <a:extLst>
                <a:ext uri="{FF2B5EF4-FFF2-40B4-BE49-F238E27FC236}">
                  <a16:creationId xmlns:a16="http://schemas.microsoft.com/office/drawing/2014/main" id="{56ADA3B0-DEBC-D0E6-93BC-82B9B09D3B1B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605;p68">
            <a:extLst>
              <a:ext uri="{FF2B5EF4-FFF2-40B4-BE49-F238E27FC236}">
                <a16:creationId xmlns:a16="http://schemas.microsoft.com/office/drawing/2014/main" id="{E6937921-FD0B-7B18-DB52-9A35FDB92A06}"/>
              </a:ext>
            </a:extLst>
          </p:cNvPr>
          <p:cNvGrpSpPr/>
          <p:nvPr/>
        </p:nvGrpSpPr>
        <p:grpSpPr>
          <a:xfrm>
            <a:off x="877661" y="3121775"/>
            <a:ext cx="315437" cy="280708"/>
            <a:chOff x="3161917" y="2170682"/>
            <a:chExt cx="458870" cy="404737"/>
          </a:xfrm>
        </p:grpSpPr>
        <p:sp>
          <p:nvSpPr>
            <p:cNvPr id="23" name="Google Shape;1606;p68">
              <a:extLst>
                <a:ext uri="{FF2B5EF4-FFF2-40B4-BE49-F238E27FC236}">
                  <a16:creationId xmlns:a16="http://schemas.microsoft.com/office/drawing/2014/main" id="{9D6A1B42-7655-8262-13EC-996DDAA16337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7;p68">
              <a:extLst>
                <a:ext uri="{FF2B5EF4-FFF2-40B4-BE49-F238E27FC236}">
                  <a16:creationId xmlns:a16="http://schemas.microsoft.com/office/drawing/2014/main" id="{333F2589-5D53-0151-DA3C-5839DD0FF2D7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8;p68">
              <a:extLst>
                <a:ext uri="{FF2B5EF4-FFF2-40B4-BE49-F238E27FC236}">
                  <a16:creationId xmlns:a16="http://schemas.microsoft.com/office/drawing/2014/main" id="{0CB0B8E1-50F4-100A-4258-0F3D57365A2F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605;p68">
            <a:extLst>
              <a:ext uri="{FF2B5EF4-FFF2-40B4-BE49-F238E27FC236}">
                <a16:creationId xmlns:a16="http://schemas.microsoft.com/office/drawing/2014/main" id="{F44839DA-483E-2605-FED0-B5AEF657B1A1}"/>
              </a:ext>
            </a:extLst>
          </p:cNvPr>
          <p:cNvGrpSpPr/>
          <p:nvPr/>
        </p:nvGrpSpPr>
        <p:grpSpPr>
          <a:xfrm>
            <a:off x="4834538" y="3135278"/>
            <a:ext cx="315437" cy="280708"/>
            <a:chOff x="3161917" y="2170682"/>
            <a:chExt cx="458870" cy="404737"/>
          </a:xfrm>
        </p:grpSpPr>
        <p:sp>
          <p:nvSpPr>
            <p:cNvPr id="27" name="Google Shape;1606;p68">
              <a:extLst>
                <a:ext uri="{FF2B5EF4-FFF2-40B4-BE49-F238E27FC236}">
                  <a16:creationId xmlns:a16="http://schemas.microsoft.com/office/drawing/2014/main" id="{03423F42-03EB-6BF3-2601-20B2B104AFBD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7;p68">
              <a:extLst>
                <a:ext uri="{FF2B5EF4-FFF2-40B4-BE49-F238E27FC236}">
                  <a16:creationId xmlns:a16="http://schemas.microsoft.com/office/drawing/2014/main" id="{7BDD912D-2F52-6773-6F1C-8DF6BE94BD47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8;p68">
              <a:extLst>
                <a:ext uri="{FF2B5EF4-FFF2-40B4-BE49-F238E27FC236}">
                  <a16:creationId xmlns:a16="http://schemas.microsoft.com/office/drawing/2014/main" id="{06F0EB81-EEE0-5B61-8D8F-6DD5EE0BE8A2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ADD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764;p41">
            <a:extLst>
              <a:ext uri="{FF2B5EF4-FFF2-40B4-BE49-F238E27FC236}">
                <a16:creationId xmlns:a16="http://schemas.microsoft.com/office/drawing/2014/main" id="{36E51001-4F10-B2D7-3DE9-519906CEABE8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3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2"/>
          <p:cNvSpPr/>
          <p:nvPr/>
        </p:nvSpPr>
        <p:spPr>
          <a:xfrm>
            <a:off x="1080655" y="1826150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/>
          </p:nvPr>
        </p:nvSpPr>
        <p:spPr>
          <a:xfrm>
            <a:off x="509369" y="2571750"/>
            <a:ext cx="2473553" cy="156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AUTOMATION</a:t>
            </a:r>
            <a:endParaRPr sz="1400"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4"/>
          </p:nvPr>
        </p:nvSpPr>
        <p:spPr>
          <a:xfrm>
            <a:off x="2449484" y="2485201"/>
            <a:ext cx="997527" cy="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EASY TO USE</a:t>
            </a:r>
            <a:endParaRPr sz="1400"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624729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BLOCKMORPH</a:t>
            </a:r>
            <a:endParaRPr dirty="0"/>
          </a:p>
        </p:txBody>
      </p:sp>
      <p:grpSp>
        <p:nvGrpSpPr>
          <p:cNvPr id="786" name="Google Shape;786;p42"/>
          <p:cNvGrpSpPr/>
          <p:nvPr/>
        </p:nvGrpSpPr>
        <p:grpSpPr>
          <a:xfrm>
            <a:off x="2657126" y="1953715"/>
            <a:ext cx="222006" cy="234765"/>
            <a:chOff x="1958520" y="2302574"/>
            <a:chExt cx="359213" cy="327807"/>
          </a:xfrm>
        </p:grpSpPr>
        <p:sp>
          <p:nvSpPr>
            <p:cNvPr id="787" name="Google Shape;787;p4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2"/>
          <p:cNvGrpSpPr/>
          <p:nvPr/>
        </p:nvGrpSpPr>
        <p:grpSpPr>
          <a:xfrm>
            <a:off x="1178050" y="1948729"/>
            <a:ext cx="268364" cy="234209"/>
            <a:chOff x="2497275" y="2744159"/>
            <a:chExt cx="370930" cy="370549"/>
          </a:xfrm>
        </p:grpSpPr>
        <p:sp>
          <p:nvSpPr>
            <p:cNvPr id="791" name="Google Shape;791;p42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2"/>
          <p:cNvGrpSpPr/>
          <p:nvPr/>
        </p:nvGrpSpPr>
        <p:grpSpPr>
          <a:xfrm flipH="1">
            <a:off x="8192650" y="871725"/>
            <a:ext cx="1284750" cy="1374075"/>
            <a:chOff x="7730175" y="820513"/>
            <a:chExt cx="1284750" cy="1374075"/>
          </a:xfrm>
        </p:grpSpPr>
        <p:grpSp>
          <p:nvGrpSpPr>
            <p:cNvPr id="801" name="Google Shape;801;p42"/>
            <p:cNvGrpSpPr/>
            <p:nvPr/>
          </p:nvGrpSpPr>
          <p:grpSpPr>
            <a:xfrm>
              <a:off x="8281413" y="1621738"/>
              <a:ext cx="581150" cy="572850"/>
              <a:chOff x="3398275" y="546563"/>
              <a:chExt cx="581150" cy="572850"/>
            </a:xfrm>
          </p:grpSpPr>
          <p:sp>
            <p:nvSpPr>
              <p:cNvPr id="802" name="Google Shape;802;p42"/>
              <p:cNvSpPr/>
              <p:nvPr/>
            </p:nvSpPr>
            <p:spPr>
              <a:xfrm flipH="1">
                <a:off x="3758375" y="648238"/>
                <a:ext cx="220025" cy="133525"/>
              </a:xfrm>
              <a:custGeom>
                <a:avLst/>
                <a:gdLst/>
                <a:ahLst/>
                <a:cxnLst/>
                <a:rect l="l" t="t" r="r" b="b"/>
                <a:pathLst>
                  <a:path w="8801" h="5341" extrusionOk="0">
                    <a:moveTo>
                      <a:pt x="4607" y="805"/>
                    </a:moveTo>
                    <a:lnTo>
                      <a:pt x="7622" y="2545"/>
                    </a:lnTo>
                    <a:lnTo>
                      <a:pt x="4194" y="4537"/>
                    </a:lnTo>
                    <a:lnTo>
                      <a:pt x="1180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4010" y="5292"/>
                    </a:lnTo>
                    <a:cubicBezTo>
                      <a:pt x="4066" y="5323"/>
                      <a:pt x="4130" y="5340"/>
                      <a:pt x="4196" y="5340"/>
                    </a:cubicBezTo>
                    <a:cubicBezTo>
                      <a:pt x="4261" y="5340"/>
                      <a:pt x="4325" y="5323"/>
                      <a:pt x="4383" y="5289"/>
                    </a:cubicBezTo>
                    <a:lnTo>
                      <a:pt x="8552" y="2865"/>
                    </a:lnTo>
                    <a:cubicBezTo>
                      <a:pt x="8801" y="2723"/>
                      <a:pt x="8801" y="2363"/>
                      <a:pt x="8552" y="2221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 flipH="1">
                <a:off x="3398275" y="859138"/>
                <a:ext cx="214825" cy="130525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5221" extrusionOk="0">
                    <a:moveTo>
                      <a:pt x="4607" y="805"/>
                    </a:moveTo>
                    <a:lnTo>
                      <a:pt x="7411" y="2423"/>
                    </a:lnTo>
                    <a:lnTo>
                      <a:pt x="3983" y="4415"/>
                    </a:lnTo>
                    <a:lnTo>
                      <a:pt x="1182" y="2796"/>
                    </a:lnTo>
                    <a:lnTo>
                      <a:pt x="4607" y="805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8" y="17"/>
                      <a:pt x="4421" y="50"/>
                    </a:cubicBezTo>
                    <a:lnTo>
                      <a:pt x="249" y="2474"/>
                    </a:lnTo>
                    <a:cubicBezTo>
                      <a:pt x="1" y="2619"/>
                      <a:pt x="1" y="2976"/>
                      <a:pt x="249" y="3120"/>
                    </a:cubicBezTo>
                    <a:lnTo>
                      <a:pt x="3799" y="5169"/>
                    </a:lnTo>
                    <a:cubicBezTo>
                      <a:pt x="3855" y="5203"/>
                      <a:pt x="3919" y="5220"/>
                      <a:pt x="3986" y="5220"/>
                    </a:cubicBezTo>
                    <a:cubicBezTo>
                      <a:pt x="4050" y="5220"/>
                      <a:pt x="4114" y="5203"/>
                      <a:pt x="4172" y="5169"/>
                    </a:cubicBezTo>
                    <a:lnTo>
                      <a:pt x="8343" y="2745"/>
                    </a:lnTo>
                    <a:cubicBezTo>
                      <a:pt x="8592" y="2601"/>
                      <a:pt x="8592" y="2243"/>
                      <a:pt x="8343" y="2099"/>
                    </a:cubicBezTo>
                    <a:lnTo>
                      <a:pt x="4794" y="50"/>
                    </a:ln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 flipH="1">
                <a:off x="3488150" y="703213"/>
                <a:ext cx="123400" cy="235175"/>
              </a:xfrm>
              <a:custGeom>
                <a:avLst/>
                <a:gdLst/>
                <a:ahLst/>
                <a:cxnLst/>
                <a:rect l="l" t="t" r="r" b="b"/>
                <a:pathLst>
                  <a:path w="4936" h="9407" extrusionOk="0">
                    <a:moveTo>
                      <a:pt x="4186" y="1023"/>
                    </a:moveTo>
                    <a:lnTo>
                      <a:pt x="4172" y="6396"/>
                    </a:lnTo>
                    <a:lnTo>
                      <a:pt x="749" y="8385"/>
                    </a:lnTo>
                    <a:lnTo>
                      <a:pt x="765" y="3013"/>
                    </a:lnTo>
                    <a:lnTo>
                      <a:pt x="4186" y="1023"/>
                    </a:lnTo>
                    <a:close/>
                    <a:moveTo>
                      <a:pt x="4561" y="0"/>
                    </a:moveTo>
                    <a:cubicBezTo>
                      <a:pt x="4498" y="0"/>
                      <a:pt x="4434" y="16"/>
                      <a:pt x="4374" y="51"/>
                    </a:cubicBezTo>
                    <a:lnTo>
                      <a:pt x="205" y="2475"/>
                    </a:lnTo>
                    <a:cubicBezTo>
                      <a:pt x="90" y="2542"/>
                      <a:pt x="19" y="2664"/>
                      <a:pt x="19" y="2797"/>
                    </a:cubicBezTo>
                    <a:lnTo>
                      <a:pt x="1" y="9033"/>
                    </a:lnTo>
                    <a:cubicBezTo>
                      <a:pt x="1" y="9240"/>
                      <a:pt x="167" y="9406"/>
                      <a:pt x="374" y="9406"/>
                    </a:cubicBezTo>
                    <a:cubicBezTo>
                      <a:pt x="440" y="9406"/>
                      <a:pt x="505" y="9388"/>
                      <a:pt x="560" y="9357"/>
                    </a:cubicBezTo>
                    <a:lnTo>
                      <a:pt x="4732" y="6933"/>
                    </a:lnTo>
                    <a:cubicBezTo>
                      <a:pt x="4847" y="6867"/>
                      <a:pt x="4918" y="6744"/>
                      <a:pt x="4918" y="6611"/>
                    </a:cubicBezTo>
                    <a:lnTo>
                      <a:pt x="4936" y="375"/>
                    </a:lnTo>
                    <a:cubicBezTo>
                      <a:pt x="4936" y="156"/>
                      <a:pt x="4756" y="0"/>
                      <a:pt x="4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 flipH="1">
                <a:off x="3486575" y="546563"/>
                <a:ext cx="397350" cy="235925"/>
              </a:xfrm>
              <a:custGeom>
                <a:avLst/>
                <a:gdLst/>
                <a:ahLst/>
                <a:cxnLst/>
                <a:rect l="l" t="t" r="r" b="b"/>
                <a:pathLst>
                  <a:path w="15894" h="9437" extrusionOk="0">
                    <a:moveTo>
                      <a:pt x="4607" y="805"/>
                    </a:moveTo>
                    <a:lnTo>
                      <a:pt x="14714" y="6641"/>
                    </a:lnTo>
                    <a:lnTo>
                      <a:pt x="11287" y="8633"/>
                    </a:lnTo>
                    <a:lnTo>
                      <a:pt x="1179" y="2796"/>
                    </a:lnTo>
                    <a:lnTo>
                      <a:pt x="4607" y="805"/>
                    </a:lnTo>
                    <a:close/>
                    <a:moveTo>
                      <a:pt x="4605" y="0"/>
                    </a:moveTo>
                    <a:cubicBezTo>
                      <a:pt x="4540" y="0"/>
                      <a:pt x="4476" y="17"/>
                      <a:pt x="4418" y="50"/>
                    </a:cubicBezTo>
                    <a:lnTo>
                      <a:pt x="249" y="2474"/>
                    </a:lnTo>
                    <a:cubicBezTo>
                      <a:pt x="0" y="2619"/>
                      <a:pt x="0" y="2976"/>
                      <a:pt x="249" y="3120"/>
                    </a:cubicBezTo>
                    <a:lnTo>
                      <a:pt x="11100" y="9387"/>
                    </a:lnTo>
                    <a:cubicBezTo>
                      <a:pt x="11158" y="9418"/>
                      <a:pt x="11222" y="9436"/>
                      <a:pt x="11287" y="9436"/>
                    </a:cubicBezTo>
                    <a:cubicBezTo>
                      <a:pt x="11353" y="9436"/>
                      <a:pt x="11418" y="9421"/>
                      <a:pt x="11475" y="9387"/>
                    </a:cubicBezTo>
                    <a:lnTo>
                      <a:pt x="15644" y="6963"/>
                    </a:lnTo>
                    <a:cubicBezTo>
                      <a:pt x="15893" y="6819"/>
                      <a:pt x="15893" y="6461"/>
                      <a:pt x="15644" y="6317"/>
                    </a:cubicBezTo>
                    <a:lnTo>
                      <a:pt x="4793" y="50"/>
                    </a:lnTo>
                    <a:cubicBezTo>
                      <a:pt x="4734" y="17"/>
                      <a:pt x="4669" y="0"/>
                      <a:pt x="46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 flipH="1">
                <a:off x="3502575" y="607163"/>
                <a:ext cx="476850" cy="512250"/>
              </a:xfrm>
              <a:custGeom>
                <a:avLst/>
                <a:gdLst/>
                <a:ahLst/>
                <a:cxnLst/>
                <a:rect l="l" t="t" r="r" b="b"/>
                <a:pathLst>
                  <a:path w="19074" h="20490" extrusionOk="0">
                    <a:moveTo>
                      <a:pt x="4626" y="1018"/>
                    </a:moveTo>
                    <a:lnTo>
                      <a:pt x="14731" y="6855"/>
                    </a:lnTo>
                    <a:lnTo>
                      <a:pt x="14716" y="12875"/>
                    </a:lnTo>
                    <a:cubicBezTo>
                      <a:pt x="14714" y="13008"/>
                      <a:pt x="14785" y="13133"/>
                      <a:pt x="14902" y="13199"/>
                    </a:cubicBezTo>
                    <a:lnTo>
                      <a:pt x="17888" y="14922"/>
                    </a:lnTo>
                    <a:lnTo>
                      <a:pt x="9665" y="19608"/>
                    </a:lnTo>
                    <a:lnTo>
                      <a:pt x="1496" y="5458"/>
                    </a:lnTo>
                    <a:lnTo>
                      <a:pt x="1496" y="5458"/>
                    </a:lnTo>
                    <a:lnTo>
                      <a:pt x="4051" y="6932"/>
                    </a:lnTo>
                    <a:cubicBezTo>
                      <a:pt x="4111" y="6967"/>
                      <a:pt x="4175" y="6983"/>
                      <a:pt x="4237" y="6983"/>
                    </a:cubicBezTo>
                    <a:cubicBezTo>
                      <a:pt x="4432" y="6983"/>
                      <a:pt x="4610" y="6827"/>
                      <a:pt x="4610" y="6610"/>
                    </a:cubicBezTo>
                    <a:lnTo>
                      <a:pt x="4626" y="1018"/>
                    </a:lnTo>
                    <a:close/>
                    <a:moveTo>
                      <a:pt x="4256" y="0"/>
                    </a:moveTo>
                    <a:cubicBezTo>
                      <a:pt x="4061" y="0"/>
                      <a:pt x="3882" y="155"/>
                      <a:pt x="3882" y="372"/>
                    </a:cubicBezTo>
                    <a:lnTo>
                      <a:pt x="3867" y="5964"/>
                    </a:lnTo>
                    <a:lnTo>
                      <a:pt x="663" y="4117"/>
                    </a:lnTo>
                    <a:cubicBezTo>
                      <a:pt x="601" y="4081"/>
                      <a:pt x="537" y="4065"/>
                      <a:pt x="476" y="4065"/>
                    </a:cubicBezTo>
                    <a:cubicBezTo>
                      <a:pt x="215" y="4065"/>
                      <a:pt x="0" y="4359"/>
                      <a:pt x="155" y="4626"/>
                    </a:cubicBezTo>
                    <a:lnTo>
                      <a:pt x="9206" y="20303"/>
                    </a:lnTo>
                    <a:cubicBezTo>
                      <a:pt x="9272" y="20419"/>
                      <a:pt x="9395" y="20490"/>
                      <a:pt x="9528" y="20490"/>
                    </a:cubicBezTo>
                    <a:cubicBezTo>
                      <a:pt x="9592" y="20490"/>
                      <a:pt x="9656" y="20472"/>
                      <a:pt x="9714" y="20441"/>
                    </a:cubicBezTo>
                    <a:lnTo>
                      <a:pt x="18823" y="15251"/>
                    </a:lnTo>
                    <a:cubicBezTo>
                      <a:pt x="19074" y="15109"/>
                      <a:pt x="19074" y="14747"/>
                      <a:pt x="18825" y="14602"/>
                    </a:cubicBezTo>
                    <a:lnTo>
                      <a:pt x="15464" y="12660"/>
                    </a:lnTo>
                    <a:lnTo>
                      <a:pt x="15482" y="6641"/>
                    </a:lnTo>
                    <a:cubicBezTo>
                      <a:pt x="15482" y="6506"/>
                      <a:pt x="15411" y="6384"/>
                      <a:pt x="15295" y="6317"/>
                    </a:cubicBezTo>
                    <a:lnTo>
                      <a:pt x="4442" y="50"/>
                    </a:lnTo>
                    <a:cubicBezTo>
                      <a:pt x="4382" y="16"/>
                      <a:pt x="4318" y="0"/>
                      <a:pt x="4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42"/>
            <p:cNvGrpSpPr/>
            <p:nvPr/>
          </p:nvGrpSpPr>
          <p:grpSpPr>
            <a:xfrm>
              <a:off x="7730175" y="820513"/>
              <a:ext cx="1284750" cy="954425"/>
              <a:chOff x="3054400" y="-12"/>
              <a:chExt cx="1284750" cy="954425"/>
            </a:xfrm>
          </p:grpSpPr>
          <p:sp>
            <p:nvSpPr>
              <p:cNvPr id="808" name="Google Shape;808;p42"/>
              <p:cNvSpPr/>
              <p:nvPr/>
            </p:nvSpPr>
            <p:spPr>
              <a:xfrm flipH="1">
                <a:off x="4003350" y="36563"/>
                <a:ext cx="28117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1247" h="4706" extrusionOk="0">
                    <a:moveTo>
                      <a:pt x="6613" y="748"/>
                    </a:moveTo>
                    <a:cubicBezTo>
                      <a:pt x="7601" y="748"/>
                      <a:pt x="8709" y="1086"/>
                      <a:pt x="9866" y="1753"/>
                    </a:cubicBezTo>
                    <a:cubicBezTo>
                      <a:pt x="9944" y="1798"/>
                      <a:pt x="10021" y="1844"/>
                      <a:pt x="10101" y="1893"/>
                    </a:cubicBezTo>
                    <a:lnTo>
                      <a:pt x="6656" y="3893"/>
                    </a:lnTo>
                    <a:cubicBezTo>
                      <a:pt x="6463" y="3767"/>
                      <a:pt x="6267" y="3645"/>
                      <a:pt x="6067" y="3531"/>
                    </a:cubicBezTo>
                    <a:cubicBezTo>
                      <a:pt x="4893" y="2852"/>
                      <a:pt x="3748" y="2484"/>
                      <a:pt x="2698" y="2430"/>
                    </a:cubicBezTo>
                    <a:lnTo>
                      <a:pt x="4784" y="1218"/>
                    </a:lnTo>
                    <a:cubicBezTo>
                      <a:pt x="5324" y="904"/>
                      <a:pt x="5941" y="748"/>
                      <a:pt x="6613" y="748"/>
                    </a:cubicBezTo>
                    <a:close/>
                    <a:moveTo>
                      <a:pt x="6610" y="0"/>
                    </a:moveTo>
                    <a:cubicBezTo>
                      <a:pt x="5809" y="0"/>
                      <a:pt x="5066" y="190"/>
                      <a:pt x="4409" y="572"/>
                    </a:cubicBezTo>
                    <a:lnTo>
                      <a:pt x="238" y="2996"/>
                    </a:lnTo>
                    <a:cubicBezTo>
                      <a:pt x="60" y="3099"/>
                      <a:pt x="0" y="3327"/>
                      <a:pt x="102" y="3507"/>
                    </a:cubicBezTo>
                    <a:cubicBezTo>
                      <a:pt x="172" y="3625"/>
                      <a:pt x="297" y="3692"/>
                      <a:pt x="425" y="3692"/>
                    </a:cubicBezTo>
                    <a:cubicBezTo>
                      <a:pt x="489" y="3692"/>
                      <a:pt x="554" y="3675"/>
                      <a:pt x="613" y="3640"/>
                    </a:cubicBezTo>
                    <a:lnTo>
                      <a:pt x="617" y="3640"/>
                    </a:lnTo>
                    <a:cubicBezTo>
                      <a:pt x="1156" y="3326"/>
                      <a:pt x="1773" y="3170"/>
                      <a:pt x="2444" y="3170"/>
                    </a:cubicBezTo>
                    <a:cubicBezTo>
                      <a:pt x="3432" y="3170"/>
                      <a:pt x="4539" y="3508"/>
                      <a:pt x="5695" y="4175"/>
                    </a:cubicBezTo>
                    <a:cubicBezTo>
                      <a:pt x="5943" y="4320"/>
                      <a:pt x="6187" y="4475"/>
                      <a:pt x="6429" y="4641"/>
                    </a:cubicBezTo>
                    <a:cubicBezTo>
                      <a:pt x="6492" y="4684"/>
                      <a:pt x="6565" y="4706"/>
                      <a:pt x="6640" y="4706"/>
                    </a:cubicBezTo>
                    <a:cubicBezTo>
                      <a:pt x="6707" y="4706"/>
                      <a:pt x="6771" y="4690"/>
                      <a:pt x="6827" y="4657"/>
                    </a:cubicBezTo>
                    <a:lnTo>
                      <a:pt x="10996" y="2235"/>
                    </a:lnTo>
                    <a:cubicBezTo>
                      <a:pt x="11233" y="2097"/>
                      <a:pt x="11247" y="1760"/>
                      <a:pt x="11020" y="1604"/>
                    </a:cubicBezTo>
                    <a:cubicBezTo>
                      <a:pt x="10765" y="1425"/>
                      <a:pt x="10503" y="1258"/>
                      <a:pt x="10237" y="1105"/>
                    </a:cubicBezTo>
                    <a:cubicBezTo>
                      <a:pt x="8964" y="371"/>
                      <a:pt x="7730" y="0"/>
                      <a:pt x="6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 flipH="1">
                <a:off x="3715125" y="-12"/>
                <a:ext cx="362175" cy="154625"/>
              </a:xfrm>
              <a:custGeom>
                <a:avLst/>
                <a:gdLst/>
                <a:ahLst/>
                <a:cxnLst/>
                <a:rect l="l" t="t" r="r" b="b"/>
                <a:pathLst>
                  <a:path w="14487" h="6185" extrusionOk="0">
                    <a:moveTo>
                      <a:pt x="7249" y="747"/>
                    </a:moveTo>
                    <a:cubicBezTo>
                      <a:pt x="8564" y="747"/>
                      <a:pt x="10033" y="1194"/>
                      <a:pt x="11565" y="2080"/>
                    </a:cubicBezTo>
                    <a:cubicBezTo>
                      <a:pt x="12204" y="2450"/>
                      <a:pt x="12817" y="2870"/>
                      <a:pt x="13396" y="3334"/>
                    </a:cubicBezTo>
                    <a:lnTo>
                      <a:pt x="9915" y="5356"/>
                    </a:lnTo>
                    <a:cubicBezTo>
                      <a:pt x="9240" y="4799"/>
                      <a:pt x="8521" y="4297"/>
                      <a:pt x="7766" y="3856"/>
                    </a:cubicBezTo>
                    <a:cubicBezTo>
                      <a:pt x="6119" y="2905"/>
                      <a:pt x="4523" y="2424"/>
                      <a:pt x="3075" y="2424"/>
                    </a:cubicBezTo>
                    <a:lnTo>
                      <a:pt x="2993" y="2426"/>
                    </a:lnTo>
                    <a:lnTo>
                      <a:pt x="4794" y="1378"/>
                    </a:lnTo>
                    <a:cubicBezTo>
                      <a:pt x="5520" y="957"/>
                      <a:pt x="6348" y="747"/>
                      <a:pt x="7249" y="747"/>
                    </a:cubicBezTo>
                    <a:close/>
                    <a:moveTo>
                      <a:pt x="7248" y="1"/>
                    </a:moveTo>
                    <a:cubicBezTo>
                      <a:pt x="6218" y="1"/>
                      <a:pt x="5264" y="244"/>
                      <a:pt x="4421" y="734"/>
                    </a:cubicBezTo>
                    <a:lnTo>
                      <a:pt x="249" y="3156"/>
                    </a:lnTo>
                    <a:cubicBezTo>
                      <a:pt x="65" y="3258"/>
                      <a:pt x="1" y="3489"/>
                      <a:pt x="105" y="3671"/>
                    </a:cubicBezTo>
                    <a:cubicBezTo>
                      <a:pt x="175" y="3791"/>
                      <a:pt x="300" y="3857"/>
                      <a:pt x="429" y="3857"/>
                    </a:cubicBezTo>
                    <a:cubicBezTo>
                      <a:pt x="496" y="3857"/>
                      <a:pt x="563" y="3839"/>
                      <a:pt x="625" y="3802"/>
                    </a:cubicBezTo>
                    <a:cubicBezTo>
                      <a:pt x="1350" y="3381"/>
                      <a:pt x="2178" y="3171"/>
                      <a:pt x="3079" y="3171"/>
                    </a:cubicBezTo>
                    <a:cubicBezTo>
                      <a:pt x="4393" y="3171"/>
                      <a:pt x="5862" y="3618"/>
                      <a:pt x="7393" y="4502"/>
                    </a:cubicBezTo>
                    <a:cubicBezTo>
                      <a:pt x="8186" y="4966"/>
                      <a:pt x="8938" y="5498"/>
                      <a:pt x="9638" y="6096"/>
                    </a:cubicBezTo>
                    <a:cubicBezTo>
                      <a:pt x="9704" y="6153"/>
                      <a:pt x="9791" y="6184"/>
                      <a:pt x="9880" y="6184"/>
                    </a:cubicBezTo>
                    <a:cubicBezTo>
                      <a:pt x="9944" y="6184"/>
                      <a:pt x="10008" y="6167"/>
                      <a:pt x="10066" y="6133"/>
                    </a:cubicBezTo>
                    <a:lnTo>
                      <a:pt x="14235" y="3709"/>
                    </a:lnTo>
                    <a:cubicBezTo>
                      <a:pt x="14459" y="3580"/>
                      <a:pt x="14486" y="3267"/>
                      <a:pt x="14291" y="3101"/>
                    </a:cubicBezTo>
                    <a:cubicBezTo>
                      <a:pt x="13516" y="2448"/>
                      <a:pt x="12726" y="1886"/>
                      <a:pt x="11938" y="1431"/>
                    </a:cubicBezTo>
                    <a:cubicBezTo>
                      <a:pt x="10291" y="481"/>
                      <a:pt x="8695" y="1"/>
                      <a:pt x="72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 flipH="1">
                <a:off x="3409825" y="5888"/>
                <a:ext cx="38010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15204" h="5139" extrusionOk="0">
                    <a:moveTo>
                      <a:pt x="8357" y="747"/>
                    </a:moveTo>
                    <a:cubicBezTo>
                      <a:pt x="10094" y="747"/>
                      <a:pt x="12014" y="1285"/>
                      <a:pt x="14016" y="2350"/>
                    </a:cubicBezTo>
                    <a:lnTo>
                      <a:pt x="10597" y="4334"/>
                    </a:lnTo>
                    <a:cubicBezTo>
                      <a:pt x="8344" y="3065"/>
                      <a:pt x="6163" y="2425"/>
                      <a:pt x="4185" y="2425"/>
                    </a:cubicBezTo>
                    <a:cubicBezTo>
                      <a:pt x="3928" y="2425"/>
                      <a:pt x="3677" y="2434"/>
                      <a:pt x="3428" y="2456"/>
                    </a:cubicBezTo>
                    <a:lnTo>
                      <a:pt x="4785" y="1668"/>
                    </a:lnTo>
                    <a:cubicBezTo>
                      <a:pt x="5843" y="1053"/>
                      <a:pt x="7048" y="747"/>
                      <a:pt x="8357" y="747"/>
                    </a:cubicBezTo>
                    <a:close/>
                    <a:moveTo>
                      <a:pt x="8355" y="0"/>
                    </a:moveTo>
                    <a:cubicBezTo>
                      <a:pt x="6917" y="0"/>
                      <a:pt x="5586" y="340"/>
                      <a:pt x="4412" y="1022"/>
                    </a:cubicBezTo>
                    <a:lnTo>
                      <a:pt x="245" y="3444"/>
                    </a:lnTo>
                    <a:cubicBezTo>
                      <a:pt x="243" y="3444"/>
                      <a:pt x="241" y="3446"/>
                      <a:pt x="241" y="3446"/>
                    </a:cubicBezTo>
                    <a:cubicBezTo>
                      <a:pt x="63" y="3551"/>
                      <a:pt x="1" y="3777"/>
                      <a:pt x="105" y="3957"/>
                    </a:cubicBezTo>
                    <a:cubicBezTo>
                      <a:pt x="175" y="4076"/>
                      <a:pt x="300" y="4142"/>
                      <a:pt x="429" y="4142"/>
                    </a:cubicBezTo>
                    <a:cubicBezTo>
                      <a:pt x="492" y="4142"/>
                      <a:pt x="556" y="4126"/>
                      <a:pt x="616" y="4092"/>
                    </a:cubicBezTo>
                    <a:cubicBezTo>
                      <a:pt x="1675" y="3477"/>
                      <a:pt x="2880" y="3172"/>
                      <a:pt x="4190" y="3172"/>
                    </a:cubicBezTo>
                    <a:cubicBezTo>
                      <a:pt x="6089" y="3172"/>
                      <a:pt x="8207" y="3815"/>
                      <a:pt x="10413" y="5087"/>
                    </a:cubicBezTo>
                    <a:cubicBezTo>
                      <a:pt x="10470" y="5120"/>
                      <a:pt x="10532" y="5138"/>
                      <a:pt x="10599" y="5138"/>
                    </a:cubicBezTo>
                    <a:cubicBezTo>
                      <a:pt x="10663" y="5138"/>
                      <a:pt x="10728" y="5120"/>
                      <a:pt x="10786" y="5087"/>
                    </a:cubicBezTo>
                    <a:lnTo>
                      <a:pt x="14957" y="2665"/>
                    </a:lnTo>
                    <a:cubicBezTo>
                      <a:pt x="15203" y="2521"/>
                      <a:pt x="15203" y="2163"/>
                      <a:pt x="14957" y="2019"/>
                    </a:cubicBezTo>
                    <a:cubicBezTo>
                      <a:pt x="12634" y="677"/>
                      <a:pt x="10387" y="0"/>
                      <a:pt x="8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 flipH="1">
                <a:off x="3054400" y="55113"/>
                <a:ext cx="481450" cy="899300"/>
              </a:xfrm>
              <a:custGeom>
                <a:avLst/>
                <a:gdLst/>
                <a:ahLst/>
                <a:cxnLst/>
                <a:rect l="l" t="t" r="r" b="b"/>
                <a:pathLst>
                  <a:path w="19258" h="35972" extrusionOk="0">
                    <a:moveTo>
                      <a:pt x="4607" y="803"/>
                    </a:moveTo>
                    <a:cubicBezTo>
                      <a:pt x="12302" y="5362"/>
                      <a:pt x="18511" y="16185"/>
                      <a:pt x="18485" y="25054"/>
                    </a:cubicBezTo>
                    <a:cubicBezTo>
                      <a:pt x="18476" y="28455"/>
                      <a:pt x="17557" y="31159"/>
                      <a:pt x="15829" y="32877"/>
                    </a:cubicBezTo>
                    <a:lnTo>
                      <a:pt x="13394" y="34291"/>
                    </a:lnTo>
                    <a:cubicBezTo>
                      <a:pt x="14482" y="32522"/>
                      <a:pt x="15052" y="30204"/>
                      <a:pt x="15059" y="27478"/>
                    </a:cubicBezTo>
                    <a:cubicBezTo>
                      <a:pt x="15086" y="18511"/>
                      <a:pt x="8903" y="7598"/>
                      <a:pt x="1171" y="2803"/>
                    </a:cubicBezTo>
                    <a:lnTo>
                      <a:pt x="4607" y="803"/>
                    </a:lnTo>
                    <a:close/>
                    <a:moveTo>
                      <a:pt x="4607" y="0"/>
                    </a:moveTo>
                    <a:cubicBezTo>
                      <a:pt x="4543" y="0"/>
                      <a:pt x="4479" y="17"/>
                      <a:pt x="4421" y="50"/>
                    </a:cubicBezTo>
                    <a:lnTo>
                      <a:pt x="250" y="2474"/>
                    </a:lnTo>
                    <a:cubicBezTo>
                      <a:pt x="1" y="2616"/>
                      <a:pt x="1" y="2976"/>
                      <a:pt x="250" y="3118"/>
                    </a:cubicBezTo>
                    <a:cubicBezTo>
                      <a:pt x="8028" y="7609"/>
                      <a:pt x="14338" y="18536"/>
                      <a:pt x="14313" y="27476"/>
                    </a:cubicBezTo>
                    <a:cubicBezTo>
                      <a:pt x="14302" y="30901"/>
                      <a:pt x="13372" y="33619"/>
                      <a:pt x="11625" y="35332"/>
                    </a:cubicBezTo>
                    <a:cubicBezTo>
                      <a:pt x="11385" y="35565"/>
                      <a:pt x="11552" y="35972"/>
                      <a:pt x="11885" y="35972"/>
                    </a:cubicBezTo>
                    <a:cubicBezTo>
                      <a:pt x="11951" y="35972"/>
                      <a:pt x="12016" y="35954"/>
                      <a:pt x="12073" y="35921"/>
                    </a:cubicBezTo>
                    <a:lnTo>
                      <a:pt x="16245" y="33499"/>
                    </a:lnTo>
                    <a:cubicBezTo>
                      <a:pt x="16271" y="33483"/>
                      <a:pt x="16296" y="33463"/>
                      <a:pt x="16318" y="33443"/>
                    </a:cubicBezTo>
                    <a:cubicBezTo>
                      <a:pt x="18214" y="31585"/>
                      <a:pt x="19219" y="28684"/>
                      <a:pt x="19230" y="25056"/>
                    </a:cubicBezTo>
                    <a:cubicBezTo>
                      <a:pt x="19257" y="15879"/>
                      <a:pt x="12781" y="4661"/>
                      <a:pt x="4794" y="50"/>
                    </a:cubicBezTo>
                    <a:cubicBezTo>
                      <a:pt x="4736" y="17"/>
                      <a:pt x="4672" y="0"/>
                      <a:pt x="4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 flipH="1">
                <a:off x="3158750" y="60663"/>
                <a:ext cx="1180400" cy="893750"/>
              </a:xfrm>
              <a:custGeom>
                <a:avLst/>
                <a:gdLst/>
                <a:ahLst/>
                <a:cxnLst/>
                <a:rect l="l" t="t" r="r" b="b"/>
                <a:pathLst>
                  <a:path w="47216" h="35750" extrusionOk="0">
                    <a:moveTo>
                      <a:pt x="13563" y="745"/>
                    </a:moveTo>
                    <a:cubicBezTo>
                      <a:pt x="14881" y="745"/>
                      <a:pt x="16342" y="1193"/>
                      <a:pt x="17867" y="2075"/>
                    </a:cubicBezTo>
                    <a:cubicBezTo>
                      <a:pt x="18662" y="2536"/>
                      <a:pt x="19412" y="3069"/>
                      <a:pt x="20112" y="3666"/>
                    </a:cubicBezTo>
                    <a:cubicBezTo>
                      <a:pt x="20182" y="3726"/>
                      <a:pt x="20267" y="3755"/>
                      <a:pt x="20352" y="3755"/>
                    </a:cubicBezTo>
                    <a:cubicBezTo>
                      <a:pt x="20462" y="3755"/>
                      <a:pt x="20572" y="3705"/>
                      <a:pt x="20647" y="3611"/>
                    </a:cubicBezTo>
                    <a:cubicBezTo>
                      <a:pt x="22005" y="1860"/>
                      <a:pt x="23912" y="977"/>
                      <a:pt x="26141" y="977"/>
                    </a:cubicBezTo>
                    <a:cubicBezTo>
                      <a:pt x="28034" y="977"/>
                      <a:pt x="30161" y="1614"/>
                      <a:pt x="32382" y="2896"/>
                    </a:cubicBezTo>
                    <a:cubicBezTo>
                      <a:pt x="40160" y="7387"/>
                      <a:pt x="46470" y="18314"/>
                      <a:pt x="46445" y="27254"/>
                    </a:cubicBezTo>
                    <a:cubicBezTo>
                      <a:pt x="46436" y="30546"/>
                      <a:pt x="45575" y="33186"/>
                      <a:pt x="43952" y="34908"/>
                    </a:cubicBezTo>
                    <a:lnTo>
                      <a:pt x="1120" y="10180"/>
                    </a:lnTo>
                    <a:cubicBezTo>
                      <a:pt x="871" y="9170"/>
                      <a:pt x="747" y="8193"/>
                      <a:pt x="749" y="7272"/>
                    </a:cubicBezTo>
                    <a:cubicBezTo>
                      <a:pt x="756" y="5067"/>
                      <a:pt x="1488" y="3433"/>
                      <a:pt x="2811" y="2670"/>
                    </a:cubicBezTo>
                    <a:cubicBezTo>
                      <a:pt x="3348" y="2361"/>
                      <a:pt x="3961" y="2208"/>
                      <a:pt x="4628" y="2208"/>
                    </a:cubicBezTo>
                    <a:cubicBezTo>
                      <a:pt x="5617" y="2208"/>
                      <a:pt x="6725" y="2544"/>
                      <a:pt x="7880" y="3211"/>
                    </a:cubicBezTo>
                    <a:cubicBezTo>
                      <a:pt x="8128" y="3356"/>
                      <a:pt x="8372" y="3511"/>
                      <a:pt x="8612" y="3677"/>
                    </a:cubicBezTo>
                    <a:cubicBezTo>
                      <a:pt x="8674" y="3721"/>
                      <a:pt x="8748" y="3744"/>
                      <a:pt x="8823" y="3744"/>
                    </a:cubicBezTo>
                    <a:cubicBezTo>
                      <a:pt x="8855" y="3744"/>
                      <a:pt x="8887" y="3739"/>
                      <a:pt x="8918" y="3731"/>
                    </a:cubicBezTo>
                    <a:cubicBezTo>
                      <a:pt x="9025" y="3704"/>
                      <a:pt x="9112" y="3633"/>
                      <a:pt x="9160" y="3535"/>
                    </a:cubicBezTo>
                    <a:cubicBezTo>
                      <a:pt x="9795" y="2234"/>
                      <a:pt x="10792" y="1346"/>
                      <a:pt x="12044" y="965"/>
                    </a:cubicBezTo>
                    <a:cubicBezTo>
                      <a:pt x="12524" y="818"/>
                      <a:pt x="13032" y="745"/>
                      <a:pt x="13563" y="745"/>
                    </a:cubicBezTo>
                    <a:close/>
                    <a:moveTo>
                      <a:pt x="13555" y="0"/>
                    </a:moveTo>
                    <a:cubicBezTo>
                      <a:pt x="12953" y="0"/>
                      <a:pt x="12374" y="83"/>
                      <a:pt x="11827" y="250"/>
                    </a:cubicBezTo>
                    <a:cubicBezTo>
                      <a:pt x="10497" y="656"/>
                      <a:pt x="9420" y="1544"/>
                      <a:pt x="8688" y="2832"/>
                    </a:cubicBezTo>
                    <a:cubicBezTo>
                      <a:pt x="8546" y="2741"/>
                      <a:pt x="8399" y="2652"/>
                      <a:pt x="8252" y="2565"/>
                    </a:cubicBezTo>
                    <a:cubicBezTo>
                      <a:pt x="6981" y="1832"/>
                      <a:pt x="5748" y="1461"/>
                      <a:pt x="4628" y="1461"/>
                    </a:cubicBezTo>
                    <a:cubicBezTo>
                      <a:pt x="3832" y="1461"/>
                      <a:pt x="3093" y="1649"/>
                      <a:pt x="2438" y="2026"/>
                    </a:cubicBezTo>
                    <a:cubicBezTo>
                      <a:pt x="875" y="2925"/>
                      <a:pt x="10" y="4787"/>
                      <a:pt x="3" y="7269"/>
                    </a:cubicBezTo>
                    <a:cubicBezTo>
                      <a:pt x="1" y="8299"/>
                      <a:pt x="145" y="9392"/>
                      <a:pt x="434" y="10517"/>
                    </a:cubicBezTo>
                    <a:cubicBezTo>
                      <a:pt x="460" y="10613"/>
                      <a:pt x="522" y="10697"/>
                      <a:pt x="609" y="10746"/>
                    </a:cubicBezTo>
                    <a:lnTo>
                      <a:pt x="43830" y="35699"/>
                    </a:lnTo>
                    <a:cubicBezTo>
                      <a:pt x="43888" y="35732"/>
                      <a:pt x="43952" y="35750"/>
                      <a:pt x="44017" y="35750"/>
                    </a:cubicBezTo>
                    <a:cubicBezTo>
                      <a:pt x="44114" y="35750"/>
                      <a:pt x="44207" y="35712"/>
                      <a:pt x="44278" y="35645"/>
                    </a:cubicBezTo>
                    <a:cubicBezTo>
                      <a:pt x="46172" y="33787"/>
                      <a:pt x="47180" y="30886"/>
                      <a:pt x="47191" y="27258"/>
                    </a:cubicBezTo>
                    <a:cubicBezTo>
                      <a:pt x="47216" y="18079"/>
                      <a:pt x="40740" y="6863"/>
                      <a:pt x="32755" y="2252"/>
                    </a:cubicBezTo>
                    <a:cubicBezTo>
                      <a:pt x="30446" y="920"/>
                      <a:pt x="28188" y="260"/>
                      <a:pt x="26155" y="260"/>
                    </a:cubicBezTo>
                    <a:cubicBezTo>
                      <a:pt x="23817" y="260"/>
                      <a:pt x="21777" y="1132"/>
                      <a:pt x="20300" y="2858"/>
                    </a:cubicBezTo>
                    <a:cubicBezTo>
                      <a:pt x="19652" y="2328"/>
                      <a:pt x="18964" y="1850"/>
                      <a:pt x="18240" y="1429"/>
                    </a:cubicBezTo>
                    <a:cubicBezTo>
                      <a:pt x="16598" y="481"/>
                      <a:pt x="15006" y="0"/>
                      <a:pt x="135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13" name="Google Shape;813;p42"/>
          <p:cNvCxnSpPr/>
          <p:nvPr/>
        </p:nvCxnSpPr>
        <p:spPr>
          <a:xfrm rot="-5400000" flipH="1">
            <a:off x="6624250" y="3685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sp>
        <p:nvSpPr>
          <p:cNvPr id="2" name="Google Shape;776;p42">
            <a:extLst>
              <a:ext uri="{FF2B5EF4-FFF2-40B4-BE49-F238E27FC236}">
                <a16:creationId xmlns:a16="http://schemas.microsoft.com/office/drawing/2014/main" id="{B24EE480-69CF-5043-7CEB-65C918D9C711}"/>
              </a:ext>
            </a:extLst>
          </p:cNvPr>
          <p:cNvSpPr/>
          <p:nvPr/>
        </p:nvSpPr>
        <p:spPr>
          <a:xfrm>
            <a:off x="2539577" y="1826679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76;p42">
            <a:extLst>
              <a:ext uri="{FF2B5EF4-FFF2-40B4-BE49-F238E27FC236}">
                <a16:creationId xmlns:a16="http://schemas.microsoft.com/office/drawing/2014/main" id="{2E607C32-EAB1-105E-6EF8-5F89FEDA5E05}"/>
              </a:ext>
            </a:extLst>
          </p:cNvPr>
          <p:cNvSpPr/>
          <p:nvPr/>
        </p:nvSpPr>
        <p:spPr>
          <a:xfrm>
            <a:off x="3786222" y="1825444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83;p42">
            <a:extLst>
              <a:ext uri="{FF2B5EF4-FFF2-40B4-BE49-F238E27FC236}">
                <a16:creationId xmlns:a16="http://schemas.microsoft.com/office/drawing/2014/main" id="{8A4A5B11-CF57-C9B1-8B62-74424F975196}"/>
              </a:ext>
            </a:extLst>
          </p:cNvPr>
          <p:cNvSpPr txBox="1">
            <a:spLocks/>
          </p:cNvSpPr>
          <p:nvPr/>
        </p:nvSpPr>
        <p:spPr>
          <a:xfrm>
            <a:off x="4902645" y="4228866"/>
            <a:ext cx="1445235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z="1400" dirty="0"/>
              <a:t>C</a:t>
            </a:r>
            <a:r>
              <a:rPr lang="en-IN" sz="1400" dirty="0"/>
              <a:t>OST EFFECTIVE</a:t>
            </a:r>
          </a:p>
        </p:txBody>
      </p:sp>
      <p:sp>
        <p:nvSpPr>
          <p:cNvPr id="12" name="Google Shape;776;p42">
            <a:extLst>
              <a:ext uri="{FF2B5EF4-FFF2-40B4-BE49-F238E27FC236}">
                <a16:creationId xmlns:a16="http://schemas.microsoft.com/office/drawing/2014/main" id="{FB315105-6979-8151-1FCE-0BD8D325FFCC}"/>
              </a:ext>
            </a:extLst>
          </p:cNvPr>
          <p:cNvSpPr/>
          <p:nvPr/>
        </p:nvSpPr>
        <p:spPr>
          <a:xfrm>
            <a:off x="4979013" y="1825444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809;p78">
            <a:extLst>
              <a:ext uri="{FF2B5EF4-FFF2-40B4-BE49-F238E27FC236}">
                <a16:creationId xmlns:a16="http://schemas.microsoft.com/office/drawing/2014/main" id="{1FD8995C-2755-D20F-F1D1-3BFDFF9DE7C9}"/>
              </a:ext>
            </a:extLst>
          </p:cNvPr>
          <p:cNvGrpSpPr/>
          <p:nvPr/>
        </p:nvGrpSpPr>
        <p:grpSpPr>
          <a:xfrm>
            <a:off x="5085235" y="1919613"/>
            <a:ext cx="230900" cy="229754"/>
            <a:chOff x="3972749" y="2894211"/>
            <a:chExt cx="355230" cy="356725"/>
          </a:xfrm>
          <a:solidFill>
            <a:schemeClr val="tx1"/>
          </a:solidFill>
        </p:grpSpPr>
        <p:sp>
          <p:nvSpPr>
            <p:cNvPr id="14" name="Google Shape;11810;p78">
              <a:extLst>
                <a:ext uri="{FF2B5EF4-FFF2-40B4-BE49-F238E27FC236}">
                  <a16:creationId xmlns:a16="http://schemas.microsoft.com/office/drawing/2014/main" id="{68E21E92-18C3-74A6-2AC7-AC3B0E981529}"/>
                </a:ext>
              </a:extLst>
            </p:cNvPr>
            <p:cNvSpPr/>
            <p:nvPr/>
          </p:nvSpPr>
          <p:spPr>
            <a:xfrm>
              <a:off x="3973512" y="3208508"/>
              <a:ext cx="351795" cy="10623"/>
            </a:xfrm>
            <a:custGeom>
              <a:avLst/>
              <a:gdLst/>
              <a:ahLst/>
              <a:cxnLst/>
              <a:rect l="l" t="t" r="r" b="b"/>
              <a:pathLst>
                <a:path w="11061" h="334" extrusionOk="0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11;p78">
              <a:extLst>
                <a:ext uri="{FF2B5EF4-FFF2-40B4-BE49-F238E27FC236}">
                  <a16:creationId xmlns:a16="http://schemas.microsoft.com/office/drawing/2014/main" id="{731E7376-4FCC-1705-5F73-4E24347C06A9}"/>
                </a:ext>
              </a:extLst>
            </p:cNvPr>
            <p:cNvSpPr/>
            <p:nvPr/>
          </p:nvSpPr>
          <p:spPr>
            <a:xfrm>
              <a:off x="4116253" y="3052091"/>
              <a:ext cx="142804" cy="140546"/>
            </a:xfrm>
            <a:custGeom>
              <a:avLst/>
              <a:gdLst/>
              <a:ahLst/>
              <a:cxnLst/>
              <a:rect l="l" t="t" r="r" b="b"/>
              <a:pathLst>
                <a:path w="4490" h="4419" extrusionOk="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12;p78">
              <a:extLst>
                <a:ext uri="{FF2B5EF4-FFF2-40B4-BE49-F238E27FC236}">
                  <a16:creationId xmlns:a16="http://schemas.microsoft.com/office/drawing/2014/main" id="{8F216C8B-04C4-C691-809F-C643C813EBD2}"/>
                </a:ext>
              </a:extLst>
            </p:cNvPr>
            <p:cNvSpPr/>
            <p:nvPr/>
          </p:nvSpPr>
          <p:spPr>
            <a:xfrm>
              <a:off x="3995839" y="2992647"/>
              <a:ext cx="54927" cy="37148"/>
            </a:xfrm>
            <a:custGeom>
              <a:avLst/>
              <a:gdLst/>
              <a:ahLst/>
              <a:cxnLst/>
              <a:rect l="l" t="t" r="r" b="b"/>
              <a:pathLst>
                <a:path w="1727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13;p78">
              <a:extLst>
                <a:ext uri="{FF2B5EF4-FFF2-40B4-BE49-F238E27FC236}">
                  <a16:creationId xmlns:a16="http://schemas.microsoft.com/office/drawing/2014/main" id="{205814CF-B3E7-BDE6-0BAE-6010E4BE03B9}"/>
                </a:ext>
              </a:extLst>
            </p:cNvPr>
            <p:cNvSpPr/>
            <p:nvPr/>
          </p:nvSpPr>
          <p:spPr>
            <a:xfrm>
              <a:off x="4249548" y="2992647"/>
              <a:ext cx="54959" cy="37148"/>
            </a:xfrm>
            <a:custGeom>
              <a:avLst/>
              <a:gdLst/>
              <a:ahLst/>
              <a:cxnLst/>
              <a:rect l="l" t="t" r="r" b="b"/>
              <a:pathLst>
                <a:path w="1728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14;p78">
              <a:extLst>
                <a:ext uri="{FF2B5EF4-FFF2-40B4-BE49-F238E27FC236}">
                  <a16:creationId xmlns:a16="http://schemas.microsoft.com/office/drawing/2014/main" id="{7A9D399E-9896-5089-DC44-04A12FF3B2F8}"/>
                </a:ext>
              </a:extLst>
            </p:cNvPr>
            <p:cNvSpPr/>
            <p:nvPr/>
          </p:nvSpPr>
          <p:spPr>
            <a:xfrm>
              <a:off x="3972749" y="2894211"/>
              <a:ext cx="355230" cy="356725"/>
            </a:xfrm>
            <a:custGeom>
              <a:avLst/>
              <a:gdLst/>
              <a:ahLst/>
              <a:cxnLst/>
              <a:rect l="l" t="t" r="r" b="b"/>
              <a:pathLst>
                <a:path w="11169" h="11216" extrusionOk="0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83;p42">
            <a:extLst>
              <a:ext uri="{FF2B5EF4-FFF2-40B4-BE49-F238E27FC236}">
                <a16:creationId xmlns:a16="http://schemas.microsoft.com/office/drawing/2014/main" id="{4F507024-6E12-5D79-21E7-33850B572C46}"/>
              </a:ext>
            </a:extLst>
          </p:cNvPr>
          <p:cNvSpPr txBox="1">
            <a:spLocks/>
          </p:cNvSpPr>
          <p:nvPr/>
        </p:nvSpPr>
        <p:spPr>
          <a:xfrm>
            <a:off x="4796238" y="2477702"/>
            <a:ext cx="118892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/>
              <a:t>BUILT IN EDITOR</a:t>
            </a:r>
          </a:p>
        </p:txBody>
      </p:sp>
      <p:sp>
        <p:nvSpPr>
          <p:cNvPr id="20" name="Google Shape;776;p42">
            <a:extLst>
              <a:ext uri="{FF2B5EF4-FFF2-40B4-BE49-F238E27FC236}">
                <a16:creationId xmlns:a16="http://schemas.microsoft.com/office/drawing/2014/main" id="{A771E41C-A2C1-DB5D-1A14-B90F4ED44F80}"/>
              </a:ext>
            </a:extLst>
          </p:cNvPr>
          <p:cNvSpPr/>
          <p:nvPr/>
        </p:nvSpPr>
        <p:spPr>
          <a:xfrm>
            <a:off x="2539576" y="3450982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76;p42">
            <a:extLst>
              <a:ext uri="{FF2B5EF4-FFF2-40B4-BE49-F238E27FC236}">
                <a16:creationId xmlns:a16="http://schemas.microsoft.com/office/drawing/2014/main" id="{16063FEB-3E12-B2A6-B4A8-C4FDDD4DBEDB}"/>
              </a:ext>
            </a:extLst>
          </p:cNvPr>
          <p:cNvSpPr/>
          <p:nvPr/>
        </p:nvSpPr>
        <p:spPr>
          <a:xfrm>
            <a:off x="1066092" y="3409791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4;p41">
            <a:extLst>
              <a:ext uri="{FF2B5EF4-FFF2-40B4-BE49-F238E27FC236}">
                <a16:creationId xmlns:a16="http://schemas.microsoft.com/office/drawing/2014/main" id="{2D14E10E-4371-E841-036A-F8F920C30C85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4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sp>
        <p:nvSpPr>
          <p:cNvPr id="6" name="Google Shape;776;p42">
            <a:extLst>
              <a:ext uri="{FF2B5EF4-FFF2-40B4-BE49-F238E27FC236}">
                <a16:creationId xmlns:a16="http://schemas.microsoft.com/office/drawing/2014/main" id="{9D7823E8-E671-F074-8F96-2603BD4D61FE}"/>
              </a:ext>
            </a:extLst>
          </p:cNvPr>
          <p:cNvSpPr/>
          <p:nvPr/>
        </p:nvSpPr>
        <p:spPr>
          <a:xfrm>
            <a:off x="3816120" y="3466881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6;p42">
            <a:extLst>
              <a:ext uri="{FF2B5EF4-FFF2-40B4-BE49-F238E27FC236}">
                <a16:creationId xmlns:a16="http://schemas.microsoft.com/office/drawing/2014/main" id="{F50506DB-0308-FA57-DE01-7760B01F2D6F}"/>
              </a:ext>
            </a:extLst>
          </p:cNvPr>
          <p:cNvSpPr/>
          <p:nvPr/>
        </p:nvSpPr>
        <p:spPr>
          <a:xfrm>
            <a:off x="5043482" y="3510361"/>
            <a:ext cx="443345" cy="44983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83;p42">
            <a:extLst>
              <a:ext uri="{FF2B5EF4-FFF2-40B4-BE49-F238E27FC236}">
                <a16:creationId xmlns:a16="http://schemas.microsoft.com/office/drawing/2014/main" id="{12F99C24-58DF-307D-764C-DE654E38B20F}"/>
              </a:ext>
            </a:extLst>
          </p:cNvPr>
          <p:cNvSpPr txBox="1">
            <a:spLocks/>
          </p:cNvSpPr>
          <p:nvPr/>
        </p:nvSpPr>
        <p:spPr>
          <a:xfrm>
            <a:off x="713225" y="4212559"/>
            <a:ext cx="145898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/>
              <a:t>SMART CONTRACT AUDITING</a:t>
            </a:r>
          </a:p>
        </p:txBody>
      </p:sp>
      <p:sp>
        <p:nvSpPr>
          <p:cNvPr id="9" name="Google Shape;779;p42">
            <a:extLst>
              <a:ext uri="{FF2B5EF4-FFF2-40B4-BE49-F238E27FC236}">
                <a16:creationId xmlns:a16="http://schemas.microsoft.com/office/drawing/2014/main" id="{275A69A3-7286-38CB-0634-51AF58427196}"/>
              </a:ext>
            </a:extLst>
          </p:cNvPr>
          <p:cNvSpPr txBox="1">
            <a:spLocks/>
          </p:cNvSpPr>
          <p:nvPr/>
        </p:nvSpPr>
        <p:spPr>
          <a:xfrm>
            <a:off x="2172212" y="4281802"/>
            <a:ext cx="1466289" cy="24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z="1400" dirty="0"/>
              <a:t>O</a:t>
            </a:r>
            <a:r>
              <a:rPr lang="en-IN" sz="1400" dirty="0"/>
              <a:t>NE CLICK DEPLOY</a:t>
            </a:r>
          </a:p>
        </p:txBody>
      </p:sp>
      <p:sp>
        <p:nvSpPr>
          <p:cNvPr id="10" name="Google Shape;783;p42">
            <a:extLst>
              <a:ext uri="{FF2B5EF4-FFF2-40B4-BE49-F238E27FC236}">
                <a16:creationId xmlns:a16="http://schemas.microsoft.com/office/drawing/2014/main" id="{E9B2B28E-7954-8F3B-656E-81714BE5D362}"/>
              </a:ext>
            </a:extLst>
          </p:cNvPr>
          <p:cNvSpPr txBox="1">
            <a:spLocks/>
          </p:cNvSpPr>
          <p:nvPr/>
        </p:nvSpPr>
        <p:spPr>
          <a:xfrm>
            <a:off x="3650698" y="4212559"/>
            <a:ext cx="115773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/>
              <a:t>STARTER KIT</a:t>
            </a:r>
          </a:p>
        </p:txBody>
      </p:sp>
      <p:sp>
        <p:nvSpPr>
          <p:cNvPr id="11" name="Google Shape;783;p42">
            <a:extLst>
              <a:ext uri="{FF2B5EF4-FFF2-40B4-BE49-F238E27FC236}">
                <a16:creationId xmlns:a16="http://schemas.microsoft.com/office/drawing/2014/main" id="{313F4970-F71E-D38D-B719-E44F8BACF5BA}"/>
              </a:ext>
            </a:extLst>
          </p:cNvPr>
          <p:cNvSpPr txBox="1">
            <a:spLocks/>
          </p:cNvSpPr>
          <p:nvPr/>
        </p:nvSpPr>
        <p:spPr>
          <a:xfrm>
            <a:off x="3569743" y="2481303"/>
            <a:ext cx="103632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2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udiowide"/>
              <a:buNone/>
              <a:defRPr sz="2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1400" dirty="0"/>
              <a:t>SECURE</a:t>
            </a:r>
          </a:p>
        </p:txBody>
      </p:sp>
      <p:grpSp>
        <p:nvGrpSpPr>
          <p:cNvPr id="22" name="Google Shape;892;p46">
            <a:extLst>
              <a:ext uri="{FF2B5EF4-FFF2-40B4-BE49-F238E27FC236}">
                <a16:creationId xmlns:a16="http://schemas.microsoft.com/office/drawing/2014/main" id="{AC427B80-317E-E36B-2C51-372FC7D8C1C1}"/>
              </a:ext>
            </a:extLst>
          </p:cNvPr>
          <p:cNvGrpSpPr/>
          <p:nvPr/>
        </p:nvGrpSpPr>
        <p:grpSpPr>
          <a:xfrm>
            <a:off x="1148322" y="3529369"/>
            <a:ext cx="298092" cy="231417"/>
            <a:chOff x="2567841" y="1994124"/>
            <a:chExt cx="399812" cy="306477"/>
          </a:xfrm>
        </p:grpSpPr>
        <p:sp>
          <p:nvSpPr>
            <p:cNvPr id="23" name="Google Shape;893;p46">
              <a:extLst>
                <a:ext uri="{FF2B5EF4-FFF2-40B4-BE49-F238E27FC236}">
                  <a16:creationId xmlns:a16="http://schemas.microsoft.com/office/drawing/2014/main" id="{EF526AF9-247E-7C8E-5FFC-4F40B915F0E8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4;p46">
              <a:extLst>
                <a:ext uri="{FF2B5EF4-FFF2-40B4-BE49-F238E27FC236}">
                  <a16:creationId xmlns:a16="http://schemas.microsoft.com/office/drawing/2014/main" id="{CEF1356E-1D63-2554-93AB-D41A750BD21C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5;p46">
              <a:extLst>
                <a:ext uri="{FF2B5EF4-FFF2-40B4-BE49-F238E27FC236}">
                  <a16:creationId xmlns:a16="http://schemas.microsoft.com/office/drawing/2014/main" id="{35870305-4907-FEC0-7391-00B544A86E55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649;p72">
            <a:extLst>
              <a:ext uri="{FF2B5EF4-FFF2-40B4-BE49-F238E27FC236}">
                <a16:creationId xmlns:a16="http://schemas.microsoft.com/office/drawing/2014/main" id="{38EC63A2-F06A-B393-17E9-54ECB195579E}"/>
              </a:ext>
            </a:extLst>
          </p:cNvPr>
          <p:cNvGrpSpPr/>
          <p:nvPr/>
        </p:nvGrpSpPr>
        <p:grpSpPr>
          <a:xfrm>
            <a:off x="3887510" y="3574803"/>
            <a:ext cx="302106" cy="243510"/>
            <a:chOff x="6599718" y="2068734"/>
            <a:chExt cx="940737" cy="721067"/>
          </a:xfrm>
        </p:grpSpPr>
        <p:sp>
          <p:nvSpPr>
            <p:cNvPr id="27" name="Google Shape;8650;p72">
              <a:extLst>
                <a:ext uri="{FF2B5EF4-FFF2-40B4-BE49-F238E27FC236}">
                  <a16:creationId xmlns:a16="http://schemas.microsoft.com/office/drawing/2014/main" id="{0FCF4B04-5AE0-9468-7462-C97402764CB3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51;p72">
              <a:extLst>
                <a:ext uri="{FF2B5EF4-FFF2-40B4-BE49-F238E27FC236}">
                  <a16:creationId xmlns:a16="http://schemas.microsoft.com/office/drawing/2014/main" id="{FC759DE7-E0C6-1799-2D42-3F4EF333F884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52;p72">
              <a:extLst>
                <a:ext uri="{FF2B5EF4-FFF2-40B4-BE49-F238E27FC236}">
                  <a16:creationId xmlns:a16="http://schemas.microsoft.com/office/drawing/2014/main" id="{BD31E5A9-6D3B-17A7-5B03-BEE6EB4941B3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53;p72">
              <a:extLst>
                <a:ext uri="{FF2B5EF4-FFF2-40B4-BE49-F238E27FC236}">
                  <a16:creationId xmlns:a16="http://schemas.microsoft.com/office/drawing/2014/main" id="{B9602EBF-CB35-9870-E310-002F62B13C3A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54;p72">
              <a:extLst>
                <a:ext uri="{FF2B5EF4-FFF2-40B4-BE49-F238E27FC236}">
                  <a16:creationId xmlns:a16="http://schemas.microsoft.com/office/drawing/2014/main" id="{4B2055F8-9950-94C9-EDC4-41E46DA6693B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55;p72">
              <a:extLst>
                <a:ext uri="{FF2B5EF4-FFF2-40B4-BE49-F238E27FC236}">
                  <a16:creationId xmlns:a16="http://schemas.microsoft.com/office/drawing/2014/main" id="{9DA54639-7CFD-1FA6-E030-08A8DFC77A49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8656;p72">
              <a:extLst>
                <a:ext uri="{FF2B5EF4-FFF2-40B4-BE49-F238E27FC236}">
                  <a16:creationId xmlns:a16="http://schemas.microsoft.com/office/drawing/2014/main" id="{B8F867EB-8BA9-937D-4551-60ED092FD0D9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4" name="Google Shape;8657;p72">
                <a:extLst>
                  <a:ext uri="{FF2B5EF4-FFF2-40B4-BE49-F238E27FC236}">
                    <a16:creationId xmlns:a16="http://schemas.microsoft.com/office/drawing/2014/main" id="{A6299FFA-E6B0-8D8B-21B0-C4C2879318E0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58;p72">
                <a:extLst>
                  <a:ext uri="{FF2B5EF4-FFF2-40B4-BE49-F238E27FC236}">
                    <a16:creationId xmlns:a16="http://schemas.microsoft.com/office/drawing/2014/main" id="{F9DCA407-1E1B-56CC-4D04-DFFA4C9431B3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659;p72">
                <a:extLst>
                  <a:ext uri="{FF2B5EF4-FFF2-40B4-BE49-F238E27FC236}">
                    <a16:creationId xmlns:a16="http://schemas.microsoft.com/office/drawing/2014/main" id="{D6213399-E4BA-7A03-315D-F129B5DDBBF7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660;p72">
                <a:extLst>
                  <a:ext uri="{FF2B5EF4-FFF2-40B4-BE49-F238E27FC236}">
                    <a16:creationId xmlns:a16="http://schemas.microsoft.com/office/drawing/2014/main" id="{BC484728-D61D-6DE0-DB58-391D798BEA1A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661;p72">
                <a:extLst>
                  <a:ext uri="{FF2B5EF4-FFF2-40B4-BE49-F238E27FC236}">
                    <a16:creationId xmlns:a16="http://schemas.microsoft.com/office/drawing/2014/main" id="{4BFB08C8-A14C-21FE-63FB-A93652B9B4B6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662;p72">
                <a:extLst>
                  <a:ext uri="{FF2B5EF4-FFF2-40B4-BE49-F238E27FC236}">
                    <a16:creationId xmlns:a16="http://schemas.microsoft.com/office/drawing/2014/main" id="{61FA0639-0E31-62F4-4EA9-48DABB61F924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" name="Google Shape;8663;p72">
                <a:extLst>
                  <a:ext uri="{FF2B5EF4-FFF2-40B4-BE49-F238E27FC236}">
                    <a16:creationId xmlns:a16="http://schemas.microsoft.com/office/drawing/2014/main" id="{84F33B97-180B-8A2C-291B-1029853F9E32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41" name="Google Shape;8664;p72">
                  <a:extLst>
                    <a:ext uri="{FF2B5EF4-FFF2-40B4-BE49-F238E27FC236}">
                      <a16:creationId xmlns:a16="http://schemas.microsoft.com/office/drawing/2014/main" id="{A791F494-1713-5335-1BEE-086FE991425E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665;p72">
                  <a:extLst>
                    <a:ext uri="{FF2B5EF4-FFF2-40B4-BE49-F238E27FC236}">
                      <a16:creationId xmlns:a16="http://schemas.microsoft.com/office/drawing/2014/main" id="{48FD51DF-89A7-D01C-E74E-BF343B0A1DEB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666;p72">
                  <a:extLst>
                    <a:ext uri="{FF2B5EF4-FFF2-40B4-BE49-F238E27FC236}">
                      <a16:creationId xmlns:a16="http://schemas.microsoft.com/office/drawing/2014/main" id="{3F16FA99-D4C5-6063-3DE5-F4C7FF824B63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667;p72">
                  <a:extLst>
                    <a:ext uri="{FF2B5EF4-FFF2-40B4-BE49-F238E27FC236}">
                      <a16:creationId xmlns:a16="http://schemas.microsoft.com/office/drawing/2014/main" id="{C81635C6-D488-2A01-7F17-20926D6D5EA6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668;p72">
                  <a:extLst>
                    <a:ext uri="{FF2B5EF4-FFF2-40B4-BE49-F238E27FC236}">
                      <a16:creationId xmlns:a16="http://schemas.microsoft.com/office/drawing/2014/main" id="{B190F19E-B211-4CEE-10EC-12B54C81BAFE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669;p72">
                  <a:extLst>
                    <a:ext uri="{FF2B5EF4-FFF2-40B4-BE49-F238E27FC236}">
                      <a16:creationId xmlns:a16="http://schemas.microsoft.com/office/drawing/2014/main" id="{00D8B1E7-A7EB-9266-F3E9-6C1C0D523812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8670;p72">
                  <a:extLst>
                    <a:ext uri="{FF2B5EF4-FFF2-40B4-BE49-F238E27FC236}">
                      <a16:creationId xmlns:a16="http://schemas.microsoft.com/office/drawing/2014/main" id="{A4B57265-BDF7-6217-5EB9-6ECF120FA088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52" name="Google Shape;10565;p76">
            <a:extLst>
              <a:ext uri="{FF2B5EF4-FFF2-40B4-BE49-F238E27FC236}">
                <a16:creationId xmlns:a16="http://schemas.microsoft.com/office/drawing/2014/main" id="{88BA9716-D823-55F2-B11D-0AD431A0A2A9}"/>
              </a:ext>
            </a:extLst>
          </p:cNvPr>
          <p:cNvGrpSpPr/>
          <p:nvPr/>
        </p:nvGrpSpPr>
        <p:grpSpPr>
          <a:xfrm>
            <a:off x="5138578" y="3609654"/>
            <a:ext cx="253152" cy="267664"/>
            <a:chOff x="3996113" y="4291176"/>
            <a:chExt cx="336512" cy="335048"/>
          </a:xfrm>
        </p:grpSpPr>
        <p:sp>
          <p:nvSpPr>
            <p:cNvPr id="53" name="Google Shape;10566;p76">
              <a:extLst>
                <a:ext uri="{FF2B5EF4-FFF2-40B4-BE49-F238E27FC236}">
                  <a16:creationId xmlns:a16="http://schemas.microsoft.com/office/drawing/2014/main" id="{FD98C774-B4D7-1DED-72CF-E77CA940D603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EEF0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67;p76">
              <a:extLst>
                <a:ext uri="{FF2B5EF4-FFF2-40B4-BE49-F238E27FC236}">
                  <a16:creationId xmlns:a16="http://schemas.microsoft.com/office/drawing/2014/main" id="{306F75FC-AA95-9531-97A6-CB9AD8E627D1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EEF0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68;p76">
              <a:extLst>
                <a:ext uri="{FF2B5EF4-FFF2-40B4-BE49-F238E27FC236}">
                  <a16:creationId xmlns:a16="http://schemas.microsoft.com/office/drawing/2014/main" id="{82D4F25D-7CEB-9A4E-349A-CEF8FA203A9E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EEF0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1671;p68">
            <a:extLst>
              <a:ext uri="{FF2B5EF4-FFF2-40B4-BE49-F238E27FC236}">
                <a16:creationId xmlns:a16="http://schemas.microsoft.com/office/drawing/2014/main" id="{BB5E459A-1291-7A56-8C94-A8DE3F73C687}"/>
              </a:ext>
            </a:extLst>
          </p:cNvPr>
          <p:cNvGrpSpPr/>
          <p:nvPr/>
        </p:nvGrpSpPr>
        <p:grpSpPr>
          <a:xfrm>
            <a:off x="2615570" y="3518050"/>
            <a:ext cx="304313" cy="275862"/>
            <a:chOff x="6039282" y="1042577"/>
            <a:chExt cx="734316" cy="731929"/>
          </a:xfrm>
        </p:grpSpPr>
        <p:sp>
          <p:nvSpPr>
            <p:cNvPr id="782" name="Google Shape;1672;p68">
              <a:extLst>
                <a:ext uri="{FF2B5EF4-FFF2-40B4-BE49-F238E27FC236}">
                  <a16:creationId xmlns:a16="http://schemas.microsoft.com/office/drawing/2014/main" id="{6FCD2294-CDAB-02D1-F1CE-3FC36466A822}"/>
                </a:ext>
              </a:extLst>
            </p:cNvPr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673;p68">
              <a:extLst>
                <a:ext uri="{FF2B5EF4-FFF2-40B4-BE49-F238E27FC236}">
                  <a16:creationId xmlns:a16="http://schemas.microsoft.com/office/drawing/2014/main" id="{E94B3143-A235-EC23-AB77-0EE3B34E3B38}"/>
                </a:ext>
              </a:extLst>
            </p:cNvPr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674;p68">
              <a:extLst>
                <a:ext uri="{FF2B5EF4-FFF2-40B4-BE49-F238E27FC236}">
                  <a16:creationId xmlns:a16="http://schemas.microsoft.com/office/drawing/2014/main" id="{EFC90D8E-4924-2930-94FF-42399432CB50}"/>
                </a:ext>
              </a:extLst>
            </p:cNvPr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675;p68">
              <a:extLst>
                <a:ext uri="{FF2B5EF4-FFF2-40B4-BE49-F238E27FC236}">
                  <a16:creationId xmlns:a16="http://schemas.microsoft.com/office/drawing/2014/main" id="{2DDFD1B4-566C-00B2-9B04-810D5BF73E7B}"/>
                </a:ext>
              </a:extLst>
            </p:cNvPr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676;p68">
              <a:extLst>
                <a:ext uri="{FF2B5EF4-FFF2-40B4-BE49-F238E27FC236}">
                  <a16:creationId xmlns:a16="http://schemas.microsoft.com/office/drawing/2014/main" id="{EE3AD456-E221-0B7C-FBBA-946372AF1FC4}"/>
                </a:ext>
              </a:extLst>
            </p:cNvPr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677;p68">
              <a:extLst>
                <a:ext uri="{FF2B5EF4-FFF2-40B4-BE49-F238E27FC236}">
                  <a16:creationId xmlns:a16="http://schemas.microsoft.com/office/drawing/2014/main" id="{350B56D0-6100-78BE-FA65-247FAAE094F8}"/>
                </a:ext>
              </a:extLst>
            </p:cNvPr>
            <p:cNvSpPr/>
            <p:nvPr/>
          </p:nvSpPr>
          <p:spPr>
            <a:xfrm>
              <a:off x="6431679" y="1043231"/>
              <a:ext cx="56552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678;p68">
              <a:extLst>
                <a:ext uri="{FF2B5EF4-FFF2-40B4-BE49-F238E27FC236}">
                  <a16:creationId xmlns:a16="http://schemas.microsoft.com/office/drawing/2014/main" id="{ABFEC1C9-7520-A929-C67C-2F63C48FA1B4}"/>
                </a:ext>
              </a:extLst>
            </p:cNvPr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679;p68">
              <a:extLst>
                <a:ext uri="{FF2B5EF4-FFF2-40B4-BE49-F238E27FC236}">
                  <a16:creationId xmlns:a16="http://schemas.microsoft.com/office/drawing/2014/main" id="{D79BB02F-15CC-7A5E-9163-E1790D82628D}"/>
                </a:ext>
              </a:extLst>
            </p:cNvPr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680;p68">
              <a:extLst>
                <a:ext uri="{FF2B5EF4-FFF2-40B4-BE49-F238E27FC236}">
                  <a16:creationId xmlns:a16="http://schemas.microsoft.com/office/drawing/2014/main" id="{F24BB8EF-5E89-BC7B-12C0-2FB446EE726F}"/>
                </a:ext>
              </a:extLst>
            </p:cNvPr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681;p68">
              <a:extLst>
                <a:ext uri="{FF2B5EF4-FFF2-40B4-BE49-F238E27FC236}">
                  <a16:creationId xmlns:a16="http://schemas.microsoft.com/office/drawing/2014/main" id="{0F8B5FC6-E402-56FD-26EE-9CE6F65DA512}"/>
                </a:ext>
              </a:extLst>
            </p:cNvPr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682;p68">
              <a:extLst>
                <a:ext uri="{FF2B5EF4-FFF2-40B4-BE49-F238E27FC236}">
                  <a16:creationId xmlns:a16="http://schemas.microsoft.com/office/drawing/2014/main" id="{D5DCAF0F-A7C5-F571-1071-FE91878CAA46}"/>
                </a:ext>
              </a:extLst>
            </p:cNvPr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683;p68">
              <a:extLst>
                <a:ext uri="{FF2B5EF4-FFF2-40B4-BE49-F238E27FC236}">
                  <a16:creationId xmlns:a16="http://schemas.microsoft.com/office/drawing/2014/main" id="{DA9DA1C3-3460-E793-8188-962772825F20}"/>
                </a:ext>
              </a:extLst>
            </p:cNvPr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684;p68">
              <a:extLst>
                <a:ext uri="{FF2B5EF4-FFF2-40B4-BE49-F238E27FC236}">
                  <a16:creationId xmlns:a16="http://schemas.microsoft.com/office/drawing/2014/main" id="{A9C084C0-C2EF-A2BF-2C73-5DDDBACBB8F7}"/>
                </a:ext>
              </a:extLst>
            </p:cNvPr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685;p68">
              <a:extLst>
                <a:ext uri="{FF2B5EF4-FFF2-40B4-BE49-F238E27FC236}">
                  <a16:creationId xmlns:a16="http://schemas.microsoft.com/office/drawing/2014/main" id="{AFBF2D01-2679-3AC1-476B-94A9E21FCAA3}"/>
                </a:ext>
              </a:extLst>
            </p:cNvPr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686;p68">
              <a:extLst>
                <a:ext uri="{FF2B5EF4-FFF2-40B4-BE49-F238E27FC236}">
                  <a16:creationId xmlns:a16="http://schemas.microsoft.com/office/drawing/2014/main" id="{3B30D26F-FFA8-99DE-D69A-2186E9521632}"/>
                </a:ext>
              </a:extLst>
            </p:cNvPr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687;p68">
              <a:extLst>
                <a:ext uri="{FF2B5EF4-FFF2-40B4-BE49-F238E27FC236}">
                  <a16:creationId xmlns:a16="http://schemas.microsoft.com/office/drawing/2014/main" id="{BFF6C632-ECD7-2D67-532C-D191791A356C}"/>
                </a:ext>
              </a:extLst>
            </p:cNvPr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688;p68">
              <a:extLst>
                <a:ext uri="{FF2B5EF4-FFF2-40B4-BE49-F238E27FC236}">
                  <a16:creationId xmlns:a16="http://schemas.microsoft.com/office/drawing/2014/main" id="{A79399A3-8528-5F85-E6E5-5A52A4FB8EB5}"/>
                </a:ext>
              </a:extLst>
            </p:cNvPr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689;p68">
              <a:extLst>
                <a:ext uri="{FF2B5EF4-FFF2-40B4-BE49-F238E27FC236}">
                  <a16:creationId xmlns:a16="http://schemas.microsoft.com/office/drawing/2014/main" id="{14F1E9CD-999F-9A78-4B59-2AEF9EEF5540}"/>
                </a:ext>
              </a:extLst>
            </p:cNvPr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690;p68">
              <a:extLst>
                <a:ext uri="{FF2B5EF4-FFF2-40B4-BE49-F238E27FC236}">
                  <a16:creationId xmlns:a16="http://schemas.microsoft.com/office/drawing/2014/main" id="{E8AD9B15-A4FD-3015-975A-BCA6B6C4C7AB}"/>
                </a:ext>
              </a:extLst>
            </p:cNvPr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691;p68">
              <a:extLst>
                <a:ext uri="{FF2B5EF4-FFF2-40B4-BE49-F238E27FC236}">
                  <a16:creationId xmlns:a16="http://schemas.microsoft.com/office/drawing/2014/main" id="{EBBC9E2B-47CF-211F-C7CF-B15BB6631DDA}"/>
                </a:ext>
              </a:extLst>
            </p:cNvPr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92;p68">
              <a:extLst>
                <a:ext uri="{FF2B5EF4-FFF2-40B4-BE49-F238E27FC236}">
                  <a16:creationId xmlns:a16="http://schemas.microsoft.com/office/drawing/2014/main" id="{B8B8F36F-8E8D-07AA-C557-CD45A62EBBAE}"/>
                </a:ext>
              </a:extLst>
            </p:cNvPr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1764;p68">
            <a:extLst>
              <a:ext uri="{FF2B5EF4-FFF2-40B4-BE49-F238E27FC236}">
                <a16:creationId xmlns:a16="http://schemas.microsoft.com/office/drawing/2014/main" id="{AFF2AF6E-C344-F13B-E39D-F12D30BA0A2B}"/>
              </a:ext>
            </a:extLst>
          </p:cNvPr>
          <p:cNvSpPr/>
          <p:nvPr/>
        </p:nvSpPr>
        <p:spPr>
          <a:xfrm rot="18495619">
            <a:off x="2633039" y="3715704"/>
            <a:ext cx="103170" cy="88772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10119;p76">
            <a:extLst>
              <a:ext uri="{FF2B5EF4-FFF2-40B4-BE49-F238E27FC236}">
                <a16:creationId xmlns:a16="http://schemas.microsoft.com/office/drawing/2014/main" id="{26EFF3C1-4D9F-2F05-F669-5B3B2FE9A748}"/>
              </a:ext>
            </a:extLst>
          </p:cNvPr>
          <p:cNvGrpSpPr/>
          <p:nvPr/>
        </p:nvGrpSpPr>
        <p:grpSpPr>
          <a:xfrm>
            <a:off x="3865808" y="1917449"/>
            <a:ext cx="278907" cy="288680"/>
            <a:chOff x="7562766" y="1514864"/>
            <a:chExt cx="327059" cy="360192"/>
          </a:xfrm>
        </p:grpSpPr>
        <p:sp>
          <p:nvSpPr>
            <p:cNvPr id="835" name="Google Shape;10120;p76">
              <a:extLst>
                <a:ext uri="{FF2B5EF4-FFF2-40B4-BE49-F238E27FC236}">
                  <a16:creationId xmlns:a16="http://schemas.microsoft.com/office/drawing/2014/main" id="{94A94EA9-4B34-D680-787C-A8A60DB10AA6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121;p76">
              <a:extLst>
                <a:ext uri="{FF2B5EF4-FFF2-40B4-BE49-F238E27FC236}">
                  <a16:creationId xmlns:a16="http://schemas.microsoft.com/office/drawing/2014/main" id="{5ED6C6D0-E2BE-37C6-E574-899A22AA1DC5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122;p76">
              <a:extLst>
                <a:ext uri="{FF2B5EF4-FFF2-40B4-BE49-F238E27FC236}">
                  <a16:creationId xmlns:a16="http://schemas.microsoft.com/office/drawing/2014/main" id="{93FFC776-D9BC-16A5-9E3B-22E11CA7C66C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10123;p76">
              <a:extLst>
                <a:ext uri="{FF2B5EF4-FFF2-40B4-BE49-F238E27FC236}">
                  <a16:creationId xmlns:a16="http://schemas.microsoft.com/office/drawing/2014/main" id="{1E910C58-DF44-F08C-8875-7290D34994ED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0EC6B3BC-2F3B-68C1-EDB1-2DA4279E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337" y="4039985"/>
            <a:ext cx="747950" cy="747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>
            <a:spLocks noGrp="1"/>
          </p:cNvSpPr>
          <p:nvPr>
            <p:ph type="title"/>
          </p:nvPr>
        </p:nvSpPr>
        <p:spPr>
          <a:xfrm>
            <a:off x="1932127" y="437022"/>
            <a:ext cx="4723800" cy="446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WORKFLOW</a:t>
            </a:r>
            <a:endParaRPr sz="2000" dirty="0"/>
          </a:p>
        </p:txBody>
      </p:sp>
      <p:cxnSp>
        <p:nvCxnSpPr>
          <p:cNvPr id="851" name="Google Shape;851;p44"/>
          <p:cNvCxnSpPr>
            <a:cxnSpLocks/>
          </p:cNvCxnSpPr>
          <p:nvPr/>
        </p:nvCxnSpPr>
        <p:spPr>
          <a:xfrm>
            <a:off x="7867712" y="1413702"/>
            <a:ext cx="600" cy="2810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3B5A7-182F-2E7B-A314-4953AE2F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88" y="955575"/>
            <a:ext cx="6499449" cy="4002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Google Shape;764;p41">
            <a:extLst>
              <a:ext uri="{FF2B5EF4-FFF2-40B4-BE49-F238E27FC236}">
                <a16:creationId xmlns:a16="http://schemas.microsoft.com/office/drawing/2014/main" id="{702F5DA4-EE94-3683-D73E-70F7533F35A5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5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6"/>
          <p:cNvSpPr txBox="1">
            <a:spLocks noGrp="1"/>
          </p:cNvSpPr>
          <p:nvPr>
            <p:ph type="title"/>
          </p:nvPr>
        </p:nvSpPr>
        <p:spPr>
          <a:xfrm>
            <a:off x="713225" y="563310"/>
            <a:ext cx="7717500" cy="676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TECHSTACK</a:t>
            </a:r>
            <a:endParaRPr sz="3600" dirty="0"/>
          </a:p>
        </p:txBody>
      </p:sp>
      <p:sp>
        <p:nvSpPr>
          <p:cNvPr id="870" name="Google Shape;870;p46"/>
          <p:cNvSpPr txBox="1"/>
          <p:nvPr/>
        </p:nvSpPr>
        <p:spPr>
          <a:xfrm>
            <a:off x="81451" y="1474875"/>
            <a:ext cx="1675305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FRONTEND</a:t>
            </a:r>
            <a:endParaRPr sz="18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873" name="Google Shape;873;p46"/>
          <p:cNvSpPr txBox="1"/>
          <p:nvPr/>
        </p:nvSpPr>
        <p:spPr>
          <a:xfrm>
            <a:off x="3056513" y="1495125"/>
            <a:ext cx="976257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REACT</a:t>
            </a:r>
            <a:endParaRPr sz="12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884" name="Google Shape;884;p46"/>
          <p:cNvCxnSpPr>
            <a:cxnSpLocks/>
            <a:stCxn id="870" idx="3"/>
          </p:cNvCxnSpPr>
          <p:nvPr/>
        </p:nvCxnSpPr>
        <p:spPr>
          <a:xfrm flipV="1">
            <a:off x="1756756" y="1639413"/>
            <a:ext cx="1189714" cy="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grpSp>
        <p:nvGrpSpPr>
          <p:cNvPr id="896" name="Google Shape;896;p46"/>
          <p:cNvGrpSpPr/>
          <p:nvPr/>
        </p:nvGrpSpPr>
        <p:grpSpPr>
          <a:xfrm>
            <a:off x="7242807" y="-580125"/>
            <a:ext cx="1537099" cy="1691580"/>
            <a:chOff x="1430525" y="238150"/>
            <a:chExt cx="4755875" cy="5233850"/>
          </a:xfrm>
        </p:grpSpPr>
        <p:sp>
          <p:nvSpPr>
            <p:cNvPr id="897" name="Google Shape;897;p46"/>
            <p:cNvSpPr/>
            <p:nvPr/>
          </p:nvSpPr>
          <p:spPr>
            <a:xfrm>
              <a:off x="1430525" y="671825"/>
              <a:ext cx="4135300" cy="4800175"/>
            </a:xfrm>
            <a:custGeom>
              <a:avLst/>
              <a:gdLst/>
              <a:ahLst/>
              <a:cxnLst/>
              <a:rect l="l" t="t" r="r" b="b"/>
              <a:pathLst>
                <a:path w="165412" h="192007" extrusionOk="0">
                  <a:moveTo>
                    <a:pt x="8731" y="2486"/>
                  </a:moveTo>
                  <a:cubicBezTo>
                    <a:pt x="10310" y="2486"/>
                    <a:pt x="12097" y="3035"/>
                    <a:pt x="13983" y="4121"/>
                  </a:cubicBezTo>
                  <a:lnTo>
                    <a:pt x="150504" y="82941"/>
                  </a:lnTo>
                  <a:cubicBezTo>
                    <a:pt x="157361" y="86908"/>
                    <a:pt x="162924" y="96544"/>
                    <a:pt x="162907" y="104422"/>
                  </a:cubicBezTo>
                  <a:lnTo>
                    <a:pt x="162684" y="181495"/>
                  </a:lnTo>
                  <a:cubicBezTo>
                    <a:pt x="162678" y="185033"/>
                    <a:pt x="161534" y="187633"/>
                    <a:pt x="159476" y="188815"/>
                  </a:cubicBezTo>
                  <a:cubicBezTo>
                    <a:pt x="158656" y="189287"/>
                    <a:pt x="157714" y="189521"/>
                    <a:pt x="156683" y="189521"/>
                  </a:cubicBezTo>
                  <a:cubicBezTo>
                    <a:pt x="155104" y="189521"/>
                    <a:pt x="153318" y="188973"/>
                    <a:pt x="151441" y="187889"/>
                  </a:cubicBezTo>
                  <a:lnTo>
                    <a:pt x="128633" y="174722"/>
                  </a:lnTo>
                  <a:lnTo>
                    <a:pt x="80182" y="172239"/>
                  </a:lnTo>
                  <a:lnTo>
                    <a:pt x="97857" y="156952"/>
                  </a:lnTo>
                  <a:lnTo>
                    <a:pt x="14920" y="109069"/>
                  </a:lnTo>
                  <a:cubicBezTo>
                    <a:pt x="8052" y="105102"/>
                    <a:pt x="2484" y="95461"/>
                    <a:pt x="2506" y="87583"/>
                  </a:cubicBezTo>
                  <a:lnTo>
                    <a:pt x="2723" y="10515"/>
                  </a:lnTo>
                  <a:cubicBezTo>
                    <a:pt x="2735" y="6978"/>
                    <a:pt x="3873" y="4378"/>
                    <a:pt x="5932" y="3195"/>
                  </a:cubicBezTo>
                  <a:cubicBezTo>
                    <a:pt x="6755" y="2721"/>
                    <a:pt x="7698" y="2486"/>
                    <a:pt x="8731" y="2486"/>
                  </a:cubicBezTo>
                  <a:close/>
                  <a:moveTo>
                    <a:pt x="8727" y="1"/>
                  </a:moveTo>
                  <a:cubicBezTo>
                    <a:pt x="7267" y="1"/>
                    <a:pt x="5907" y="346"/>
                    <a:pt x="4699" y="1042"/>
                  </a:cubicBezTo>
                  <a:cubicBezTo>
                    <a:pt x="1836" y="2688"/>
                    <a:pt x="252" y="6046"/>
                    <a:pt x="241" y="10510"/>
                  </a:cubicBezTo>
                  <a:lnTo>
                    <a:pt x="23" y="87578"/>
                  </a:lnTo>
                  <a:cubicBezTo>
                    <a:pt x="1" y="96248"/>
                    <a:pt x="6127" y="106854"/>
                    <a:pt x="13676" y="111217"/>
                  </a:cubicBezTo>
                  <a:lnTo>
                    <a:pt x="93589" y="157359"/>
                  </a:lnTo>
                  <a:lnTo>
                    <a:pt x="73888" y="174398"/>
                  </a:lnTo>
                  <a:lnTo>
                    <a:pt x="127908" y="177171"/>
                  </a:lnTo>
                  <a:lnTo>
                    <a:pt x="150197" y="190037"/>
                  </a:lnTo>
                  <a:cubicBezTo>
                    <a:pt x="152468" y="191348"/>
                    <a:pt x="154677" y="192007"/>
                    <a:pt x="156691" y="192007"/>
                  </a:cubicBezTo>
                  <a:cubicBezTo>
                    <a:pt x="158153" y="192007"/>
                    <a:pt x="159509" y="191661"/>
                    <a:pt x="160714" y="190969"/>
                  </a:cubicBezTo>
                  <a:cubicBezTo>
                    <a:pt x="163571" y="189323"/>
                    <a:pt x="165155" y="185959"/>
                    <a:pt x="165167" y="181495"/>
                  </a:cubicBezTo>
                  <a:lnTo>
                    <a:pt x="165384" y="104427"/>
                  </a:lnTo>
                  <a:cubicBezTo>
                    <a:pt x="165412" y="95751"/>
                    <a:pt x="159291" y="85151"/>
                    <a:pt x="151743" y="80793"/>
                  </a:cubicBezTo>
                  <a:lnTo>
                    <a:pt x="15227" y="1973"/>
                  </a:lnTo>
                  <a:cubicBezTo>
                    <a:pt x="12960" y="662"/>
                    <a:pt x="10748" y="1"/>
                    <a:pt x="8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1528025" y="238150"/>
              <a:ext cx="4658375" cy="5198000"/>
            </a:xfrm>
            <a:custGeom>
              <a:avLst/>
              <a:gdLst/>
              <a:ahLst/>
              <a:cxnLst/>
              <a:rect l="l" t="t" r="r" b="b"/>
              <a:pathLst>
                <a:path w="186335" h="207920" extrusionOk="0">
                  <a:moveTo>
                    <a:pt x="29966" y="0"/>
                  </a:moveTo>
                  <a:cubicBezTo>
                    <a:pt x="26675" y="0"/>
                    <a:pt x="24025" y="1893"/>
                    <a:pt x="20795" y="4200"/>
                  </a:cubicBezTo>
                  <a:cubicBezTo>
                    <a:pt x="19863" y="4864"/>
                    <a:pt x="18864" y="5578"/>
                    <a:pt x="17732" y="6332"/>
                  </a:cubicBezTo>
                  <a:lnTo>
                    <a:pt x="687" y="18456"/>
                  </a:lnTo>
                  <a:cubicBezTo>
                    <a:pt x="129" y="18852"/>
                    <a:pt x="1" y="19627"/>
                    <a:pt x="397" y="20185"/>
                  </a:cubicBezTo>
                  <a:cubicBezTo>
                    <a:pt x="642" y="20529"/>
                    <a:pt x="1025" y="20710"/>
                    <a:pt x="1414" y="20710"/>
                  </a:cubicBezTo>
                  <a:cubicBezTo>
                    <a:pt x="1663" y="20710"/>
                    <a:pt x="1914" y="20636"/>
                    <a:pt x="2132" y="20481"/>
                  </a:cubicBezTo>
                  <a:lnTo>
                    <a:pt x="19138" y="8374"/>
                  </a:lnTo>
                  <a:cubicBezTo>
                    <a:pt x="20265" y="7632"/>
                    <a:pt x="21286" y="6901"/>
                    <a:pt x="22240" y="6220"/>
                  </a:cubicBezTo>
                  <a:cubicBezTo>
                    <a:pt x="25342" y="4002"/>
                    <a:pt x="27459" y="2488"/>
                    <a:pt x="29979" y="2488"/>
                  </a:cubicBezTo>
                  <a:cubicBezTo>
                    <a:pt x="31408" y="2488"/>
                    <a:pt x="32965" y="2974"/>
                    <a:pt x="34905" y="4094"/>
                  </a:cubicBezTo>
                  <a:lnTo>
                    <a:pt x="171427" y="82908"/>
                  </a:lnTo>
                  <a:cubicBezTo>
                    <a:pt x="178284" y="86875"/>
                    <a:pt x="183846" y="96511"/>
                    <a:pt x="183824" y="104395"/>
                  </a:cubicBezTo>
                  <a:lnTo>
                    <a:pt x="183606" y="181462"/>
                  </a:lnTo>
                  <a:cubicBezTo>
                    <a:pt x="183606" y="187310"/>
                    <a:pt x="180298" y="189480"/>
                    <a:pt x="175293" y="192755"/>
                  </a:cubicBezTo>
                  <a:lnTo>
                    <a:pt x="156312" y="205649"/>
                  </a:lnTo>
                  <a:cubicBezTo>
                    <a:pt x="155302" y="206335"/>
                    <a:pt x="155788" y="207920"/>
                    <a:pt x="157009" y="207920"/>
                  </a:cubicBezTo>
                  <a:cubicBezTo>
                    <a:pt x="157261" y="207920"/>
                    <a:pt x="157506" y="207847"/>
                    <a:pt x="157712" y="207708"/>
                  </a:cubicBezTo>
                  <a:lnTo>
                    <a:pt x="175321" y="195712"/>
                  </a:lnTo>
                  <a:lnTo>
                    <a:pt x="176649" y="194836"/>
                  </a:lnTo>
                  <a:cubicBezTo>
                    <a:pt x="181927" y="191383"/>
                    <a:pt x="186089" y="188654"/>
                    <a:pt x="186089" y="181468"/>
                  </a:cubicBezTo>
                  <a:lnTo>
                    <a:pt x="186307" y="104395"/>
                  </a:lnTo>
                  <a:cubicBezTo>
                    <a:pt x="186335" y="95724"/>
                    <a:pt x="180214" y="85123"/>
                    <a:pt x="172665" y="80766"/>
                  </a:cubicBezTo>
                  <a:lnTo>
                    <a:pt x="36149" y="1946"/>
                  </a:lnTo>
                  <a:cubicBezTo>
                    <a:pt x="33762" y="568"/>
                    <a:pt x="31768" y="0"/>
                    <a:pt x="29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85725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99" name="Google Shape;899;p46"/>
          <p:cNvCxnSpPr/>
          <p:nvPr/>
        </p:nvCxnSpPr>
        <p:spPr>
          <a:xfrm>
            <a:off x="6095175" y="567425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19" name="Google Shape;884;p46">
            <a:extLst>
              <a:ext uri="{FF2B5EF4-FFF2-40B4-BE49-F238E27FC236}">
                <a16:creationId xmlns:a16="http://schemas.microsoft.com/office/drawing/2014/main" id="{CB1C0049-BD36-8BB0-F83A-6880AD660868}"/>
              </a:ext>
            </a:extLst>
          </p:cNvPr>
          <p:cNvCxnSpPr>
            <a:cxnSpLocks/>
          </p:cNvCxnSpPr>
          <p:nvPr/>
        </p:nvCxnSpPr>
        <p:spPr>
          <a:xfrm flipV="1">
            <a:off x="6053093" y="1647614"/>
            <a:ext cx="1189714" cy="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20" name="Google Shape;870;p46">
            <a:extLst>
              <a:ext uri="{FF2B5EF4-FFF2-40B4-BE49-F238E27FC236}">
                <a16:creationId xmlns:a16="http://schemas.microsoft.com/office/drawing/2014/main" id="{8E8B64C7-F7D2-E35A-78C1-1034CB357E2A}"/>
              </a:ext>
            </a:extLst>
          </p:cNvPr>
          <p:cNvSpPr txBox="1"/>
          <p:nvPr/>
        </p:nvSpPr>
        <p:spPr>
          <a:xfrm>
            <a:off x="4518242" y="1474875"/>
            <a:ext cx="162857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BACKEND</a:t>
            </a:r>
            <a:endParaRPr sz="18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22" name="Google Shape;885;p46">
            <a:extLst>
              <a:ext uri="{FF2B5EF4-FFF2-40B4-BE49-F238E27FC236}">
                <a16:creationId xmlns:a16="http://schemas.microsoft.com/office/drawing/2014/main" id="{03896D0B-5ECD-FDA8-667E-43A7436639C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146812" y="1639425"/>
            <a:ext cx="1111751" cy="5580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23" name="Google Shape;873;p46">
            <a:extLst>
              <a:ext uri="{FF2B5EF4-FFF2-40B4-BE49-F238E27FC236}">
                <a16:creationId xmlns:a16="http://schemas.microsoft.com/office/drawing/2014/main" id="{95A6EA51-B558-8261-B16D-DE16BB0C3DBE}"/>
              </a:ext>
            </a:extLst>
          </p:cNvPr>
          <p:cNvSpPr txBox="1"/>
          <p:nvPr/>
        </p:nvSpPr>
        <p:spPr>
          <a:xfrm>
            <a:off x="7274319" y="1495125"/>
            <a:ext cx="123791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NODE JS</a:t>
            </a:r>
            <a:endParaRPr sz="12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5" name="Google Shape;873;p46">
            <a:extLst>
              <a:ext uri="{FF2B5EF4-FFF2-40B4-BE49-F238E27FC236}">
                <a16:creationId xmlns:a16="http://schemas.microsoft.com/office/drawing/2014/main" id="{0BEC7346-F0A9-FD45-6B06-16FEC0747A52}"/>
              </a:ext>
            </a:extLst>
          </p:cNvPr>
          <p:cNvSpPr txBox="1"/>
          <p:nvPr/>
        </p:nvSpPr>
        <p:spPr>
          <a:xfrm>
            <a:off x="7352282" y="2038806"/>
            <a:ext cx="123791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PYTHON</a:t>
            </a:r>
            <a:endParaRPr sz="12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" name="Google Shape;870;p46">
            <a:extLst>
              <a:ext uri="{FF2B5EF4-FFF2-40B4-BE49-F238E27FC236}">
                <a16:creationId xmlns:a16="http://schemas.microsoft.com/office/drawing/2014/main" id="{DDEB3EE6-392C-7AEC-E908-10EF4A36639E}"/>
              </a:ext>
            </a:extLst>
          </p:cNvPr>
          <p:cNvSpPr txBox="1"/>
          <p:nvPr/>
        </p:nvSpPr>
        <p:spPr>
          <a:xfrm>
            <a:off x="37722" y="2466188"/>
            <a:ext cx="1935044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BLOCKCHAIN</a:t>
            </a:r>
            <a:endParaRPr sz="18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29" name="Google Shape;884;p46">
            <a:extLst>
              <a:ext uri="{FF2B5EF4-FFF2-40B4-BE49-F238E27FC236}">
                <a16:creationId xmlns:a16="http://schemas.microsoft.com/office/drawing/2014/main" id="{976F13B4-4F94-D83C-EC09-34017D840A7A}"/>
              </a:ext>
            </a:extLst>
          </p:cNvPr>
          <p:cNvCxnSpPr>
            <a:cxnSpLocks/>
          </p:cNvCxnSpPr>
          <p:nvPr/>
        </p:nvCxnSpPr>
        <p:spPr>
          <a:xfrm flipV="1">
            <a:off x="2036618" y="2637699"/>
            <a:ext cx="1189714" cy="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0" name="Google Shape;885;p46">
            <a:extLst>
              <a:ext uri="{FF2B5EF4-FFF2-40B4-BE49-F238E27FC236}">
                <a16:creationId xmlns:a16="http://schemas.microsoft.com/office/drawing/2014/main" id="{7DF75F2F-EE31-78EB-D387-ED6B76ACF09A}"/>
              </a:ext>
            </a:extLst>
          </p:cNvPr>
          <p:cNvCxnSpPr>
            <a:cxnSpLocks/>
          </p:cNvCxnSpPr>
          <p:nvPr/>
        </p:nvCxnSpPr>
        <p:spPr>
          <a:xfrm>
            <a:off x="2034208" y="2637699"/>
            <a:ext cx="1206768" cy="4213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31" name="Google Shape;873;p46">
            <a:extLst>
              <a:ext uri="{FF2B5EF4-FFF2-40B4-BE49-F238E27FC236}">
                <a16:creationId xmlns:a16="http://schemas.microsoft.com/office/drawing/2014/main" id="{16A5F639-DEB0-3871-1B17-126D203D0F09}"/>
              </a:ext>
            </a:extLst>
          </p:cNvPr>
          <p:cNvSpPr txBox="1"/>
          <p:nvPr/>
        </p:nvSpPr>
        <p:spPr>
          <a:xfrm>
            <a:off x="3240977" y="2466188"/>
            <a:ext cx="1421093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AVALANCHE</a:t>
            </a:r>
            <a:endParaRPr sz="12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2" name="Google Shape;873;p46">
            <a:extLst>
              <a:ext uri="{FF2B5EF4-FFF2-40B4-BE49-F238E27FC236}">
                <a16:creationId xmlns:a16="http://schemas.microsoft.com/office/drawing/2014/main" id="{24705271-E80B-AE86-CC44-1560C1E9E922}"/>
              </a:ext>
            </a:extLst>
          </p:cNvPr>
          <p:cNvSpPr txBox="1"/>
          <p:nvPr/>
        </p:nvSpPr>
        <p:spPr>
          <a:xfrm>
            <a:off x="3302418" y="2944079"/>
            <a:ext cx="1421093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POLYGON</a:t>
            </a:r>
            <a:endParaRPr sz="12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0EE3C2-468A-00ED-FE94-8BC8A614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48" y="1529746"/>
            <a:ext cx="274229" cy="2742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611750-9AC1-C770-735C-0EA0EBAB8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135" y="1458716"/>
            <a:ext cx="650509" cy="3613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050FFA5-4B96-D6D2-8509-AA8EB63CF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24" y="2042921"/>
            <a:ext cx="270112" cy="2701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E7FC17-3450-B653-8F0B-9042EC58B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642" y="2514394"/>
            <a:ext cx="232533" cy="2326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4F20FAD-E3B4-EB0F-8178-7779778ED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400" y="2973741"/>
            <a:ext cx="269775" cy="269775"/>
          </a:xfrm>
          <a:prstGeom prst="rect">
            <a:avLst/>
          </a:prstGeom>
        </p:spPr>
      </p:pic>
      <p:sp>
        <p:nvSpPr>
          <p:cNvPr id="45" name="Google Shape;764;p41">
            <a:extLst>
              <a:ext uri="{FF2B5EF4-FFF2-40B4-BE49-F238E27FC236}">
                <a16:creationId xmlns:a16="http://schemas.microsoft.com/office/drawing/2014/main" id="{32318F75-8CED-2A48-BADB-EE5393DCBC60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6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cxnSp>
        <p:nvCxnSpPr>
          <p:cNvPr id="5" name="Google Shape;885;p46">
            <a:extLst>
              <a:ext uri="{FF2B5EF4-FFF2-40B4-BE49-F238E27FC236}">
                <a16:creationId xmlns:a16="http://schemas.microsoft.com/office/drawing/2014/main" id="{94A1CB9F-E078-9DFA-4153-20D536ADAB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2596" y="2703405"/>
            <a:ext cx="1542253" cy="1396919"/>
          </a:xfrm>
          <a:prstGeom prst="bentConnector3">
            <a:avLst>
              <a:gd name="adj1" fmla="val 9922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489AE-0CC5-3245-2F0D-19C92373FBAF}"/>
              </a:ext>
            </a:extLst>
          </p:cNvPr>
          <p:cNvSpPr txBox="1"/>
          <p:nvPr/>
        </p:nvSpPr>
        <p:spPr>
          <a:xfrm>
            <a:off x="3602182" y="4014005"/>
            <a:ext cx="456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</a:t>
            </a:r>
            <a:r>
              <a:rPr lang="en-IN" b="1" i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LITHER </a:t>
            </a:r>
            <a:r>
              <a:rPr lang="en-IN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: SMART CONTRACT AUDITOR</a:t>
            </a:r>
            <a:endParaRPr lang="en-IN" sz="14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8" name="Google Shape;885;p46">
            <a:extLst>
              <a:ext uri="{FF2B5EF4-FFF2-40B4-BE49-F238E27FC236}">
                <a16:creationId xmlns:a16="http://schemas.microsoft.com/office/drawing/2014/main" id="{3B482E16-F3DF-D444-B762-954327B29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6506" y="2705043"/>
            <a:ext cx="1007089" cy="911590"/>
          </a:xfrm>
          <a:prstGeom prst="bentConnector3">
            <a:avLst>
              <a:gd name="adj1" fmla="val 9897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A76B87-ABF2-0E8E-D45E-5AED35CFACF8}"/>
              </a:ext>
            </a:extLst>
          </p:cNvPr>
          <p:cNvSpPr txBox="1"/>
          <p:nvPr/>
        </p:nvSpPr>
        <p:spPr>
          <a:xfrm>
            <a:off x="3391556" y="3517571"/>
            <a:ext cx="4917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BROWNIE</a:t>
            </a:r>
            <a:r>
              <a:rPr lang="en-IN" b="1" i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 </a:t>
            </a:r>
            <a:r>
              <a:rPr lang="en-IN" b="1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: SOLIDITY COMPILER &amp; DEPLOYER</a:t>
            </a:r>
            <a:endParaRPr lang="en-IN" sz="1400" b="1" dirty="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1" name="Google Shape;851;p44"/>
          <p:cNvCxnSpPr>
            <a:cxnSpLocks/>
          </p:cNvCxnSpPr>
          <p:nvPr/>
        </p:nvCxnSpPr>
        <p:spPr>
          <a:xfrm>
            <a:off x="8530443" y="1409122"/>
            <a:ext cx="600" cy="2810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2" name="Google Shape;1413;p61">
            <a:extLst>
              <a:ext uri="{FF2B5EF4-FFF2-40B4-BE49-F238E27FC236}">
                <a16:creationId xmlns:a16="http://schemas.microsoft.com/office/drawing/2014/main" id="{BDA676F0-73FA-C6FA-F47E-79EF60614414}"/>
              </a:ext>
            </a:extLst>
          </p:cNvPr>
          <p:cNvSpPr txBox="1">
            <a:spLocks/>
          </p:cNvSpPr>
          <p:nvPr/>
        </p:nvSpPr>
        <p:spPr>
          <a:xfrm>
            <a:off x="713100" y="707675"/>
            <a:ext cx="43623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0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udiowide"/>
              <a:buNone/>
              <a:defRPr sz="3500" b="1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IN" sz="6000" dirty="0"/>
              <a:t>THANKS</a:t>
            </a:r>
            <a:endParaRPr lang="en-IN" dirty="0"/>
          </a:p>
        </p:txBody>
      </p:sp>
      <p:cxnSp>
        <p:nvCxnSpPr>
          <p:cNvPr id="5" name="Google Shape;1415;p61">
            <a:extLst>
              <a:ext uri="{FF2B5EF4-FFF2-40B4-BE49-F238E27FC236}">
                <a16:creationId xmlns:a16="http://schemas.microsoft.com/office/drawing/2014/main" id="{F427CD5C-F910-394A-8046-D5E2A82A4719}"/>
              </a:ext>
            </a:extLst>
          </p:cNvPr>
          <p:cNvCxnSpPr/>
          <p:nvPr/>
        </p:nvCxnSpPr>
        <p:spPr>
          <a:xfrm>
            <a:off x="713100" y="18559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DAD277-5D0E-A90A-DF1C-2AF492BCF88F}"/>
              </a:ext>
            </a:extLst>
          </p:cNvPr>
          <p:cNvSpPr txBox="1"/>
          <p:nvPr/>
        </p:nvSpPr>
        <p:spPr>
          <a:xfrm>
            <a:off x="752047" y="2238106"/>
            <a:ext cx="1330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THE TEAM</a:t>
            </a:r>
            <a:endParaRPr lang="en-IN" dirty="0"/>
          </a:p>
        </p:txBody>
      </p:sp>
      <p:cxnSp>
        <p:nvCxnSpPr>
          <p:cNvPr id="37" name="Google Shape;884;p46">
            <a:extLst>
              <a:ext uri="{FF2B5EF4-FFF2-40B4-BE49-F238E27FC236}">
                <a16:creationId xmlns:a16="http://schemas.microsoft.com/office/drawing/2014/main" id="{060EDC8B-313A-9769-BF23-4970A91E6A26}"/>
              </a:ext>
            </a:extLst>
          </p:cNvPr>
          <p:cNvCxnSpPr>
            <a:cxnSpLocks/>
          </p:cNvCxnSpPr>
          <p:nvPr/>
        </p:nvCxnSpPr>
        <p:spPr>
          <a:xfrm flipV="1">
            <a:off x="2129586" y="2391994"/>
            <a:ext cx="1189714" cy="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40" name="Google Shape;885;p46">
            <a:extLst>
              <a:ext uri="{FF2B5EF4-FFF2-40B4-BE49-F238E27FC236}">
                <a16:creationId xmlns:a16="http://schemas.microsoft.com/office/drawing/2014/main" id="{DD602716-EA5C-ED30-CAD1-013FEA671A9D}"/>
              </a:ext>
            </a:extLst>
          </p:cNvPr>
          <p:cNvCxnSpPr>
            <a:cxnSpLocks/>
          </p:cNvCxnSpPr>
          <p:nvPr/>
        </p:nvCxnSpPr>
        <p:spPr>
          <a:xfrm>
            <a:off x="2129586" y="2391994"/>
            <a:ext cx="1189714" cy="3290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58A81E-EB8E-5B2D-5E01-61A1E421DD1D}"/>
              </a:ext>
            </a:extLst>
          </p:cNvPr>
          <p:cNvSpPr txBox="1"/>
          <p:nvPr/>
        </p:nvSpPr>
        <p:spPr>
          <a:xfrm>
            <a:off x="3366586" y="2263973"/>
            <a:ext cx="4175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Soham De (BLOCKCHAIN DEVELOPER)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8045B6-8650-F8B3-F7B1-22A7450C5F39}"/>
              </a:ext>
            </a:extLst>
          </p:cNvPr>
          <p:cNvSpPr txBox="1"/>
          <p:nvPr/>
        </p:nvSpPr>
        <p:spPr>
          <a:xfrm>
            <a:off x="3366586" y="2571750"/>
            <a:ext cx="440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Sayan Genri (BACKEND DEVELOPER)</a:t>
            </a:r>
            <a:endParaRPr lang="en-IN" dirty="0"/>
          </a:p>
        </p:txBody>
      </p:sp>
      <p:cxnSp>
        <p:nvCxnSpPr>
          <p:cNvPr id="44" name="Google Shape;885;p46">
            <a:extLst>
              <a:ext uri="{FF2B5EF4-FFF2-40B4-BE49-F238E27FC236}">
                <a16:creationId xmlns:a16="http://schemas.microsoft.com/office/drawing/2014/main" id="{950AC5F4-252A-0998-953D-5E7D966BA6E9}"/>
              </a:ext>
            </a:extLst>
          </p:cNvPr>
          <p:cNvCxnSpPr>
            <a:cxnSpLocks/>
          </p:cNvCxnSpPr>
          <p:nvPr/>
        </p:nvCxnSpPr>
        <p:spPr>
          <a:xfrm>
            <a:off x="2129586" y="2391994"/>
            <a:ext cx="1189714" cy="6781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C07C44-3939-6E16-592C-FE408C257D47}"/>
              </a:ext>
            </a:extLst>
          </p:cNvPr>
          <p:cNvSpPr txBox="1"/>
          <p:nvPr/>
        </p:nvSpPr>
        <p:spPr>
          <a:xfrm>
            <a:off x="3366586" y="2916278"/>
            <a:ext cx="4406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Debopriyo Roy (BACKEND DEVELOPER)</a:t>
            </a:r>
            <a:endParaRPr lang="en-IN" dirty="0"/>
          </a:p>
        </p:txBody>
      </p:sp>
      <p:cxnSp>
        <p:nvCxnSpPr>
          <p:cNvPr id="48" name="Google Shape;885;p46">
            <a:extLst>
              <a:ext uri="{FF2B5EF4-FFF2-40B4-BE49-F238E27FC236}">
                <a16:creationId xmlns:a16="http://schemas.microsoft.com/office/drawing/2014/main" id="{94F45850-22EC-CC72-B794-C4830AF8D107}"/>
              </a:ext>
            </a:extLst>
          </p:cNvPr>
          <p:cNvCxnSpPr>
            <a:cxnSpLocks/>
          </p:cNvCxnSpPr>
          <p:nvPr/>
        </p:nvCxnSpPr>
        <p:spPr>
          <a:xfrm>
            <a:off x="2129586" y="2391994"/>
            <a:ext cx="1189714" cy="10217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28EEE3C-DA97-881F-8AFA-014F8A110D91}"/>
              </a:ext>
            </a:extLst>
          </p:cNvPr>
          <p:cNvSpPr txBox="1"/>
          <p:nvPr/>
        </p:nvSpPr>
        <p:spPr>
          <a:xfrm>
            <a:off x="3340837" y="3241028"/>
            <a:ext cx="466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Devjyoti Banerjee (FRONTEND DEVELOPER)</a:t>
            </a:r>
            <a:endParaRPr lang="en-IN" dirty="0"/>
          </a:p>
        </p:txBody>
      </p:sp>
      <p:cxnSp>
        <p:nvCxnSpPr>
          <p:cNvPr id="60" name="Google Shape;885;p46">
            <a:extLst>
              <a:ext uri="{FF2B5EF4-FFF2-40B4-BE49-F238E27FC236}">
                <a16:creationId xmlns:a16="http://schemas.microsoft.com/office/drawing/2014/main" id="{0906A379-0FE0-A09A-DB95-B295792CA93F}"/>
              </a:ext>
            </a:extLst>
          </p:cNvPr>
          <p:cNvCxnSpPr>
            <a:cxnSpLocks/>
          </p:cNvCxnSpPr>
          <p:nvPr/>
        </p:nvCxnSpPr>
        <p:spPr>
          <a:xfrm>
            <a:off x="2108049" y="2401795"/>
            <a:ext cx="1232788" cy="12292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  <a:effectLst>
            <a:outerShdw blurRad="85725" algn="bl" rotWithShape="0">
              <a:schemeClr val="lt1">
                <a:alpha val="50000"/>
              </a:schemeClr>
            </a:outerShd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58B5549-E10E-1C5E-2076-81AF5B0BC30D}"/>
              </a:ext>
            </a:extLst>
          </p:cNvPr>
          <p:cNvSpPr txBox="1"/>
          <p:nvPr/>
        </p:nvSpPr>
        <p:spPr>
          <a:xfrm>
            <a:off x="3373221" y="3585556"/>
            <a:ext cx="466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dk1"/>
                </a:solidFill>
                <a:latin typeface="Audiowide"/>
                <a:sym typeface="Audiowide"/>
              </a:rPr>
              <a:t>Anindya Roy (CYBERSECURITY EXPERT)</a:t>
            </a:r>
            <a:endParaRPr lang="en-IN" dirty="0"/>
          </a:p>
        </p:txBody>
      </p:sp>
      <p:sp>
        <p:nvSpPr>
          <p:cNvPr id="832" name="Google Shape;764;p41">
            <a:extLst>
              <a:ext uri="{FF2B5EF4-FFF2-40B4-BE49-F238E27FC236}">
                <a16:creationId xmlns:a16="http://schemas.microsoft.com/office/drawing/2014/main" id="{F6AACBCF-64E5-65F3-7560-60114BAEDB3C}"/>
              </a:ext>
            </a:extLst>
          </p:cNvPr>
          <p:cNvSpPr/>
          <p:nvPr/>
        </p:nvSpPr>
        <p:spPr>
          <a:xfrm>
            <a:off x="112456" y="4746153"/>
            <a:ext cx="164635" cy="2470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7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EFDFD2-8155-0C43-94E2-E63E6B31B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4979" y="584784"/>
            <a:ext cx="976928" cy="9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5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131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Bebas Neue</vt:lpstr>
      <vt:lpstr>Audiowide</vt:lpstr>
      <vt:lpstr>Arial</vt:lpstr>
      <vt:lpstr>Red Hat Text</vt:lpstr>
      <vt:lpstr>Web3 Architecture Thesis by Slidesgo</vt:lpstr>
      <vt:lpstr>BlockMorph</vt:lpstr>
      <vt:lpstr>INTRODUCTION</vt:lpstr>
      <vt:lpstr>ENHANCED SECURITY </vt:lpstr>
      <vt:lpstr>AUTOMATION</vt:lpstr>
      <vt:lpstr>WORKFLOW</vt:lpstr>
      <vt:lpstr>TECHSTACK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Anindya Roy</dc:creator>
  <cp:lastModifiedBy>Anindya Roy</cp:lastModifiedBy>
  <cp:revision>135</cp:revision>
  <dcterms:modified xsi:type="dcterms:W3CDTF">2024-08-25T09:50:03Z</dcterms:modified>
</cp:coreProperties>
</file>