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57" r:id="rId4"/>
    <p:sldId id="258" r:id="rId5"/>
    <p:sldId id="281" r:id="rId6"/>
    <p:sldId id="290" r:id="rId7"/>
    <p:sldId id="294" r:id="rId8"/>
    <p:sldId id="273" r:id="rId9"/>
    <p:sldId id="259" r:id="rId10"/>
    <p:sldId id="274" r:id="rId11"/>
    <p:sldId id="260" r:id="rId12"/>
    <p:sldId id="282" r:id="rId13"/>
    <p:sldId id="283" r:id="rId14"/>
    <p:sldId id="284" r:id="rId15"/>
    <p:sldId id="285" r:id="rId16"/>
    <p:sldId id="286" r:id="rId17"/>
    <p:sldId id="287" r:id="rId18"/>
    <p:sldId id="298" r:id="rId19"/>
    <p:sldId id="275" r:id="rId20"/>
    <p:sldId id="261" r:id="rId21"/>
    <p:sldId id="263" r:id="rId22"/>
    <p:sldId id="262" r:id="rId23"/>
    <p:sldId id="264" r:id="rId24"/>
    <p:sldId id="276" r:id="rId25"/>
    <p:sldId id="265" r:id="rId26"/>
    <p:sldId id="291" r:id="rId27"/>
    <p:sldId id="292" r:id="rId28"/>
    <p:sldId id="293" r:id="rId29"/>
    <p:sldId id="295" r:id="rId30"/>
    <p:sldId id="296" r:id="rId31"/>
    <p:sldId id="297" r:id="rId32"/>
    <p:sldId id="266" r:id="rId33"/>
    <p:sldId id="277" r:id="rId34"/>
    <p:sldId id="267" r:id="rId35"/>
    <p:sldId id="269" r:id="rId36"/>
    <p:sldId id="270" r:id="rId37"/>
    <p:sldId id="268" r:id="rId38"/>
    <p:sldId id="278" r:id="rId39"/>
    <p:sldId id="271" r:id="rId40"/>
    <p:sldId id="279" r:id="rId41"/>
    <p:sldId id="272" r:id="rId42"/>
    <p:sldId id="28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D65"/>
    <a:srgbClr val="F4F7CD"/>
    <a:srgbClr val="A1BF3F"/>
    <a:srgbClr val="F0F4B6"/>
    <a:srgbClr val="656D03"/>
    <a:srgbClr val="E4EC80"/>
    <a:srgbClr val="FFFFFF"/>
    <a:srgbClr val="244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97"/>
      </p:cViewPr>
      <p:guideLst/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95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YPati\BTech%20Project\Final_Data\Plots\accuracy_ba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Setwise Prediction Accuracy for the Four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ANN</c:v>
                </c:pt>
                <c:pt idx="1">
                  <c:v>DT_GI</c:v>
                </c:pt>
                <c:pt idx="2">
                  <c:v>SVM</c:v>
                </c:pt>
                <c:pt idx="3">
                  <c:v>DT_IG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76.67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1-4260-AB2E-706A49CCB4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ANN</c:v>
                </c:pt>
                <c:pt idx="1">
                  <c:v>DT_GI</c:v>
                </c:pt>
                <c:pt idx="2">
                  <c:v>SVM</c:v>
                </c:pt>
                <c:pt idx="3">
                  <c:v>DT_IG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B1-4260-AB2E-706A49CCB4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ANN</c:v>
                </c:pt>
                <c:pt idx="1">
                  <c:v>DT_GI</c:v>
                </c:pt>
                <c:pt idx="2">
                  <c:v>SVM</c:v>
                </c:pt>
                <c:pt idx="3">
                  <c:v>DT_IG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72.73</c:v>
                </c:pt>
                <c:pt idx="1">
                  <c:v>45.45</c:v>
                </c:pt>
                <c:pt idx="2">
                  <c:v>54.545400000000001</c:v>
                </c:pt>
                <c:pt idx="3">
                  <c:v>45.45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B1-4260-AB2E-706A49CCB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688167520"/>
        <c:axId val="-688162080"/>
      </c:barChart>
      <c:catAx>
        <c:axId val="-688167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8162080"/>
        <c:crosses val="autoZero"/>
        <c:auto val="1"/>
        <c:lblAlgn val="ctr"/>
        <c:lblOffset val="100"/>
        <c:noMultiLvlLbl val="0"/>
      </c:catAx>
      <c:valAx>
        <c:axId val="-68816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816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80811-ECB9-4137-8281-7719FB47F80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7D4337-A32C-4C9B-9CAC-972FD49416E3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Signal is stored as series of nos. in text file using Arduino, which are then read by Python to convert into list.</a:t>
          </a:r>
        </a:p>
      </dgm:t>
    </dgm:pt>
    <dgm:pt modelId="{EF2A0CBB-8BDA-4B43-9E6E-B22A25506FDB}" type="parTrans" cxnId="{E64C3009-B3A0-481B-9359-DEC90AC6E151}">
      <dgm:prSet/>
      <dgm:spPr/>
      <dgm:t>
        <a:bodyPr/>
        <a:lstStyle/>
        <a:p>
          <a:endParaRPr lang="en-IN"/>
        </a:p>
      </dgm:t>
    </dgm:pt>
    <dgm:pt modelId="{37110E54-46C7-40E6-B37C-B3F0FEFA1895}" type="sibTrans" cxnId="{E64C3009-B3A0-481B-9359-DEC90AC6E151}">
      <dgm:prSet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2519B96E-85EF-470D-86AC-20338500AFF4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Bidirectional double filtration using Recursive Butterworth Filter and added  to a new list to find feature points, which are then stored in a separate list.</a:t>
          </a:r>
        </a:p>
      </dgm:t>
    </dgm:pt>
    <dgm:pt modelId="{89A6E2E8-B320-4B09-9642-1282A9BEF2A4}" type="parTrans" cxnId="{76C5861F-8516-4E2C-8755-E14E7DAEB42D}">
      <dgm:prSet/>
      <dgm:spPr/>
      <dgm:t>
        <a:bodyPr/>
        <a:lstStyle/>
        <a:p>
          <a:endParaRPr lang="en-IN"/>
        </a:p>
      </dgm:t>
    </dgm:pt>
    <dgm:pt modelId="{2A9D67C9-4EBE-41A9-A1D1-5B2B9714C6AA}" type="sibTrans" cxnId="{76C5861F-8516-4E2C-8755-E14E7DAEB42D}">
      <dgm:prSet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E1091AAF-7668-4494-A8F4-A971FEBA2CCD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Mean, Median, Max &amp; Min are calculated for these feature points and appended in a sequence to feature in CSV file, which is an input vector to ML algorithm along with the classes for training purpose.</a:t>
          </a:r>
        </a:p>
      </dgm:t>
    </dgm:pt>
    <dgm:pt modelId="{40C7E88A-8ADB-464E-8973-4F61DE9076F2}" type="parTrans" cxnId="{1CD8AA83-5D6B-424B-8460-2D6F9D490072}">
      <dgm:prSet/>
      <dgm:spPr/>
      <dgm:t>
        <a:bodyPr/>
        <a:lstStyle/>
        <a:p>
          <a:endParaRPr lang="en-IN"/>
        </a:p>
      </dgm:t>
    </dgm:pt>
    <dgm:pt modelId="{E30DEBD4-B9ED-41D5-9931-4B59BCC50C4B}" type="sibTrans" cxnId="{1CD8AA83-5D6B-424B-8460-2D6F9D490072}">
      <dgm:prSet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1975BABF-042C-4451-96CB-416859841FF8}">
      <dgm:prSet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20% of data is withheld from the algorithm during training for testing, which is then followed by K-fold stratified cross validation, and weighted average of K was returned.</a:t>
          </a:r>
        </a:p>
      </dgm:t>
    </dgm:pt>
    <dgm:pt modelId="{889D8085-FC6F-42EA-BFA7-D5C4AD123824}" type="parTrans" cxnId="{84C5D8D9-B4C6-4952-80E6-E93F3EEDB22B}">
      <dgm:prSet/>
      <dgm:spPr/>
      <dgm:t>
        <a:bodyPr/>
        <a:lstStyle/>
        <a:p>
          <a:endParaRPr lang="en-IN"/>
        </a:p>
      </dgm:t>
    </dgm:pt>
    <dgm:pt modelId="{BA61CD5A-8BA9-425D-9338-9FA4BD320F64}" type="sibTrans" cxnId="{84C5D8D9-B4C6-4952-80E6-E93F3EEDB22B}">
      <dgm:prSet/>
      <dgm:spPr>
        <a:solidFill>
          <a:schemeClr val="accent6">
            <a:lumMod val="50000"/>
            <a:alpha val="90000"/>
          </a:schemeClr>
        </a:solidFill>
        <a:ln>
          <a:noFill/>
        </a:ln>
      </dgm:spPr>
      <dgm:t>
        <a:bodyPr/>
        <a:lstStyle/>
        <a:p>
          <a:endParaRPr lang="en-IN"/>
        </a:p>
      </dgm:t>
    </dgm:pt>
    <dgm:pt modelId="{429468DE-439D-4E97-81E4-9B3E47B41F15}">
      <dgm:prSet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Learning curves are generated. Trained model was saved as .SAV file. When a new piece of data is received, it’s passed as query and the data is classified.</a:t>
          </a:r>
        </a:p>
      </dgm:t>
    </dgm:pt>
    <dgm:pt modelId="{019F9120-B061-43F5-B01D-1CAD781D3EE4}" type="parTrans" cxnId="{BD2C7A0B-1AA7-472E-9957-FB9165BE7C37}">
      <dgm:prSet/>
      <dgm:spPr/>
      <dgm:t>
        <a:bodyPr/>
        <a:lstStyle/>
        <a:p>
          <a:endParaRPr lang="en-IN"/>
        </a:p>
      </dgm:t>
    </dgm:pt>
    <dgm:pt modelId="{CEC00D8E-E6CF-4973-BCF6-2CBCDDA7280B}" type="sibTrans" cxnId="{BD2C7A0B-1AA7-472E-9957-FB9165BE7C37}">
      <dgm:prSet/>
      <dgm:spPr/>
      <dgm:t>
        <a:bodyPr/>
        <a:lstStyle/>
        <a:p>
          <a:endParaRPr lang="en-IN"/>
        </a:p>
      </dgm:t>
    </dgm:pt>
    <dgm:pt modelId="{20EB7F17-158C-4E84-8E61-9FF314A37FF2}" type="pres">
      <dgm:prSet presAssocID="{F1080811-ECB9-4137-8281-7719FB47F807}" presName="outerComposite" presStyleCnt="0">
        <dgm:presLayoutVars>
          <dgm:chMax val="5"/>
          <dgm:dir/>
          <dgm:resizeHandles val="exact"/>
        </dgm:presLayoutVars>
      </dgm:prSet>
      <dgm:spPr/>
    </dgm:pt>
    <dgm:pt modelId="{F27615E4-A1C9-4358-A682-14EB9692DD5F}" type="pres">
      <dgm:prSet presAssocID="{F1080811-ECB9-4137-8281-7719FB47F807}" presName="dummyMaxCanvas" presStyleCnt="0">
        <dgm:presLayoutVars/>
      </dgm:prSet>
      <dgm:spPr/>
    </dgm:pt>
    <dgm:pt modelId="{EBBA099D-A3E0-499E-9719-2882C393BCD9}" type="pres">
      <dgm:prSet presAssocID="{F1080811-ECB9-4137-8281-7719FB47F807}" presName="FiveNodes_1" presStyleLbl="node1" presStyleIdx="0" presStyleCnt="5" custScaleX="109668">
        <dgm:presLayoutVars>
          <dgm:bulletEnabled val="1"/>
        </dgm:presLayoutVars>
      </dgm:prSet>
      <dgm:spPr/>
    </dgm:pt>
    <dgm:pt modelId="{BB793C00-5432-4A5A-86E6-0FEC1FA90654}" type="pres">
      <dgm:prSet presAssocID="{F1080811-ECB9-4137-8281-7719FB47F807}" presName="FiveNodes_2" presStyleLbl="node1" presStyleIdx="1" presStyleCnt="5" custScaleX="109890">
        <dgm:presLayoutVars>
          <dgm:bulletEnabled val="1"/>
        </dgm:presLayoutVars>
      </dgm:prSet>
      <dgm:spPr/>
    </dgm:pt>
    <dgm:pt modelId="{1955CEFC-1B96-40C6-8DC8-B16623BB77B5}" type="pres">
      <dgm:prSet presAssocID="{F1080811-ECB9-4137-8281-7719FB47F807}" presName="FiveNodes_3" presStyleLbl="node1" presStyleIdx="2" presStyleCnt="5" custScaleX="108646">
        <dgm:presLayoutVars>
          <dgm:bulletEnabled val="1"/>
        </dgm:presLayoutVars>
      </dgm:prSet>
      <dgm:spPr/>
    </dgm:pt>
    <dgm:pt modelId="{024F55C8-C122-4F00-96BD-93AA4E859EE2}" type="pres">
      <dgm:prSet presAssocID="{F1080811-ECB9-4137-8281-7719FB47F807}" presName="FiveNodes_4" presStyleLbl="node1" presStyleIdx="3" presStyleCnt="5" custScaleX="106741">
        <dgm:presLayoutVars>
          <dgm:bulletEnabled val="1"/>
        </dgm:presLayoutVars>
      </dgm:prSet>
      <dgm:spPr/>
    </dgm:pt>
    <dgm:pt modelId="{373EE7EA-A9A6-45F6-8F0C-C607D5345B36}" type="pres">
      <dgm:prSet presAssocID="{F1080811-ECB9-4137-8281-7719FB47F807}" presName="FiveNodes_5" presStyleLbl="node1" presStyleIdx="4" presStyleCnt="5" custScaleX="106984" custLinFactNeighborX="-1263" custLinFactNeighborY="-1315">
        <dgm:presLayoutVars>
          <dgm:bulletEnabled val="1"/>
        </dgm:presLayoutVars>
      </dgm:prSet>
      <dgm:spPr/>
    </dgm:pt>
    <dgm:pt modelId="{70F3EAE6-ACD5-4433-AAE9-E664818CE6FA}" type="pres">
      <dgm:prSet presAssocID="{F1080811-ECB9-4137-8281-7719FB47F807}" presName="FiveConn_1-2" presStyleLbl="fgAccFollowNode1" presStyleIdx="0" presStyleCnt="4" custLinFactNeighborY="701">
        <dgm:presLayoutVars>
          <dgm:bulletEnabled val="1"/>
        </dgm:presLayoutVars>
      </dgm:prSet>
      <dgm:spPr/>
    </dgm:pt>
    <dgm:pt modelId="{E8B85B4B-4A44-4A46-A78F-668C2A417565}" type="pres">
      <dgm:prSet presAssocID="{F1080811-ECB9-4137-8281-7719FB47F807}" presName="FiveConn_2-3" presStyleLbl="fgAccFollowNode1" presStyleIdx="1" presStyleCnt="4" custLinFactNeighborY="701">
        <dgm:presLayoutVars>
          <dgm:bulletEnabled val="1"/>
        </dgm:presLayoutVars>
      </dgm:prSet>
      <dgm:spPr/>
    </dgm:pt>
    <dgm:pt modelId="{A259F1DA-1190-4DA9-83E1-596ED485C6CA}" type="pres">
      <dgm:prSet presAssocID="{F1080811-ECB9-4137-8281-7719FB47F807}" presName="FiveConn_3-4" presStyleLbl="fgAccFollowNode1" presStyleIdx="2" presStyleCnt="4" custLinFactNeighborY="701">
        <dgm:presLayoutVars>
          <dgm:bulletEnabled val="1"/>
        </dgm:presLayoutVars>
      </dgm:prSet>
      <dgm:spPr/>
    </dgm:pt>
    <dgm:pt modelId="{416B1520-2B5E-4871-892C-2B15405BBECA}" type="pres">
      <dgm:prSet presAssocID="{F1080811-ECB9-4137-8281-7719FB47F807}" presName="FiveConn_4-5" presStyleLbl="fgAccFollowNode1" presStyleIdx="3" presStyleCnt="4">
        <dgm:presLayoutVars>
          <dgm:bulletEnabled val="1"/>
        </dgm:presLayoutVars>
      </dgm:prSet>
      <dgm:spPr/>
    </dgm:pt>
    <dgm:pt modelId="{FB5B9CCA-3893-4F8D-B74B-50362F50E2CB}" type="pres">
      <dgm:prSet presAssocID="{F1080811-ECB9-4137-8281-7719FB47F807}" presName="FiveNodes_1_text" presStyleLbl="node1" presStyleIdx="4" presStyleCnt="5">
        <dgm:presLayoutVars>
          <dgm:bulletEnabled val="1"/>
        </dgm:presLayoutVars>
      </dgm:prSet>
      <dgm:spPr/>
    </dgm:pt>
    <dgm:pt modelId="{C3ABB09B-4C3A-402D-86FE-31850FD084A0}" type="pres">
      <dgm:prSet presAssocID="{F1080811-ECB9-4137-8281-7719FB47F807}" presName="FiveNodes_2_text" presStyleLbl="node1" presStyleIdx="4" presStyleCnt="5">
        <dgm:presLayoutVars>
          <dgm:bulletEnabled val="1"/>
        </dgm:presLayoutVars>
      </dgm:prSet>
      <dgm:spPr/>
    </dgm:pt>
    <dgm:pt modelId="{7FAFEB16-0CE8-46E3-8288-EF58872497DE}" type="pres">
      <dgm:prSet presAssocID="{F1080811-ECB9-4137-8281-7719FB47F807}" presName="FiveNodes_3_text" presStyleLbl="node1" presStyleIdx="4" presStyleCnt="5">
        <dgm:presLayoutVars>
          <dgm:bulletEnabled val="1"/>
        </dgm:presLayoutVars>
      </dgm:prSet>
      <dgm:spPr/>
    </dgm:pt>
    <dgm:pt modelId="{CFC53F0E-A9DC-404C-800A-8D1C0C0617BD}" type="pres">
      <dgm:prSet presAssocID="{F1080811-ECB9-4137-8281-7719FB47F807}" presName="FiveNodes_4_text" presStyleLbl="node1" presStyleIdx="4" presStyleCnt="5">
        <dgm:presLayoutVars>
          <dgm:bulletEnabled val="1"/>
        </dgm:presLayoutVars>
      </dgm:prSet>
      <dgm:spPr/>
    </dgm:pt>
    <dgm:pt modelId="{653B3AD1-EAA9-4AB0-9F24-25AC19519B54}" type="pres">
      <dgm:prSet presAssocID="{F1080811-ECB9-4137-8281-7719FB47F80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64C3009-B3A0-481B-9359-DEC90AC6E151}" srcId="{F1080811-ECB9-4137-8281-7719FB47F807}" destId="{4B7D4337-A32C-4C9B-9CAC-972FD49416E3}" srcOrd="0" destOrd="0" parTransId="{EF2A0CBB-8BDA-4B43-9E6E-B22A25506FDB}" sibTransId="{37110E54-46C7-40E6-B37C-B3F0FEFA1895}"/>
    <dgm:cxn modelId="{BD2C7A0B-1AA7-472E-9957-FB9165BE7C37}" srcId="{F1080811-ECB9-4137-8281-7719FB47F807}" destId="{429468DE-439D-4E97-81E4-9B3E47B41F15}" srcOrd="4" destOrd="0" parTransId="{019F9120-B061-43F5-B01D-1CAD781D3EE4}" sibTransId="{CEC00D8E-E6CF-4973-BCF6-2CBCDDA7280B}"/>
    <dgm:cxn modelId="{76C5861F-8516-4E2C-8755-E14E7DAEB42D}" srcId="{F1080811-ECB9-4137-8281-7719FB47F807}" destId="{2519B96E-85EF-470D-86AC-20338500AFF4}" srcOrd="1" destOrd="0" parTransId="{89A6E2E8-B320-4B09-9642-1282A9BEF2A4}" sibTransId="{2A9D67C9-4EBE-41A9-A1D1-5B2B9714C6AA}"/>
    <dgm:cxn modelId="{E1369021-6A06-46A9-A9A7-68E0A947C65F}" type="presOf" srcId="{E1091AAF-7668-4494-A8F4-A971FEBA2CCD}" destId="{7FAFEB16-0CE8-46E3-8288-EF58872497DE}" srcOrd="1" destOrd="0" presId="urn:microsoft.com/office/officeart/2005/8/layout/vProcess5"/>
    <dgm:cxn modelId="{CC26BE2A-0991-42FE-BB2F-88288A35AD63}" type="presOf" srcId="{429468DE-439D-4E97-81E4-9B3E47B41F15}" destId="{373EE7EA-A9A6-45F6-8F0C-C607D5345B36}" srcOrd="0" destOrd="0" presId="urn:microsoft.com/office/officeart/2005/8/layout/vProcess5"/>
    <dgm:cxn modelId="{3BD20D2F-501F-4CA1-9C28-B1D78F07BEA3}" type="presOf" srcId="{E1091AAF-7668-4494-A8F4-A971FEBA2CCD}" destId="{1955CEFC-1B96-40C6-8DC8-B16623BB77B5}" srcOrd="0" destOrd="0" presId="urn:microsoft.com/office/officeart/2005/8/layout/vProcess5"/>
    <dgm:cxn modelId="{59CE6A44-94F3-4824-9152-F5A1AE468C3B}" type="presOf" srcId="{2519B96E-85EF-470D-86AC-20338500AFF4}" destId="{BB793C00-5432-4A5A-86E6-0FEC1FA90654}" srcOrd="0" destOrd="0" presId="urn:microsoft.com/office/officeart/2005/8/layout/vProcess5"/>
    <dgm:cxn modelId="{50543867-7FD3-4D97-BB1E-40A08545C590}" type="presOf" srcId="{F1080811-ECB9-4137-8281-7719FB47F807}" destId="{20EB7F17-158C-4E84-8E61-9FF314A37FF2}" srcOrd="0" destOrd="0" presId="urn:microsoft.com/office/officeart/2005/8/layout/vProcess5"/>
    <dgm:cxn modelId="{57C31475-012C-41EA-AEA1-889EBAE51514}" type="presOf" srcId="{37110E54-46C7-40E6-B37C-B3F0FEFA1895}" destId="{70F3EAE6-ACD5-4433-AAE9-E664818CE6FA}" srcOrd="0" destOrd="0" presId="urn:microsoft.com/office/officeart/2005/8/layout/vProcess5"/>
    <dgm:cxn modelId="{3B9D6777-46DA-48A3-B030-ECF7339F6662}" type="presOf" srcId="{1975BABF-042C-4451-96CB-416859841FF8}" destId="{024F55C8-C122-4F00-96BD-93AA4E859EE2}" srcOrd="0" destOrd="0" presId="urn:microsoft.com/office/officeart/2005/8/layout/vProcess5"/>
    <dgm:cxn modelId="{FC6B2C78-E271-4CDF-A1DE-77619BF1A4D3}" type="presOf" srcId="{4B7D4337-A32C-4C9B-9CAC-972FD49416E3}" destId="{EBBA099D-A3E0-499E-9719-2882C393BCD9}" srcOrd="0" destOrd="0" presId="urn:microsoft.com/office/officeart/2005/8/layout/vProcess5"/>
    <dgm:cxn modelId="{F6C86B81-A2D3-4CBC-A3E1-4F028CA48709}" type="presOf" srcId="{429468DE-439D-4E97-81E4-9B3E47B41F15}" destId="{653B3AD1-EAA9-4AB0-9F24-25AC19519B54}" srcOrd="1" destOrd="0" presId="urn:microsoft.com/office/officeart/2005/8/layout/vProcess5"/>
    <dgm:cxn modelId="{1CD8AA83-5D6B-424B-8460-2D6F9D490072}" srcId="{F1080811-ECB9-4137-8281-7719FB47F807}" destId="{E1091AAF-7668-4494-A8F4-A971FEBA2CCD}" srcOrd="2" destOrd="0" parTransId="{40C7E88A-8ADB-464E-8973-4F61DE9076F2}" sibTransId="{E30DEBD4-B9ED-41D5-9931-4B59BCC50C4B}"/>
    <dgm:cxn modelId="{E4F90098-08C3-4F53-98F6-8DDFD4EF560D}" type="presOf" srcId="{2519B96E-85EF-470D-86AC-20338500AFF4}" destId="{C3ABB09B-4C3A-402D-86FE-31850FD084A0}" srcOrd="1" destOrd="0" presId="urn:microsoft.com/office/officeart/2005/8/layout/vProcess5"/>
    <dgm:cxn modelId="{634501A6-EA4D-463F-A22B-56E2065116E0}" type="presOf" srcId="{1975BABF-042C-4451-96CB-416859841FF8}" destId="{CFC53F0E-A9DC-404C-800A-8D1C0C0617BD}" srcOrd="1" destOrd="0" presId="urn:microsoft.com/office/officeart/2005/8/layout/vProcess5"/>
    <dgm:cxn modelId="{722091AD-12C8-453A-9B78-3C416A17CCC0}" type="presOf" srcId="{2A9D67C9-4EBE-41A9-A1D1-5B2B9714C6AA}" destId="{E8B85B4B-4A44-4A46-A78F-668C2A417565}" srcOrd="0" destOrd="0" presId="urn:microsoft.com/office/officeart/2005/8/layout/vProcess5"/>
    <dgm:cxn modelId="{F647F9B6-9F7B-4E7C-ABC3-7E424717AE68}" type="presOf" srcId="{BA61CD5A-8BA9-425D-9338-9FA4BD320F64}" destId="{416B1520-2B5E-4871-892C-2B15405BBECA}" srcOrd="0" destOrd="0" presId="urn:microsoft.com/office/officeart/2005/8/layout/vProcess5"/>
    <dgm:cxn modelId="{102959BB-7F24-4461-A14B-43A02B858126}" type="presOf" srcId="{E30DEBD4-B9ED-41D5-9931-4B59BCC50C4B}" destId="{A259F1DA-1190-4DA9-83E1-596ED485C6CA}" srcOrd="0" destOrd="0" presId="urn:microsoft.com/office/officeart/2005/8/layout/vProcess5"/>
    <dgm:cxn modelId="{84C5D8D9-B4C6-4952-80E6-E93F3EEDB22B}" srcId="{F1080811-ECB9-4137-8281-7719FB47F807}" destId="{1975BABF-042C-4451-96CB-416859841FF8}" srcOrd="3" destOrd="0" parTransId="{889D8085-FC6F-42EA-BFA7-D5C4AD123824}" sibTransId="{BA61CD5A-8BA9-425D-9338-9FA4BD320F64}"/>
    <dgm:cxn modelId="{DDD09DED-6A9E-40DC-BA36-6F7ACE171266}" type="presOf" srcId="{4B7D4337-A32C-4C9B-9CAC-972FD49416E3}" destId="{FB5B9CCA-3893-4F8D-B74B-50362F50E2CB}" srcOrd="1" destOrd="0" presId="urn:microsoft.com/office/officeart/2005/8/layout/vProcess5"/>
    <dgm:cxn modelId="{2850D29A-5603-4A87-A54F-60C8AC8181E2}" type="presParOf" srcId="{20EB7F17-158C-4E84-8E61-9FF314A37FF2}" destId="{F27615E4-A1C9-4358-A682-14EB9692DD5F}" srcOrd="0" destOrd="0" presId="urn:microsoft.com/office/officeart/2005/8/layout/vProcess5"/>
    <dgm:cxn modelId="{ACD74AAF-8425-4535-86D1-12E31BD2D060}" type="presParOf" srcId="{20EB7F17-158C-4E84-8E61-9FF314A37FF2}" destId="{EBBA099D-A3E0-499E-9719-2882C393BCD9}" srcOrd="1" destOrd="0" presId="urn:microsoft.com/office/officeart/2005/8/layout/vProcess5"/>
    <dgm:cxn modelId="{E14B738F-1959-41C3-AD3C-EE096909AFE7}" type="presParOf" srcId="{20EB7F17-158C-4E84-8E61-9FF314A37FF2}" destId="{BB793C00-5432-4A5A-86E6-0FEC1FA90654}" srcOrd="2" destOrd="0" presId="urn:microsoft.com/office/officeart/2005/8/layout/vProcess5"/>
    <dgm:cxn modelId="{7AA8FF6A-9DE8-4895-8B3C-172BBC3C30B0}" type="presParOf" srcId="{20EB7F17-158C-4E84-8E61-9FF314A37FF2}" destId="{1955CEFC-1B96-40C6-8DC8-B16623BB77B5}" srcOrd="3" destOrd="0" presId="urn:microsoft.com/office/officeart/2005/8/layout/vProcess5"/>
    <dgm:cxn modelId="{E051013A-E130-41CD-A747-7B13A9736112}" type="presParOf" srcId="{20EB7F17-158C-4E84-8E61-9FF314A37FF2}" destId="{024F55C8-C122-4F00-96BD-93AA4E859EE2}" srcOrd="4" destOrd="0" presId="urn:microsoft.com/office/officeart/2005/8/layout/vProcess5"/>
    <dgm:cxn modelId="{F9C4C31B-403C-4815-B4A4-8CCEA890EA09}" type="presParOf" srcId="{20EB7F17-158C-4E84-8E61-9FF314A37FF2}" destId="{373EE7EA-A9A6-45F6-8F0C-C607D5345B36}" srcOrd="5" destOrd="0" presId="urn:microsoft.com/office/officeart/2005/8/layout/vProcess5"/>
    <dgm:cxn modelId="{9C3E540F-53A2-4D00-AB90-7D6FA24C7E46}" type="presParOf" srcId="{20EB7F17-158C-4E84-8E61-9FF314A37FF2}" destId="{70F3EAE6-ACD5-4433-AAE9-E664818CE6FA}" srcOrd="6" destOrd="0" presId="urn:microsoft.com/office/officeart/2005/8/layout/vProcess5"/>
    <dgm:cxn modelId="{D4495164-846B-4F27-A244-6CEBFDBCC8EE}" type="presParOf" srcId="{20EB7F17-158C-4E84-8E61-9FF314A37FF2}" destId="{E8B85B4B-4A44-4A46-A78F-668C2A417565}" srcOrd="7" destOrd="0" presId="urn:microsoft.com/office/officeart/2005/8/layout/vProcess5"/>
    <dgm:cxn modelId="{7D14BFE3-2815-4B04-85B1-09EFF28EA411}" type="presParOf" srcId="{20EB7F17-158C-4E84-8E61-9FF314A37FF2}" destId="{A259F1DA-1190-4DA9-83E1-596ED485C6CA}" srcOrd="8" destOrd="0" presId="urn:microsoft.com/office/officeart/2005/8/layout/vProcess5"/>
    <dgm:cxn modelId="{A25727C3-6441-4AEA-A8CF-EDA167DA5B4D}" type="presParOf" srcId="{20EB7F17-158C-4E84-8E61-9FF314A37FF2}" destId="{416B1520-2B5E-4871-892C-2B15405BBECA}" srcOrd="9" destOrd="0" presId="urn:microsoft.com/office/officeart/2005/8/layout/vProcess5"/>
    <dgm:cxn modelId="{97589BBF-631E-46B6-AEC8-436DE3841CCF}" type="presParOf" srcId="{20EB7F17-158C-4E84-8E61-9FF314A37FF2}" destId="{FB5B9CCA-3893-4F8D-B74B-50362F50E2CB}" srcOrd="10" destOrd="0" presId="urn:microsoft.com/office/officeart/2005/8/layout/vProcess5"/>
    <dgm:cxn modelId="{BE54B456-F05B-45B2-B132-10C862AF7C68}" type="presParOf" srcId="{20EB7F17-158C-4E84-8E61-9FF314A37FF2}" destId="{C3ABB09B-4C3A-402D-86FE-31850FD084A0}" srcOrd="11" destOrd="0" presId="urn:microsoft.com/office/officeart/2005/8/layout/vProcess5"/>
    <dgm:cxn modelId="{337378FF-BC40-4D59-97EC-748761579C7F}" type="presParOf" srcId="{20EB7F17-158C-4E84-8E61-9FF314A37FF2}" destId="{7FAFEB16-0CE8-46E3-8288-EF58872497DE}" srcOrd="12" destOrd="0" presId="urn:microsoft.com/office/officeart/2005/8/layout/vProcess5"/>
    <dgm:cxn modelId="{E6E2C773-A577-44A0-BCF3-FE6EC0DCFAA0}" type="presParOf" srcId="{20EB7F17-158C-4E84-8E61-9FF314A37FF2}" destId="{CFC53F0E-A9DC-404C-800A-8D1C0C0617BD}" srcOrd="13" destOrd="0" presId="urn:microsoft.com/office/officeart/2005/8/layout/vProcess5"/>
    <dgm:cxn modelId="{5B00C565-4EB6-4605-8064-296E424F02FA}" type="presParOf" srcId="{20EB7F17-158C-4E84-8E61-9FF314A37FF2}" destId="{653B3AD1-EAA9-4AB0-9F24-25AC19519B5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919F5-9794-4ADA-8FA1-89CF28ECD8E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F790B8-9527-4428-ACE8-5526E03AEC84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The mathematical model validates the presence or absence of ailments in the subject.</a:t>
          </a:r>
        </a:p>
      </dgm:t>
    </dgm:pt>
    <dgm:pt modelId="{D5B39F4A-E255-4CB8-BE7D-9509326F8DA5}" type="parTrans" cxnId="{FD1CC38C-342B-47A1-A1D7-23375D36A76C}">
      <dgm:prSet/>
      <dgm:spPr/>
      <dgm:t>
        <a:bodyPr/>
        <a:lstStyle/>
        <a:p>
          <a:endParaRPr lang="en-IN"/>
        </a:p>
      </dgm:t>
    </dgm:pt>
    <dgm:pt modelId="{A6C247AE-85CA-42A5-94DD-03868B5ADDDB}" type="sibTrans" cxnId="{FD1CC38C-342B-47A1-A1D7-23375D36A76C}">
      <dgm:prSet/>
      <dgm:spPr>
        <a:solidFill>
          <a:srgbClr val="FFFFFF">
            <a:alpha val="40000"/>
          </a:srgbClr>
        </a:solidFill>
        <a:ln w="6350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endParaRPr lang="en-IN"/>
        </a:p>
      </dgm:t>
    </dgm:pt>
    <dgm:pt modelId="{FA336389-11E1-4D7E-9ACD-F7C420B0B9C7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Validation was performed using four AI agents, in order to minimize over-reliance on any particular architecture.</a:t>
          </a:r>
        </a:p>
      </dgm:t>
    </dgm:pt>
    <dgm:pt modelId="{7BC5D0F4-43AB-4104-8BA1-85EDE6EC5A90}" type="parTrans" cxnId="{0115C0D9-2707-4518-957B-F544D9E399B4}">
      <dgm:prSet/>
      <dgm:spPr/>
      <dgm:t>
        <a:bodyPr/>
        <a:lstStyle/>
        <a:p>
          <a:endParaRPr lang="en-IN"/>
        </a:p>
      </dgm:t>
    </dgm:pt>
    <dgm:pt modelId="{E158CD43-AEBB-47D4-89FF-A86D80271DBC}" type="sibTrans" cxnId="{0115C0D9-2707-4518-957B-F544D9E399B4}">
      <dgm:prSet/>
      <dgm:spPr/>
      <dgm:t>
        <a:bodyPr/>
        <a:lstStyle/>
        <a:p>
          <a:endParaRPr lang="en-IN"/>
        </a:p>
      </dgm:t>
    </dgm:pt>
    <dgm:pt modelId="{EACC0435-6557-45D1-B490-F0FDF4FBB1E6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The current iteration was carried out with 120 samples. The dataset was split into 70:20:10 training -  test – validation ratio.</a:t>
          </a:r>
        </a:p>
      </dgm:t>
    </dgm:pt>
    <dgm:pt modelId="{3531FE4F-0136-4A2D-A44B-EF9355BA7EE8}" type="parTrans" cxnId="{82591572-E4B9-4391-9688-B9EB751C64D3}">
      <dgm:prSet/>
      <dgm:spPr/>
      <dgm:t>
        <a:bodyPr/>
        <a:lstStyle/>
        <a:p>
          <a:endParaRPr lang="en-IN"/>
        </a:p>
      </dgm:t>
    </dgm:pt>
    <dgm:pt modelId="{2E4F7068-C877-45EA-8032-1F8D203916F1}" type="sibTrans" cxnId="{82591572-E4B9-4391-9688-B9EB751C64D3}">
      <dgm:prSet/>
      <dgm:spPr/>
      <dgm:t>
        <a:bodyPr/>
        <a:lstStyle/>
        <a:p>
          <a:endParaRPr lang="en-IN"/>
        </a:p>
      </dgm:t>
    </dgm:pt>
    <dgm:pt modelId="{E00D072D-E098-4FE3-B500-19629A962484}" type="pres">
      <dgm:prSet presAssocID="{85D919F5-9794-4ADA-8FA1-89CF28ECD8E3}" presName="Name0" presStyleCnt="0">
        <dgm:presLayoutVars>
          <dgm:chMax val="7"/>
          <dgm:chPref val="7"/>
          <dgm:dir/>
        </dgm:presLayoutVars>
      </dgm:prSet>
      <dgm:spPr/>
    </dgm:pt>
    <dgm:pt modelId="{097E2314-829B-431F-93E2-1EA5C4FCF6F0}" type="pres">
      <dgm:prSet presAssocID="{85D919F5-9794-4ADA-8FA1-89CF28ECD8E3}" presName="Name1" presStyleCnt="0"/>
      <dgm:spPr/>
    </dgm:pt>
    <dgm:pt modelId="{390B7AB4-222C-4F0C-A0B9-9C240D159958}" type="pres">
      <dgm:prSet presAssocID="{85D919F5-9794-4ADA-8FA1-89CF28ECD8E3}" presName="cycle" presStyleCnt="0"/>
      <dgm:spPr/>
    </dgm:pt>
    <dgm:pt modelId="{6F034828-EE76-4020-8116-8168427B1006}" type="pres">
      <dgm:prSet presAssocID="{85D919F5-9794-4ADA-8FA1-89CF28ECD8E3}" presName="srcNode" presStyleLbl="node1" presStyleIdx="0" presStyleCnt="3"/>
      <dgm:spPr/>
    </dgm:pt>
    <dgm:pt modelId="{6E527E09-FB3C-4407-B0FB-2F2C560AA39E}" type="pres">
      <dgm:prSet presAssocID="{85D919F5-9794-4ADA-8FA1-89CF28ECD8E3}" presName="conn" presStyleLbl="parChTrans1D2" presStyleIdx="0" presStyleCnt="1" custLinFactNeighborX="-1350" custLinFactNeighborY="1015"/>
      <dgm:spPr/>
    </dgm:pt>
    <dgm:pt modelId="{2DA23977-836C-4478-BF3B-50853DD62F6C}" type="pres">
      <dgm:prSet presAssocID="{85D919F5-9794-4ADA-8FA1-89CF28ECD8E3}" presName="extraNode" presStyleLbl="node1" presStyleIdx="0" presStyleCnt="3"/>
      <dgm:spPr/>
    </dgm:pt>
    <dgm:pt modelId="{8D34540A-0053-4D8F-A1D4-8110F83DFCB8}" type="pres">
      <dgm:prSet presAssocID="{85D919F5-9794-4ADA-8FA1-89CF28ECD8E3}" presName="dstNode" presStyleLbl="node1" presStyleIdx="0" presStyleCnt="3"/>
      <dgm:spPr/>
    </dgm:pt>
    <dgm:pt modelId="{59172966-F031-4778-A25C-7C4209FBF68B}" type="pres">
      <dgm:prSet presAssocID="{67F790B8-9527-4428-ACE8-5526E03AEC84}" presName="text_1" presStyleLbl="node1" presStyleIdx="0" presStyleCnt="3" custLinFactNeighborY="6831">
        <dgm:presLayoutVars>
          <dgm:bulletEnabled val="1"/>
        </dgm:presLayoutVars>
      </dgm:prSet>
      <dgm:spPr/>
    </dgm:pt>
    <dgm:pt modelId="{FF330423-C47D-4149-8286-416F6FBBC6BD}" type="pres">
      <dgm:prSet presAssocID="{67F790B8-9527-4428-ACE8-5526E03AEC84}" presName="accent_1" presStyleCnt="0"/>
      <dgm:spPr/>
    </dgm:pt>
    <dgm:pt modelId="{221415A5-4AEE-4FB4-B013-C91EC75E66EF}" type="pres">
      <dgm:prSet presAssocID="{67F790B8-9527-4428-ACE8-5526E03AEC84}" presName="accentRepeatNode" presStyleLbl="solidFgAcc1" presStyleIdx="0" presStyleCnt="3" custLinFactNeighborY="5465"/>
      <dgm:spPr>
        <a:solidFill>
          <a:schemeClr val="accent6">
            <a:lumMod val="50000"/>
          </a:schemeClr>
        </a:solidFill>
        <a:ln>
          <a:noFill/>
        </a:ln>
      </dgm:spPr>
    </dgm:pt>
    <dgm:pt modelId="{E1D2EA9B-595F-4394-83FF-B296C3A7B4E1}" type="pres">
      <dgm:prSet presAssocID="{FA336389-11E1-4D7E-9ACD-F7C420B0B9C7}" presName="text_2" presStyleLbl="node1" presStyleIdx="1" presStyleCnt="3" custLinFactNeighborY="6831">
        <dgm:presLayoutVars>
          <dgm:bulletEnabled val="1"/>
        </dgm:presLayoutVars>
      </dgm:prSet>
      <dgm:spPr/>
    </dgm:pt>
    <dgm:pt modelId="{C91E8828-806B-484E-B63C-B14FE84338C8}" type="pres">
      <dgm:prSet presAssocID="{FA336389-11E1-4D7E-9ACD-F7C420B0B9C7}" presName="accent_2" presStyleCnt="0"/>
      <dgm:spPr/>
    </dgm:pt>
    <dgm:pt modelId="{386CFF4D-6ECA-4AB1-B2A6-A838616EE62E}" type="pres">
      <dgm:prSet presAssocID="{FA336389-11E1-4D7E-9ACD-F7C420B0B9C7}" presName="accentRepeatNode" presStyleLbl="solidFgAcc1" presStyleIdx="1" presStyleCnt="3" custLinFactNeighborY="5465"/>
      <dgm:spPr>
        <a:solidFill>
          <a:schemeClr val="accent6">
            <a:lumMod val="50000"/>
          </a:schemeClr>
        </a:solidFill>
        <a:ln>
          <a:noFill/>
        </a:ln>
      </dgm:spPr>
    </dgm:pt>
    <dgm:pt modelId="{C7B03212-B9C1-46A3-A18F-94CC6BDCA116}" type="pres">
      <dgm:prSet presAssocID="{EACC0435-6557-45D1-B490-F0FDF4FBB1E6}" presName="text_3" presStyleLbl="node1" presStyleIdx="2" presStyleCnt="3" custLinFactNeighborY="6831">
        <dgm:presLayoutVars>
          <dgm:bulletEnabled val="1"/>
        </dgm:presLayoutVars>
      </dgm:prSet>
      <dgm:spPr/>
    </dgm:pt>
    <dgm:pt modelId="{FC4330EE-348D-409C-AA3F-8C25435F3F46}" type="pres">
      <dgm:prSet presAssocID="{EACC0435-6557-45D1-B490-F0FDF4FBB1E6}" presName="accent_3" presStyleCnt="0"/>
      <dgm:spPr/>
    </dgm:pt>
    <dgm:pt modelId="{D9C6131F-A442-49F3-A876-0E51C4202790}" type="pres">
      <dgm:prSet presAssocID="{EACC0435-6557-45D1-B490-F0FDF4FBB1E6}" presName="accentRepeatNode" presStyleLbl="solidFgAcc1" presStyleIdx="2" presStyleCnt="3" custLinFactNeighborY="5465"/>
      <dgm:spPr>
        <a:solidFill>
          <a:schemeClr val="accent6">
            <a:lumMod val="50000"/>
          </a:schemeClr>
        </a:solidFill>
        <a:ln>
          <a:noFill/>
        </a:ln>
      </dgm:spPr>
    </dgm:pt>
  </dgm:ptLst>
  <dgm:cxnLst>
    <dgm:cxn modelId="{F8F8E824-A6BE-42CC-B51B-318094F62744}" type="presOf" srcId="{85D919F5-9794-4ADA-8FA1-89CF28ECD8E3}" destId="{E00D072D-E098-4FE3-B500-19629A962484}" srcOrd="0" destOrd="0" presId="urn:microsoft.com/office/officeart/2008/layout/VerticalCurvedList"/>
    <dgm:cxn modelId="{5C679068-DF04-4B8A-836A-7F877C3603E3}" type="presOf" srcId="{FA336389-11E1-4D7E-9ACD-F7C420B0B9C7}" destId="{E1D2EA9B-595F-4394-83FF-B296C3A7B4E1}" srcOrd="0" destOrd="0" presId="urn:microsoft.com/office/officeart/2008/layout/VerticalCurvedList"/>
    <dgm:cxn modelId="{8D89D96B-DC5B-4238-A7CB-CEF3086AB0EB}" type="presOf" srcId="{67F790B8-9527-4428-ACE8-5526E03AEC84}" destId="{59172966-F031-4778-A25C-7C4209FBF68B}" srcOrd="0" destOrd="0" presId="urn:microsoft.com/office/officeart/2008/layout/VerticalCurvedList"/>
    <dgm:cxn modelId="{82591572-E4B9-4391-9688-B9EB751C64D3}" srcId="{85D919F5-9794-4ADA-8FA1-89CF28ECD8E3}" destId="{EACC0435-6557-45D1-B490-F0FDF4FBB1E6}" srcOrd="2" destOrd="0" parTransId="{3531FE4F-0136-4A2D-A44B-EF9355BA7EE8}" sibTransId="{2E4F7068-C877-45EA-8032-1F8D203916F1}"/>
    <dgm:cxn modelId="{D62AB27B-5304-4900-80AD-39947B03DFB1}" type="presOf" srcId="{A6C247AE-85CA-42A5-94DD-03868B5ADDDB}" destId="{6E527E09-FB3C-4407-B0FB-2F2C560AA39E}" srcOrd="0" destOrd="0" presId="urn:microsoft.com/office/officeart/2008/layout/VerticalCurvedList"/>
    <dgm:cxn modelId="{FD1CC38C-342B-47A1-A1D7-23375D36A76C}" srcId="{85D919F5-9794-4ADA-8FA1-89CF28ECD8E3}" destId="{67F790B8-9527-4428-ACE8-5526E03AEC84}" srcOrd="0" destOrd="0" parTransId="{D5B39F4A-E255-4CB8-BE7D-9509326F8DA5}" sibTransId="{A6C247AE-85CA-42A5-94DD-03868B5ADDDB}"/>
    <dgm:cxn modelId="{AFC637D0-BE0F-4DBD-9B1D-1CBCF70B33F2}" type="presOf" srcId="{EACC0435-6557-45D1-B490-F0FDF4FBB1E6}" destId="{C7B03212-B9C1-46A3-A18F-94CC6BDCA116}" srcOrd="0" destOrd="0" presId="urn:microsoft.com/office/officeart/2008/layout/VerticalCurvedList"/>
    <dgm:cxn modelId="{0115C0D9-2707-4518-957B-F544D9E399B4}" srcId="{85D919F5-9794-4ADA-8FA1-89CF28ECD8E3}" destId="{FA336389-11E1-4D7E-9ACD-F7C420B0B9C7}" srcOrd="1" destOrd="0" parTransId="{7BC5D0F4-43AB-4104-8BA1-85EDE6EC5A90}" sibTransId="{E158CD43-AEBB-47D4-89FF-A86D80271DBC}"/>
    <dgm:cxn modelId="{E000AE36-107A-4401-9282-F8C979570CC0}" type="presParOf" srcId="{E00D072D-E098-4FE3-B500-19629A962484}" destId="{097E2314-829B-431F-93E2-1EA5C4FCF6F0}" srcOrd="0" destOrd="0" presId="urn:microsoft.com/office/officeart/2008/layout/VerticalCurvedList"/>
    <dgm:cxn modelId="{2E14BD1B-6F57-4721-AE4A-C02AC56E0C26}" type="presParOf" srcId="{097E2314-829B-431F-93E2-1EA5C4FCF6F0}" destId="{390B7AB4-222C-4F0C-A0B9-9C240D159958}" srcOrd="0" destOrd="0" presId="urn:microsoft.com/office/officeart/2008/layout/VerticalCurvedList"/>
    <dgm:cxn modelId="{9D0F208F-E142-443F-8A3A-BCA453BE2849}" type="presParOf" srcId="{390B7AB4-222C-4F0C-A0B9-9C240D159958}" destId="{6F034828-EE76-4020-8116-8168427B1006}" srcOrd="0" destOrd="0" presId="urn:microsoft.com/office/officeart/2008/layout/VerticalCurvedList"/>
    <dgm:cxn modelId="{C2866C85-FA5E-4FDA-B8B3-0ECAF044BEB7}" type="presParOf" srcId="{390B7AB4-222C-4F0C-A0B9-9C240D159958}" destId="{6E527E09-FB3C-4407-B0FB-2F2C560AA39E}" srcOrd="1" destOrd="0" presId="urn:microsoft.com/office/officeart/2008/layout/VerticalCurvedList"/>
    <dgm:cxn modelId="{F7412D80-F00C-4D69-91F7-6B4135401CE7}" type="presParOf" srcId="{390B7AB4-222C-4F0C-A0B9-9C240D159958}" destId="{2DA23977-836C-4478-BF3B-50853DD62F6C}" srcOrd="2" destOrd="0" presId="urn:microsoft.com/office/officeart/2008/layout/VerticalCurvedList"/>
    <dgm:cxn modelId="{650EF8A8-16D8-4A60-8885-1630A6A3437C}" type="presParOf" srcId="{390B7AB4-222C-4F0C-A0B9-9C240D159958}" destId="{8D34540A-0053-4D8F-A1D4-8110F83DFCB8}" srcOrd="3" destOrd="0" presId="urn:microsoft.com/office/officeart/2008/layout/VerticalCurvedList"/>
    <dgm:cxn modelId="{A24E6564-8461-4821-A4A7-24210DEFBA54}" type="presParOf" srcId="{097E2314-829B-431F-93E2-1EA5C4FCF6F0}" destId="{59172966-F031-4778-A25C-7C4209FBF68B}" srcOrd="1" destOrd="0" presId="urn:microsoft.com/office/officeart/2008/layout/VerticalCurvedList"/>
    <dgm:cxn modelId="{12CA1BDC-8EE0-4994-B854-53EF8FDD2818}" type="presParOf" srcId="{097E2314-829B-431F-93E2-1EA5C4FCF6F0}" destId="{FF330423-C47D-4149-8286-416F6FBBC6BD}" srcOrd="2" destOrd="0" presId="urn:microsoft.com/office/officeart/2008/layout/VerticalCurvedList"/>
    <dgm:cxn modelId="{DA7F4EC5-298A-4363-A52D-B0FDA85A78D9}" type="presParOf" srcId="{FF330423-C47D-4149-8286-416F6FBBC6BD}" destId="{221415A5-4AEE-4FB4-B013-C91EC75E66EF}" srcOrd="0" destOrd="0" presId="urn:microsoft.com/office/officeart/2008/layout/VerticalCurvedList"/>
    <dgm:cxn modelId="{12D600E3-ECF9-4D7E-A8A0-1DFF576F9FD4}" type="presParOf" srcId="{097E2314-829B-431F-93E2-1EA5C4FCF6F0}" destId="{E1D2EA9B-595F-4394-83FF-B296C3A7B4E1}" srcOrd="3" destOrd="0" presId="urn:microsoft.com/office/officeart/2008/layout/VerticalCurvedList"/>
    <dgm:cxn modelId="{C0570967-5002-4F73-ACC3-8A9313BBB074}" type="presParOf" srcId="{097E2314-829B-431F-93E2-1EA5C4FCF6F0}" destId="{C91E8828-806B-484E-B63C-B14FE84338C8}" srcOrd="4" destOrd="0" presId="urn:microsoft.com/office/officeart/2008/layout/VerticalCurvedList"/>
    <dgm:cxn modelId="{3B2F2D06-65B5-46C4-A5F9-D55DB1512B1C}" type="presParOf" srcId="{C91E8828-806B-484E-B63C-B14FE84338C8}" destId="{386CFF4D-6ECA-4AB1-B2A6-A838616EE62E}" srcOrd="0" destOrd="0" presId="urn:microsoft.com/office/officeart/2008/layout/VerticalCurvedList"/>
    <dgm:cxn modelId="{B162747D-66C2-4BCD-80E4-1E6069E3940B}" type="presParOf" srcId="{097E2314-829B-431F-93E2-1EA5C4FCF6F0}" destId="{C7B03212-B9C1-46A3-A18F-94CC6BDCA116}" srcOrd="5" destOrd="0" presId="urn:microsoft.com/office/officeart/2008/layout/VerticalCurvedList"/>
    <dgm:cxn modelId="{9E03A8DE-34C5-40C3-A0EE-424C672CA386}" type="presParOf" srcId="{097E2314-829B-431F-93E2-1EA5C4FCF6F0}" destId="{FC4330EE-348D-409C-AA3F-8C25435F3F46}" srcOrd="6" destOrd="0" presId="urn:microsoft.com/office/officeart/2008/layout/VerticalCurvedList"/>
    <dgm:cxn modelId="{EE7EDB17-A5EE-45BD-B5D7-E83E62558790}" type="presParOf" srcId="{FC4330EE-348D-409C-AA3F-8C25435F3F46}" destId="{D9C6131F-A442-49F3-A876-0E51C42027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C9402-C0FF-4E63-891C-D493B4CA47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D9574CF-C33D-4642-BC1D-006159A944A7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Centralized Database</a:t>
          </a:r>
        </a:p>
      </dgm:t>
    </dgm:pt>
    <dgm:pt modelId="{DC0CF87F-69F0-49FD-9797-6F2D4ADBED93}" type="parTrans" cxnId="{E5544E41-0648-49F1-A558-01052B93B354}">
      <dgm:prSet/>
      <dgm:spPr/>
      <dgm:t>
        <a:bodyPr/>
        <a:lstStyle/>
        <a:p>
          <a:endParaRPr lang="en-IN"/>
        </a:p>
      </dgm:t>
    </dgm:pt>
    <dgm:pt modelId="{9CD034F8-FF9B-44BB-94FC-6B2586D091E5}" type="sibTrans" cxnId="{E5544E41-0648-49F1-A558-01052B93B354}">
      <dgm:prSet/>
      <dgm:spPr/>
      <dgm:t>
        <a:bodyPr/>
        <a:lstStyle/>
        <a:p>
          <a:endParaRPr lang="en-IN"/>
        </a:p>
      </dgm:t>
    </dgm:pt>
    <dgm:pt modelId="{27839F9C-AC23-4D81-AC0E-036811B8D914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Frequency Domain Features</a:t>
          </a:r>
        </a:p>
      </dgm:t>
    </dgm:pt>
    <dgm:pt modelId="{9059FF28-3397-479C-98A3-60C627610325}" type="parTrans" cxnId="{F4359056-3162-48A6-BE30-F3B8C3533666}">
      <dgm:prSet/>
      <dgm:spPr/>
      <dgm:t>
        <a:bodyPr/>
        <a:lstStyle/>
        <a:p>
          <a:endParaRPr lang="en-IN"/>
        </a:p>
      </dgm:t>
    </dgm:pt>
    <dgm:pt modelId="{464AB087-D5B3-4516-83A6-000D85C135EB}" type="sibTrans" cxnId="{F4359056-3162-48A6-BE30-F3B8C3533666}">
      <dgm:prSet/>
      <dgm:spPr/>
      <dgm:t>
        <a:bodyPr/>
        <a:lstStyle/>
        <a:p>
          <a:endParaRPr lang="en-IN"/>
        </a:p>
      </dgm:t>
    </dgm:pt>
    <dgm:pt modelId="{C961328A-5435-4E5D-86A8-6A18D8317F72}">
      <dgm:prSet phldrT="[Text]"/>
      <dgm:spPr>
        <a:solidFill>
          <a:srgbClr val="FFFFFF">
            <a:alpha val="40000"/>
          </a:srgbClr>
        </a:solidFill>
        <a:ln>
          <a:noFill/>
        </a:ln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Deep Learning</a:t>
          </a:r>
        </a:p>
      </dgm:t>
    </dgm:pt>
    <dgm:pt modelId="{EB140CAA-45DC-4B63-A34B-C3BF8150042F}" type="parTrans" cxnId="{3B657B53-36B2-4C21-A558-FA68184F068C}">
      <dgm:prSet/>
      <dgm:spPr/>
      <dgm:t>
        <a:bodyPr/>
        <a:lstStyle/>
        <a:p>
          <a:endParaRPr lang="en-IN"/>
        </a:p>
      </dgm:t>
    </dgm:pt>
    <dgm:pt modelId="{256DA334-37D8-45BB-BC23-7F84DA24BBFD}" type="sibTrans" cxnId="{3B657B53-36B2-4C21-A558-FA68184F068C}">
      <dgm:prSet/>
      <dgm:spPr/>
      <dgm:t>
        <a:bodyPr/>
        <a:lstStyle/>
        <a:p>
          <a:endParaRPr lang="en-IN"/>
        </a:p>
      </dgm:t>
    </dgm:pt>
    <dgm:pt modelId="{5F48F943-6695-473F-ABF6-34624D60DE8A}" type="pres">
      <dgm:prSet presAssocID="{EC4C9402-C0FF-4E63-891C-D493B4CA474E}" presName="linear" presStyleCnt="0">
        <dgm:presLayoutVars>
          <dgm:dir/>
          <dgm:animLvl val="lvl"/>
          <dgm:resizeHandles val="exact"/>
        </dgm:presLayoutVars>
      </dgm:prSet>
      <dgm:spPr/>
    </dgm:pt>
    <dgm:pt modelId="{C706D331-11B4-4B94-A5D8-03696FC56802}" type="pres">
      <dgm:prSet presAssocID="{7D9574CF-C33D-4642-BC1D-006159A944A7}" presName="parentLin" presStyleCnt="0"/>
      <dgm:spPr/>
    </dgm:pt>
    <dgm:pt modelId="{03555D43-CE16-436F-956F-0EE752ECBBCD}" type="pres">
      <dgm:prSet presAssocID="{7D9574CF-C33D-4642-BC1D-006159A944A7}" presName="parentLeftMargin" presStyleLbl="node1" presStyleIdx="0" presStyleCnt="3"/>
      <dgm:spPr/>
    </dgm:pt>
    <dgm:pt modelId="{8982BE5B-12F7-4E2A-828D-F709575EF02F}" type="pres">
      <dgm:prSet presAssocID="{7D9574CF-C33D-4642-BC1D-006159A944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7E46C5-C7B7-4D8C-9DD5-DF1DAB28A85B}" type="pres">
      <dgm:prSet presAssocID="{7D9574CF-C33D-4642-BC1D-006159A944A7}" presName="negativeSpace" presStyleCnt="0"/>
      <dgm:spPr/>
    </dgm:pt>
    <dgm:pt modelId="{0265A97B-4A12-44DE-9DD3-4C7FDAF0D2D3}" type="pres">
      <dgm:prSet presAssocID="{7D9574CF-C33D-4642-BC1D-006159A944A7}" presName="childText" presStyleLbl="conFgAcc1" presStyleIdx="0" presStyleCnt="3">
        <dgm:presLayoutVars>
          <dgm:bulletEnabled val="1"/>
        </dgm:presLayoutVars>
      </dgm:prSet>
      <dgm:spPr>
        <a:solidFill>
          <a:schemeClr val="accent6">
            <a:lumMod val="50000"/>
            <a:alpha val="40000"/>
          </a:schemeClr>
        </a:solidFill>
        <a:ln>
          <a:noFill/>
        </a:ln>
      </dgm:spPr>
    </dgm:pt>
    <dgm:pt modelId="{9A80B05E-56D2-4D40-B209-4EC0FFCB8AA2}" type="pres">
      <dgm:prSet presAssocID="{9CD034F8-FF9B-44BB-94FC-6B2586D091E5}" presName="spaceBetweenRectangles" presStyleCnt="0"/>
      <dgm:spPr/>
    </dgm:pt>
    <dgm:pt modelId="{037AC184-96F3-4577-AC6E-190C78D1C4D0}" type="pres">
      <dgm:prSet presAssocID="{27839F9C-AC23-4D81-AC0E-036811B8D914}" presName="parentLin" presStyleCnt="0"/>
      <dgm:spPr/>
    </dgm:pt>
    <dgm:pt modelId="{A722DAED-A7F4-44EA-9BBD-94B5C8A01B56}" type="pres">
      <dgm:prSet presAssocID="{27839F9C-AC23-4D81-AC0E-036811B8D914}" presName="parentLeftMargin" presStyleLbl="node1" presStyleIdx="0" presStyleCnt="3"/>
      <dgm:spPr/>
    </dgm:pt>
    <dgm:pt modelId="{105C85D4-71F1-4DB0-B1CF-CA5D5BEC14B4}" type="pres">
      <dgm:prSet presAssocID="{27839F9C-AC23-4D81-AC0E-036811B8D9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FED265-3FC4-400C-9EA4-9C4D91BE0DFD}" type="pres">
      <dgm:prSet presAssocID="{27839F9C-AC23-4D81-AC0E-036811B8D914}" presName="negativeSpace" presStyleCnt="0"/>
      <dgm:spPr/>
    </dgm:pt>
    <dgm:pt modelId="{4CE6C5A8-6F6E-49A4-836A-4A172A613E64}" type="pres">
      <dgm:prSet presAssocID="{27839F9C-AC23-4D81-AC0E-036811B8D914}" presName="childText" presStyleLbl="conFgAcc1" presStyleIdx="1" presStyleCnt="3">
        <dgm:presLayoutVars>
          <dgm:bulletEnabled val="1"/>
        </dgm:presLayoutVars>
      </dgm:prSet>
      <dgm:spPr>
        <a:solidFill>
          <a:schemeClr val="accent6">
            <a:lumMod val="50000"/>
            <a:alpha val="40000"/>
          </a:schemeClr>
        </a:solidFill>
        <a:ln>
          <a:noFill/>
        </a:ln>
      </dgm:spPr>
    </dgm:pt>
    <dgm:pt modelId="{3BF8F978-62CD-4C0E-A83A-63B89C91D8DE}" type="pres">
      <dgm:prSet presAssocID="{464AB087-D5B3-4516-83A6-000D85C135EB}" presName="spaceBetweenRectangles" presStyleCnt="0"/>
      <dgm:spPr/>
    </dgm:pt>
    <dgm:pt modelId="{AD78A19E-1D73-4C41-82D1-E05CC5FA43D6}" type="pres">
      <dgm:prSet presAssocID="{C961328A-5435-4E5D-86A8-6A18D8317F72}" presName="parentLin" presStyleCnt="0"/>
      <dgm:spPr/>
    </dgm:pt>
    <dgm:pt modelId="{781387EE-7920-41FB-8A4D-D06B7E879C5E}" type="pres">
      <dgm:prSet presAssocID="{C961328A-5435-4E5D-86A8-6A18D8317F72}" presName="parentLeftMargin" presStyleLbl="node1" presStyleIdx="1" presStyleCnt="3"/>
      <dgm:spPr/>
    </dgm:pt>
    <dgm:pt modelId="{9E702DEB-A1C2-493F-BFD7-975C5472191A}" type="pres">
      <dgm:prSet presAssocID="{C961328A-5435-4E5D-86A8-6A18D8317F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48F425-7040-423F-875D-A172265F9F66}" type="pres">
      <dgm:prSet presAssocID="{C961328A-5435-4E5D-86A8-6A18D8317F72}" presName="negativeSpace" presStyleCnt="0"/>
      <dgm:spPr/>
    </dgm:pt>
    <dgm:pt modelId="{C34FBBD8-1636-4F21-9A52-3B1C32D10B48}" type="pres">
      <dgm:prSet presAssocID="{C961328A-5435-4E5D-86A8-6A18D8317F72}" presName="childText" presStyleLbl="conFgAcc1" presStyleIdx="2" presStyleCnt="3">
        <dgm:presLayoutVars>
          <dgm:bulletEnabled val="1"/>
        </dgm:presLayoutVars>
      </dgm:prSet>
      <dgm:spPr>
        <a:solidFill>
          <a:schemeClr val="accent6">
            <a:lumMod val="50000"/>
            <a:alpha val="40000"/>
          </a:schemeClr>
        </a:solidFill>
        <a:ln>
          <a:noFill/>
        </a:ln>
      </dgm:spPr>
    </dgm:pt>
  </dgm:ptLst>
  <dgm:cxnLst>
    <dgm:cxn modelId="{7059EB00-0101-4270-AA13-26D604BF3784}" type="presOf" srcId="{C961328A-5435-4E5D-86A8-6A18D8317F72}" destId="{781387EE-7920-41FB-8A4D-D06B7E879C5E}" srcOrd="0" destOrd="0" presId="urn:microsoft.com/office/officeart/2005/8/layout/list1"/>
    <dgm:cxn modelId="{BEA1F20A-CE28-4DD7-AA61-C70CCA973472}" type="presOf" srcId="{27839F9C-AC23-4D81-AC0E-036811B8D914}" destId="{105C85D4-71F1-4DB0-B1CF-CA5D5BEC14B4}" srcOrd="1" destOrd="0" presId="urn:microsoft.com/office/officeart/2005/8/layout/list1"/>
    <dgm:cxn modelId="{74CF0B34-7924-4A85-ACC5-D3B3E22E75A2}" type="presOf" srcId="{7D9574CF-C33D-4642-BC1D-006159A944A7}" destId="{8982BE5B-12F7-4E2A-828D-F709575EF02F}" srcOrd="1" destOrd="0" presId="urn:microsoft.com/office/officeart/2005/8/layout/list1"/>
    <dgm:cxn modelId="{41BEF03E-4BE8-4F09-9E69-F714FFC1ACD4}" type="presOf" srcId="{C961328A-5435-4E5D-86A8-6A18D8317F72}" destId="{9E702DEB-A1C2-493F-BFD7-975C5472191A}" srcOrd="1" destOrd="0" presId="urn:microsoft.com/office/officeart/2005/8/layout/list1"/>
    <dgm:cxn modelId="{E5544E41-0648-49F1-A558-01052B93B354}" srcId="{EC4C9402-C0FF-4E63-891C-D493B4CA474E}" destId="{7D9574CF-C33D-4642-BC1D-006159A944A7}" srcOrd="0" destOrd="0" parTransId="{DC0CF87F-69F0-49FD-9797-6F2D4ADBED93}" sibTransId="{9CD034F8-FF9B-44BB-94FC-6B2586D091E5}"/>
    <dgm:cxn modelId="{3D3E1842-01E7-4703-A641-7B9107F116E4}" type="presOf" srcId="{EC4C9402-C0FF-4E63-891C-D493B4CA474E}" destId="{5F48F943-6695-473F-ABF6-34624D60DE8A}" srcOrd="0" destOrd="0" presId="urn:microsoft.com/office/officeart/2005/8/layout/list1"/>
    <dgm:cxn modelId="{3B657B53-36B2-4C21-A558-FA68184F068C}" srcId="{EC4C9402-C0FF-4E63-891C-D493B4CA474E}" destId="{C961328A-5435-4E5D-86A8-6A18D8317F72}" srcOrd="2" destOrd="0" parTransId="{EB140CAA-45DC-4B63-A34B-C3BF8150042F}" sibTransId="{256DA334-37D8-45BB-BC23-7F84DA24BBFD}"/>
    <dgm:cxn modelId="{F4359056-3162-48A6-BE30-F3B8C3533666}" srcId="{EC4C9402-C0FF-4E63-891C-D493B4CA474E}" destId="{27839F9C-AC23-4D81-AC0E-036811B8D914}" srcOrd="1" destOrd="0" parTransId="{9059FF28-3397-479C-98A3-60C627610325}" sibTransId="{464AB087-D5B3-4516-83A6-000D85C135EB}"/>
    <dgm:cxn modelId="{CA7BD097-2A9E-4D9A-B8DC-93C8F2E6B844}" type="presOf" srcId="{7D9574CF-C33D-4642-BC1D-006159A944A7}" destId="{03555D43-CE16-436F-956F-0EE752ECBBCD}" srcOrd="0" destOrd="0" presId="urn:microsoft.com/office/officeart/2005/8/layout/list1"/>
    <dgm:cxn modelId="{9467ACA4-69CE-4F6E-ABF5-53D201A27621}" type="presOf" srcId="{27839F9C-AC23-4D81-AC0E-036811B8D914}" destId="{A722DAED-A7F4-44EA-9BBD-94B5C8A01B56}" srcOrd="0" destOrd="0" presId="urn:microsoft.com/office/officeart/2005/8/layout/list1"/>
    <dgm:cxn modelId="{7D8549C4-5E06-4A62-A922-05F8B222541B}" type="presParOf" srcId="{5F48F943-6695-473F-ABF6-34624D60DE8A}" destId="{C706D331-11B4-4B94-A5D8-03696FC56802}" srcOrd="0" destOrd="0" presId="urn:microsoft.com/office/officeart/2005/8/layout/list1"/>
    <dgm:cxn modelId="{D5E5879B-35D7-4D3A-85CD-4601656BCC14}" type="presParOf" srcId="{C706D331-11B4-4B94-A5D8-03696FC56802}" destId="{03555D43-CE16-436F-956F-0EE752ECBBCD}" srcOrd="0" destOrd="0" presId="urn:microsoft.com/office/officeart/2005/8/layout/list1"/>
    <dgm:cxn modelId="{EF0A4224-24C6-41B8-BAA4-393376E3BF52}" type="presParOf" srcId="{C706D331-11B4-4B94-A5D8-03696FC56802}" destId="{8982BE5B-12F7-4E2A-828D-F709575EF02F}" srcOrd="1" destOrd="0" presId="urn:microsoft.com/office/officeart/2005/8/layout/list1"/>
    <dgm:cxn modelId="{5E743BCD-3619-44F9-B691-D97033402EE6}" type="presParOf" srcId="{5F48F943-6695-473F-ABF6-34624D60DE8A}" destId="{857E46C5-C7B7-4D8C-9DD5-DF1DAB28A85B}" srcOrd="1" destOrd="0" presId="urn:microsoft.com/office/officeart/2005/8/layout/list1"/>
    <dgm:cxn modelId="{BF72AB00-DDA9-438D-BA10-BA25FFBABE80}" type="presParOf" srcId="{5F48F943-6695-473F-ABF6-34624D60DE8A}" destId="{0265A97B-4A12-44DE-9DD3-4C7FDAF0D2D3}" srcOrd="2" destOrd="0" presId="urn:microsoft.com/office/officeart/2005/8/layout/list1"/>
    <dgm:cxn modelId="{DD1368C5-CE01-48A6-91FA-C2C457568B2A}" type="presParOf" srcId="{5F48F943-6695-473F-ABF6-34624D60DE8A}" destId="{9A80B05E-56D2-4D40-B209-4EC0FFCB8AA2}" srcOrd="3" destOrd="0" presId="urn:microsoft.com/office/officeart/2005/8/layout/list1"/>
    <dgm:cxn modelId="{DE227197-EFA9-410A-86AC-A4479E2EF019}" type="presParOf" srcId="{5F48F943-6695-473F-ABF6-34624D60DE8A}" destId="{037AC184-96F3-4577-AC6E-190C78D1C4D0}" srcOrd="4" destOrd="0" presId="urn:microsoft.com/office/officeart/2005/8/layout/list1"/>
    <dgm:cxn modelId="{4A987504-CFA9-4F5C-BD30-85F74994D4ED}" type="presParOf" srcId="{037AC184-96F3-4577-AC6E-190C78D1C4D0}" destId="{A722DAED-A7F4-44EA-9BBD-94B5C8A01B56}" srcOrd="0" destOrd="0" presId="urn:microsoft.com/office/officeart/2005/8/layout/list1"/>
    <dgm:cxn modelId="{58AA8118-82BE-4232-B343-5560030CA938}" type="presParOf" srcId="{037AC184-96F3-4577-AC6E-190C78D1C4D0}" destId="{105C85D4-71F1-4DB0-B1CF-CA5D5BEC14B4}" srcOrd="1" destOrd="0" presId="urn:microsoft.com/office/officeart/2005/8/layout/list1"/>
    <dgm:cxn modelId="{2CFB70B5-CD68-4722-B7DA-06DFBD4EA473}" type="presParOf" srcId="{5F48F943-6695-473F-ABF6-34624D60DE8A}" destId="{AFFED265-3FC4-400C-9EA4-9C4D91BE0DFD}" srcOrd="5" destOrd="0" presId="urn:microsoft.com/office/officeart/2005/8/layout/list1"/>
    <dgm:cxn modelId="{27FD5F13-9C55-4C6B-92CB-A077F036F311}" type="presParOf" srcId="{5F48F943-6695-473F-ABF6-34624D60DE8A}" destId="{4CE6C5A8-6F6E-49A4-836A-4A172A613E64}" srcOrd="6" destOrd="0" presId="urn:microsoft.com/office/officeart/2005/8/layout/list1"/>
    <dgm:cxn modelId="{5F7DB578-4B40-404E-8500-0BA77527AFCE}" type="presParOf" srcId="{5F48F943-6695-473F-ABF6-34624D60DE8A}" destId="{3BF8F978-62CD-4C0E-A83A-63B89C91D8DE}" srcOrd="7" destOrd="0" presId="urn:microsoft.com/office/officeart/2005/8/layout/list1"/>
    <dgm:cxn modelId="{7F6F2EB3-F715-4013-A11C-90F6127185E8}" type="presParOf" srcId="{5F48F943-6695-473F-ABF6-34624D60DE8A}" destId="{AD78A19E-1D73-4C41-82D1-E05CC5FA43D6}" srcOrd="8" destOrd="0" presId="urn:microsoft.com/office/officeart/2005/8/layout/list1"/>
    <dgm:cxn modelId="{6C5A4E32-9E09-428E-9000-1F96BABB85B9}" type="presParOf" srcId="{AD78A19E-1D73-4C41-82D1-E05CC5FA43D6}" destId="{781387EE-7920-41FB-8A4D-D06B7E879C5E}" srcOrd="0" destOrd="0" presId="urn:microsoft.com/office/officeart/2005/8/layout/list1"/>
    <dgm:cxn modelId="{4CE5B351-60C9-47ED-85B1-AD2962CB11D3}" type="presParOf" srcId="{AD78A19E-1D73-4C41-82D1-E05CC5FA43D6}" destId="{9E702DEB-A1C2-493F-BFD7-975C5472191A}" srcOrd="1" destOrd="0" presId="urn:microsoft.com/office/officeart/2005/8/layout/list1"/>
    <dgm:cxn modelId="{E9F6691D-0723-4C4B-A589-5D3CC6F5D9B5}" type="presParOf" srcId="{5F48F943-6695-473F-ABF6-34624D60DE8A}" destId="{E248F425-7040-423F-875D-A172265F9F66}" srcOrd="9" destOrd="0" presId="urn:microsoft.com/office/officeart/2005/8/layout/list1"/>
    <dgm:cxn modelId="{1C23DCF1-3D95-4312-933A-FDFFA9E389E8}" type="presParOf" srcId="{5F48F943-6695-473F-ABF6-34624D60DE8A}" destId="{C34FBBD8-1636-4F21-9A52-3B1C32D10B4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A099D-A3E0-499E-9719-2882C393BCD9}">
      <dsp:nvSpPr>
        <dsp:cNvPr id="0" name=""/>
        <dsp:cNvSpPr/>
      </dsp:nvSpPr>
      <dsp:spPr>
        <a:xfrm>
          <a:off x="-278199" y="0"/>
          <a:ext cx="7328741" cy="1069448"/>
        </a:xfrm>
        <a:prstGeom prst="roundRect">
          <a:avLst>
            <a:gd name="adj" fmla="val 10000"/>
          </a:avLst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Signal is stored as series of nos. in text file using Arduino, which are then read by Python to convert into list.</a:t>
          </a:r>
        </a:p>
      </dsp:txBody>
      <dsp:txXfrm>
        <a:off x="-246876" y="31323"/>
        <a:ext cx="5931986" cy="1006802"/>
      </dsp:txXfrm>
    </dsp:sp>
    <dsp:sp modelId="{BB793C00-5432-4A5A-86E6-0FEC1FA90654}">
      <dsp:nvSpPr>
        <dsp:cNvPr id="0" name=""/>
        <dsp:cNvSpPr/>
      </dsp:nvSpPr>
      <dsp:spPr>
        <a:xfrm>
          <a:off x="213412" y="1217983"/>
          <a:ext cx="7343577" cy="1069448"/>
        </a:xfrm>
        <a:prstGeom prst="roundRect">
          <a:avLst>
            <a:gd name="adj" fmla="val 10000"/>
          </a:avLst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Bidirectional double filtration using Recursive Butterworth Filter and added  to a new list to find feature points, which are then stored in a separate list.</a:t>
          </a:r>
        </a:p>
      </dsp:txBody>
      <dsp:txXfrm>
        <a:off x="244735" y="1249306"/>
        <a:ext cx="5968656" cy="1006802"/>
      </dsp:txXfrm>
    </dsp:sp>
    <dsp:sp modelId="{1955CEFC-1B96-40C6-8DC8-B16623BB77B5}">
      <dsp:nvSpPr>
        <dsp:cNvPr id="0" name=""/>
        <dsp:cNvSpPr/>
      </dsp:nvSpPr>
      <dsp:spPr>
        <a:xfrm>
          <a:off x="754009" y="2435967"/>
          <a:ext cx="7260445" cy="1069448"/>
        </a:xfrm>
        <a:prstGeom prst="roundRect">
          <a:avLst>
            <a:gd name="adj" fmla="val 10000"/>
          </a:avLst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Mean, Median, Max &amp; Min are calculated for these feature points and appended in a sequence to feature in CSV file, which is an input vector to ML algorithm along with the classes for training purpose.</a:t>
          </a:r>
        </a:p>
      </dsp:txBody>
      <dsp:txXfrm>
        <a:off x="785332" y="2467290"/>
        <a:ext cx="5900379" cy="1006802"/>
      </dsp:txXfrm>
    </dsp:sp>
    <dsp:sp modelId="{024F55C8-C122-4F00-96BD-93AA4E859EE2}">
      <dsp:nvSpPr>
        <dsp:cNvPr id="0" name=""/>
        <dsp:cNvSpPr/>
      </dsp:nvSpPr>
      <dsp:spPr>
        <a:xfrm>
          <a:off x="1316691" y="3653950"/>
          <a:ext cx="7133140" cy="1069448"/>
        </a:xfrm>
        <a:prstGeom prst="roundRect">
          <a:avLst>
            <a:gd name="adj" fmla="val 10000"/>
          </a:avLst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20% of data is withheld from the algorithm during training for testing, which is then followed by K-fold stratified cross validation, and weighted average of K was returned.</a:t>
          </a:r>
        </a:p>
      </dsp:txBody>
      <dsp:txXfrm>
        <a:off x="1348014" y="3685273"/>
        <a:ext cx="5795823" cy="1006802"/>
      </dsp:txXfrm>
    </dsp:sp>
    <dsp:sp modelId="{373EE7EA-A9A6-45F6-8F0C-C607D5345B36}">
      <dsp:nvSpPr>
        <dsp:cNvPr id="0" name=""/>
        <dsp:cNvSpPr/>
      </dsp:nvSpPr>
      <dsp:spPr>
        <a:xfrm>
          <a:off x="1723199" y="4857870"/>
          <a:ext cx="7149379" cy="1069448"/>
        </a:xfrm>
        <a:prstGeom prst="roundRect">
          <a:avLst>
            <a:gd name="adj" fmla="val 10000"/>
          </a:avLst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Learning curves are generated. Trained model was saved as .SAV file. When a new piece of data is received, it’s passed as query and the data is classified.</a:t>
          </a:r>
        </a:p>
      </dsp:txBody>
      <dsp:txXfrm>
        <a:off x="1754522" y="4889193"/>
        <a:ext cx="5809160" cy="1006802"/>
      </dsp:txXfrm>
    </dsp:sp>
    <dsp:sp modelId="{70F3EAE6-ACD5-4433-AAE9-E664818CE6FA}">
      <dsp:nvSpPr>
        <dsp:cNvPr id="0" name=""/>
        <dsp:cNvSpPr/>
      </dsp:nvSpPr>
      <dsp:spPr>
        <a:xfrm>
          <a:off x="6032360" y="786164"/>
          <a:ext cx="695141" cy="695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>
            <a:solidFill>
              <a:schemeClr val="tx1"/>
            </a:solidFill>
          </a:endParaRPr>
        </a:p>
      </dsp:txBody>
      <dsp:txXfrm>
        <a:off x="6188767" y="786164"/>
        <a:ext cx="382327" cy="523094"/>
      </dsp:txXfrm>
    </dsp:sp>
    <dsp:sp modelId="{E8B85B4B-4A44-4A46-A78F-668C2A417565}">
      <dsp:nvSpPr>
        <dsp:cNvPr id="0" name=""/>
        <dsp:cNvSpPr/>
      </dsp:nvSpPr>
      <dsp:spPr>
        <a:xfrm>
          <a:off x="6531390" y="2004148"/>
          <a:ext cx="695141" cy="695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>
            <a:solidFill>
              <a:schemeClr val="tx1"/>
            </a:solidFill>
          </a:endParaRPr>
        </a:p>
      </dsp:txBody>
      <dsp:txXfrm>
        <a:off x="6687797" y="2004148"/>
        <a:ext cx="382327" cy="523094"/>
      </dsp:txXfrm>
    </dsp:sp>
    <dsp:sp modelId="{A259F1DA-1190-4DA9-83E1-596ED485C6CA}">
      <dsp:nvSpPr>
        <dsp:cNvPr id="0" name=""/>
        <dsp:cNvSpPr/>
      </dsp:nvSpPr>
      <dsp:spPr>
        <a:xfrm>
          <a:off x="7030420" y="3204307"/>
          <a:ext cx="695141" cy="695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7186827" y="3204307"/>
        <a:ext cx="382327" cy="523094"/>
      </dsp:txXfrm>
    </dsp:sp>
    <dsp:sp modelId="{416B1520-2B5E-4871-892C-2B15405BBECA}">
      <dsp:nvSpPr>
        <dsp:cNvPr id="0" name=""/>
        <dsp:cNvSpPr/>
      </dsp:nvSpPr>
      <dsp:spPr>
        <a:xfrm>
          <a:off x="7529450" y="4429301"/>
          <a:ext cx="695141" cy="695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lumMod val="5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7685857" y="4429301"/>
        <a:ext cx="382327" cy="523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27E09-FB3C-4407-B0FB-2F2C560AA39E}">
      <dsp:nvSpPr>
        <dsp:cNvPr id="0" name=""/>
        <dsp:cNvSpPr/>
      </dsp:nvSpPr>
      <dsp:spPr>
        <a:xfrm>
          <a:off x="-6125176" y="-863381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solidFill>
          <a:srgbClr val="FFFFFF">
            <a:alpha val="40000"/>
          </a:srgbClr>
        </a:solidFill>
        <a:ln w="635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72966-F031-4778-A25C-7C4209FBF68B}">
      <dsp:nvSpPr>
        <dsp:cNvPr id="0" name=""/>
        <dsp:cNvSpPr/>
      </dsp:nvSpPr>
      <dsp:spPr>
        <a:xfrm>
          <a:off x="752110" y="615896"/>
          <a:ext cx="7301111" cy="108373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The mathematical model validates the presence or absence of ailments in the subject.</a:t>
          </a:r>
        </a:p>
      </dsp:txBody>
      <dsp:txXfrm>
        <a:off x="752110" y="615896"/>
        <a:ext cx="7301111" cy="1083733"/>
      </dsp:txXfrm>
    </dsp:sp>
    <dsp:sp modelId="{221415A5-4AEE-4FB4-B013-C91EC75E66EF}">
      <dsp:nvSpPr>
        <dsp:cNvPr id="0" name=""/>
        <dsp:cNvSpPr/>
      </dsp:nvSpPr>
      <dsp:spPr>
        <a:xfrm>
          <a:off x="74777" y="480432"/>
          <a:ext cx="1354666" cy="1354666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D2EA9B-595F-4394-83FF-B296C3A7B4E1}">
      <dsp:nvSpPr>
        <dsp:cNvPr id="0" name=""/>
        <dsp:cNvSpPr/>
      </dsp:nvSpPr>
      <dsp:spPr>
        <a:xfrm>
          <a:off x="1146048" y="2241496"/>
          <a:ext cx="6907174" cy="108373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Validation was performed using four AI agents, in order to minimize over-reliance on any particular architecture.</a:t>
          </a:r>
        </a:p>
      </dsp:txBody>
      <dsp:txXfrm>
        <a:off x="1146048" y="2241496"/>
        <a:ext cx="6907174" cy="1083733"/>
      </dsp:txXfrm>
    </dsp:sp>
    <dsp:sp modelId="{386CFF4D-6ECA-4AB1-B2A6-A838616EE62E}">
      <dsp:nvSpPr>
        <dsp:cNvPr id="0" name=""/>
        <dsp:cNvSpPr/>
      </dsp:nvSpPr>
      <dsp:spPr>
        <a:xfrm>
          <a:off x="468714" y="2106032"/>
          <a:ext cx="1354666" cy="1354666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03212-B9C1-46A3-A18F-94CC6BDCA116}">
      <dsp:nvSpPr>
        <dsp:cNvPr id="0" name=""/>
        <dsp:cNvSpPr/>
      </dsp:nvSpPr>
      <dsp:spPr>
        <a:xfrm>
          <a:off x="752110" y="3867096"/>
          <a:ext cx="7301111" cy="1083733"/>
        </a:xfrm>
        <a:prstGeom prst="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tx1"/>
              </a:solidFill>
            </a:rPr>
            <a:t>The current iteration was carried out with 120 samples. The dataset was split into 70:20:10 training -  test – validation ratio.</a:t>
          </a:r>
        </a:p>
      </dsp:txBody>
      <dsp:txXfrm>
        <a:off x="752110" y="3867096"/>
        <a:ext cx="7301111" cy="1083733"/>
      </dsp:txXfrm>
    </dsp:sp>
    <dsp:sp modelId="{D9C6131F-A442-49F3-A876-0E51C4202790}">
      <dsp:nvSpPr>
        <dsp:cNvPr id="0" name=""/>
        <dsp:cNvSpPr/>
      </dsp:nvSpPr>
      <dsp:spPr>
        <a:xfrm>
          <a:off x="74777" y="3731632"/>
          <a:ext cx="1354666" cy="1354666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5A97B-4A12-44DE-9DD3-4C7FDAF0D2D3}">
      <dsp:nvSpPr>
        <dsp:cNvPr id="0" name=""/>
        <dsp:cNvSpPr/>
      </dsp:nvSpPr>
      <dsp:spPr>
        <a:xfrm>
          <a:off x="0" y="939033"/>
          <a:ext cx="8128000" cy="882000"/>
        </a:xfrm>
        <a:prstGeom prst="rect">
          <a:avLst/>
        </a:prstGeom>
        <a:solidFill>
          <a:schemeClr val="accent6">
            <a:lumMod val="50000"/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2BE5B-12F7-4E2A-828D-F709575EF02F}">
      <dsp:nvSpPr>
        <dsp:cNvPr id="0" name=""/>
        <dsp:cNvSpPr/>
      </dsp:nvSpPr>
      <dsp:spPr>
        <a:xfrm>
          <a:off x="406400" y="422433"/>
          <a:ext cx="5689600" cy="1033200"/>
        </a:xfrm>
        <a:prstGeom prst="round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Centralized Database</a:t>
          </a:r>
        </a:p>
      </dsp:txBody>
      <dsp:txXfrm>
        <a:off x="456837" y="472870"/>
        <a:ext cx="5588726" cy="932326"/>
      </dsp:txXfrm>
    </dsp:sp>
    <dsp:sp modelId="{4CE6C5A8-6F6E-49A4-836A-4A172A613E64}">
      <dsp:nvSpPr>
        <dsp:cNvPr id="0" name=""/>
        <dsp:cNvSpPr/>
      </dsp:nvSpPr>
      <dsp:spPr>
        <a:xfrm>
          <a:off x="0" y="2526633"/>
          <a:ext cx="8128000" cy="882000"/>
        </a:xfrm>
        <a:prstGeom prst="rect">
          <a:avLst/>
        </a:prstGeom>
        <a:solidFill>
          <a:schemeClr val="accent6">
            <a:lumMod val="50000"/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C85D4-71F1-4DB0-B1CF-CA5D5BEC14B4}">
      <dsp:nvSpPr>
        <dsp:cNvPr id="0" name=""/>
        <dsp:cNvSpPr/>
      </dsp:nvSpPr>
      <dsp:spPr>
        <a:xfrm>
          <a:off x="406400" y="2010033"/>
          <a:ext cx="5689600" cy="1033200"/>
        </a:xfrm>
        <a:prstGeom prst="round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Frequency Domain Features</a:t>
          </a:r>
        </a:p>
      </dsp:txBody>
      <dsp:txXfrm>
        <a:off x="456837" y="2060470"/>
        <a:ext cx="5588726" cy="932326"/>
      </dsp:txXfrm>
    </dsp:sp>
    <dsp:sp modelId="{C34FBBD8-1636-4F21-9A52-3B1C32D10B48}">
      <dsp:nvSpPr>
        <dsp:cNvPr id="0" name=""/>
        <dsp:cNvSpPr/>
      </dsp:nvSpPr>
      <dsp:spPr>
        <a:xfrm>
          <a:off x="0" y="4114233"/>
          <a:ext cx="8128000" cy="882000"/>
        </a:xfrm>
        <a:prstGeom prst="rect">
          <a:avLst/>
        </a:prstGeom>
        <a:solidFill>
          <a:schemeClr val="accent6">
            <a:lumMod val="50000"/>
            <a:alpha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02DEB-A1C2-493F-BFD7-975C5472191A}">
      <dsp:nvSpPr>
        <dsp:cNvPr id="0" name=""/>
        <dsp:cNvSpPr/>
      </dsp:nvSpPr>
      <dsp:spPr>
        <a:xfrm>
          <a:off x="406400" y="3597633"/>
          <a:ext cx="5689600" cy="1033200"/>
        </a:xfrm>
        <a:prstGeom prst="roundRect">
          <a:avLst/>
        </a:prstGeom>
        <a:solidFill>
          <a:srgbClr val="FFFFFF">
            <a:alpha val="4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>
              <a:solidFill>
                <a:schemeClr val="tx1"/>
              </a:solidFill>
            </a:rPr>
            <a:t>Deep Learning</a:t>
          </a:r>
        </a:p>
      </dsp:txBody>
      <dsp:txXfrm>
        <a:off x="456837" y="3648070"/>
        <a:ext cx="5588726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96B6-5865-4777-AEC2-F46A350C746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5237-3573-4611-AA78-512C05A67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3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2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6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2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4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6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92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86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31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58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415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7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90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15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19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300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36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73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12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68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6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39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5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07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169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822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67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32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947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54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39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516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484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7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80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73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14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5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2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6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5237-3573-4611-AA78-512C05A679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83EC-BA2C-474C-9D3E-7C70EBC9C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B592-6971-4F92-817E-B7E09C81A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D0A6-CBEB-42E6-A1D2-E2F2EF4F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EFF1-DDB2-46E1-AD10-D79CA1DD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E211-884D-4127-825F-73454465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44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6917-6E37-44F7-BA9A-4A2F0871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9F29B-9B92-4B51-8CA6-1A49899B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34FB-36C5-4730-869C-47260AD1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7861-D5FC-48A0-B954-238E318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6DDD-3840-4DC7-9D5B-646C92DA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F7BE-D5A0-4DA3-8A22-FBE715BCB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F0A6E-6E8F-4FDE-B126-6A30EEAA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47F04-63D6-4AEF-895F-B42B1EBF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D0D4-4E02-49CF-B30E-2A8C046A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973F-82D1-4024-9213-24BB1D5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553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501-B9EA-436F-8E59-69DD36A5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E662C-5A47-4288-9BD5-74D5C46D0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8615-442E-4C6E-A0B6-2C789A24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CF4C6-89F2-4F0A-B4DB-C4546C68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9857-92CD-4AE3-90C2-1BFEC28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82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6B47-72ED-4CA0-94C7-94DB915D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F551-4306-4D33-B409-054063E2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C704-BF64-4523-8CF2-A846C802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3E9C-20A7-4007-979B-A918955A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DA97-ADF6-464F-8AE1-6FA7D0E5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3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84C6-C51B-4512-B1D4-6DED77A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01B6-364C-40BD-BBEB-C434F2DE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6E9C8-337E-4E0E-9D84-1CC10114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424E-AF70-4765-B3DF-9559956F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A944-C23B-4D88-8D27-32D16F5D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0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D435-8080-40AD-84FB-DE1FE499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AE76-20DC-499D-9551-40E2053B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7BFF-627D-4DDE-9D57-D187B4F4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A606-4B18-4D06-A338-62EDEF7C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D5A1-9E9B-4493-9F5A-15ACC960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C499E-B0A2-4E70-BDC4-6B2934F7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7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04C5-5D82-4C8E-B1FD-EF0E760A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A0983-36AB-4662-94F3-F9A2FC58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A3AEC-55A5-4288-9BDE-C5DF63B70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969D7-E6C1-4622-94B8-F254B0219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FB11B-804B-4EA3-A6EF-095870FDF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87178-A2A6-44E0-90D8-18A2927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96A1B-AA40-466B-8D33-EA886ECF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B13D-59B8-4005-AF12-FF793E0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0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7698-5220-45F7-A2B5-DD9DB462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1EBE9-4397-4413-9FC8-DA2C0B4E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FCE6-3C0D-4673-955B-1E857E5B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414D9-ACB6-4BDB-97EF-1D9B7DB7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52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25BAC-2064-4186-8B0A-6079CC86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3A133-D60A-40E9-BEF6-F28CA0A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FFBE9-88A7-4C9D-B18B-CBD3E3E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236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96F8-4566-44FB-BEEA-FF855CC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0783-EFC5-4C60-81B0-C0637A7A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30C3-AC35-4026-9162-005E500B6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DD6A-CFC9-4D65-9B27-08D3952A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B68C-D66F-41DF-BD8C-6A0D9B58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9EA6-C27E-4CC5-A6B4-18E17FD8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5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9505-3AD8-42C3-953D-D9B29CAF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3CCD-D631-4192-B4D0-0D703C22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CBC5-4A64-42AF-8131-31402B85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8318-BF61-4D40-AF75-1CED40C4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1FF5-10CC-4CA3-A035-10F6741D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42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20CC-ED97-442F-804C-2E04E914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A71C-74B4-4F62-8AAE-FF2E9DE2D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E0A27-8E9B-491C-80B2-CFD2CA207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8E340-1C62-4EBD-8552-487D6A98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AE61F-5EFF-4524-A890-88AC77F9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37AA8-F9D9-4890-9CE8-DBEA9D69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62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B0F3-EB14-4D9C-B4FA-F9DBDDC3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2C02D-B8AA-4AD8-B99C-1AAC4E9E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B4F7-53A9-4537-BB04-963D74CA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4251B-36EE-41F6-83DC-9702896E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F4AA-F0D7-45D6-9E1E-CB0438CB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710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77EFE-B0B9-4917-AE7F-0452054BA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E1F99-732B-4015-8687-176DD8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9289-F977-495E-A465-78253259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4FAC-A454-4F25-843A-78701B97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90DD6-DB7C-4A18-A4B6-D2B3FD8C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5D8-9D2E-4701-B428-07C3E6A3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9FF3-9F28-49A9-BC7A-FB9E1FAF2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441C-5B80-4ADF-BC80-11AD7A07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ED44-4D8D-4294-A30F-9B5E71AA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9C72-E8A8-4F8F-9AF4-5980E420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569-8468-420C-B352-A548CAA7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2C86-92E9-4BB7-83B4-8A098B69E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1DAC-451F-4777-B910-6C4E8BD0E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F18E3-7DFD-4BE2-8233-2D466D29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AD65-19D9-4E7E-9DA6-75E0C0B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A52D6-A065-47BF-A2B7-95B8C49F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7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3BB2-851A-452C-8846-7DEEE4E2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DC66-4BF0-45EC-90A7-36A2EFBE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B3DD-CD81-4C21-882E-F84FF03CB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8A5C2-6F87-4822-98D8-0E3C7A61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C3053-BC76-47F1-88AD-19276DDB5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E7D66-FC3E-4648-86FB-8F1AEAB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166D-0F6E-4707-8AC5-E1D5723C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49D12-AD0F-4E4A-9FFD-BB5F157A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F7B6-B3CE-41A1-8928-93F5E149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CF1D5-293D-4A44-A730-BA293B20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A28B-1085-4E00-B5BC-C051ACF1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67732-286B-4750-B64F-80CC9033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10258-F09B-4A0D-8BFC-53C98A25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F83B2-2E0C-4F02-B52F-B56473EB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6A54F-184D-4C6B-BBA1-4DF8DFDD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4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8DC0-F338-4513-8C88-65B3BB4C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43BB-ABD8-4603-A1E8-4A49770B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F5BA-3406-4A5C-BB74-62A2F745F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C18C3-CEFA-48D9-9FAB-5D9F9588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C58D1-2799-478A-8C2C-F5901EA9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E2ED6-E1EA-4EEB-BC5E-5EDCB605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43A4-AAFD-499D-9210-83166DFC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D2412-33DD-47A0-BC68-5EAB43329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F4541-6988-410E-8D45-4A5959686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7C30-A99C-4224-96E1-59742435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A5C4E-461B-4C7A-B285-3B57999B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E464-AE2B-44F9-A26B-DD28731F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42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F7CD"/>
            </a:gs>
            <a:gs pos="100000">
              <a:srgbClr val="B4CD6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B0ADE-7A7B-4027-882F-A350DC56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3A9B7-6604-4F79-921A-3988D669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FE61-6FA3-429D-8656-5C701947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5D00-F6A7-4DAE-8D5C-E1B89CAB29AD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A0C4-2C92-4A6B-850B-C1774AEF9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F093A-9CEE-43F4-99A5-E89D6D281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567DF-303D-4E86-996B-CFC1FEDF1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26C74-509A-43D1-9D94-153CFF2B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960A2-C52D-47E2-8786-248EFE22B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CA22-75A4-4B08-86BC-FFED7D509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B605-C8A8-47C7-9F5C-08D9A21D002B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3B36-B4D0-4F2D-B65B-A8C5C52D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2AB0-7820-46F3-A469-499D80F71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C23C-AD3A-460F-868E-BD2E8CBCF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slide" Target="slide11.xml"/><Relationship Id="rId12" Type="http://schemas.openxmlformats.org/officeDocument/2006/relationships/slide" Target="slide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slide" Target="slide1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slide" Target="slide11.xml"/><Relationship Id="rId12" Type="http://schemas.openxmlformats.org/officeDocument/2006/relationships/slide" Target="slide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slide" Target="slide8.xml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6" Type="http://schemas.openxmlformats.org/officeDocument/2006/relationships/slide" Target="slide10.xm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slide" Target="slide3.xml"/><Relationship Id="rId19" Type="http://schemas.openxmlformats.org/officeDocument/2006/relationships/slide" Target="slide19.xml"/><Relationship Id="rId4" Type="http://schemas.openxmlformats.org/officeDocument/2006/relationships/image" Target="../media/image4.sv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3.xml"/><Relationship Id="rId3" Type="http://schemas.openxmlformats.org/officeDocument/2006/relationships/image" Target="../media/image32.png"/><Relationship Id="rId7" Type="http://schemas.openxmlformats.org/officeDocument/2006/relationships/slide" Target="slide21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slide" Target="slide22.xml"/><Relationship Id="rId4" Type="http://schemas.openxmlformats.org/officeDocument/2006/relationships/slide" Target="slide20.xml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7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8.png"/><Relationship Id="rId4" Type="http://schemas.openxmlformats.org/officeDocument/2006/relationships/diagramLayout" Target="../diagrams/layout1.xml"/><Relationship Id="rId9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1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9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slide" Target="slide19.xm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1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slide" Target="slide8.xml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9.png"/><Relationship Id="rId19" Type="http://schemas.openxmlformats.org/officeDocument/2006/relationships/image" Target="../media/image39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image" Target="../media/image40.png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slide" Target="slide2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.xml"/><Relationship Id="rId3" Type="http://schemas.openxmlformats.org/officeDocument/2006/relationships/image" Target="../media/image14.png"/><Relationship Id="rId7" Type="http://schemas.openxmlformats.org/officeDocument/2006/relationships/slide" Target="slide4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5.xml"/><Relationship Id="rId4" Type="http://schemas.openxmlformats.org/officeDocument/2006/relationships/slide" Target="slide7.xml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41.png"/><Relationship Id="rId4" Type="http://schemas.openxmlformats.org/officeDocument/2006/relationships/image" Target="../media/image4.svg"/><Relationship Id="rId9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slide" Target="slide32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.svg"/><Relationship Id="rId9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slide" Target="slide37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9.png"/><Relationship Id="rId21" Type="http://schemas.openxmlformats.org/officeDocument/2006/relationships/image" Target="../media/image5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slide" Target="slide24.xm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9.png"/><Relationship Id="rId20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slide" Target="slide10.xml"/><Relationship Id="rId5" Type="http://schemas.openxmlformats.org/officeDocument/2006/relationships/image" Target="../media/image13.png"/><Relationship Id="rId15" Type="http://schemas.openxmlformats.org/officeDocument/2006/relationships/image" Target="../media/image31.png"/><Relationship Id="rId19" Type="http://schemas.openxmlformats.org/officeDocument/2006/relationships/image" Target="../media/image57.png"/><Relationship Id="rId4" Type="http://schemas.openxmlformats.org/officeDocument/2006/relationships/image" Target="../media/image10.svg"/><Relationship Id="rId9" Type="http://schemas.openxmlformats.org/officeDocument/2006/relationships/image" Target="../media/image21.png"/><Relationship Id="rId14" Type="http://schemas.openxmlformats.org/officeDocument/2006/relationships/slide" Target="slide1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8.png"/><Relationship Id="rId4" Type="http://schemas.openxmlformats.org/officeDocument/2006/relationships/diagramLayout" Target="../diagrams/layout2.xml"/><Relationship Id="rId9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slide" Target="slide38.xml"/><Relationship Id="rId3" Type="http://schemas.openxmlformats.org/officeDocument/2006/relationships/image" Target="../media/image13.png"/><Relationship Id="rId21" Type="http://schemas.openxmlformats.org/officeDocument/2006/relationships/slide" Target="slide40.xml"/><Relationship Id="rId7" Type="http://schemas.openxmlformats.org/officeDocument/2006/relationships/image" Target="../media/image21.png"/><Relationship Id="rId12" Type="http://schemas.openxmlformats.org/officeDocument/2006/relationships/slide" Target="slide19.xm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9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image" Target="../media/image31.png"/><Relationship Id="rId5" Type="http://schemas.openxmlformats.org/officeDocument/2006/relationships/image" Target="../media/image19.png"/><Relationship Id="rId15" Type="http://schemas.openxmlformats.org/officeDocument/2006/relationships/slide" Target="slide24.xml"/><Relationship Id="rId10" Type="http://schemas.openxmlformats.org/officeDocument/2006/relationships/image" Target="../media/image21.png"/><Relationship Id="rId19" Type="http://schemas.openxmlformats.org/officeDocument/2006/relationships/image" Target="../media/image57.png"/><Relationship Id="rId4" Type="http://schemas.openxmlformats.org/officeDocument/2006/relationships/slide" Target="slide3.xml"/><Relationship Id="rId9" Type="http://schemas.openxmlformats.org/officeDocument/2006/relationships/slide" Target="slide10.xml"/><Relationship Id="rId14" Type="http://schemas.openxmlformats.org/officeDocument/2006/relationships/image" Target="../media/image39.png"/><Relationship Id="rId22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svg"/><Relationship Id="rId9" Type="http://schemas.microsoft.com/office/2007/relationships/diagramDrawing" Target="../diagrams/drawing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slide" Target="slide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1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slide" Target="slide8.xml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532D-4A6D-4085-8628-ED227A213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</a:rPr>
              <a:t>PULSE DIAGNOSIS MATHEMATICAL MODEL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4089E-9399-40D3-9C82-BF1744BA6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8608" y="5073030"/>
            <a:ext cx="4532243" cy="980659"/>
          </a:xfrm>
        </p:spPr>
        <p:txBody>
          <a:bodyPr/>
          <a:lstStyle/>
          <a:p>
            <a:pPr algn="r"/>
            <a:r>
              <a:rPr lang="en-IN" dirty="0"/>
              <a:t>Abhilasha Jain (BBE – 15005)</a:t>
            </a:r>
          </a:p>
          <a:p>
            <a:pPr algn="r"/>
            <a:r>
              <a:rPr lang="en-IN" dirty="0"/>
              <a:t>Natalie </a:t>
            </a:r>
            <a:r>
              <a:rPr lang="en-IN" dirty="0" err="1"/>
              <a:t>Birwadkar</a:t>
            </a:r>
            <a:r>
              <a:rPr lang="en-IN" dirty="0"/>
              <a:t> (BBE – 16015)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299678-7C1B-4F59-AE8E-6E15663DF0D2}"/>
              </a:ext>
            </a:extLst>
          </p:cNvPr>
          <p:cNvCxnSpPr/>
          <p:nvPr/>
        </p:nvCxnSpPr>
        <p:spPr>
          <a:xfrm>
            <a:off x="1736035" y="424070"/>
            <a:ext cx="1045596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CD8E93-2D53-4A70-B83F-B6AA2A4D33E5}"/>
              </a:ext>
            </a:extLst>
          </p:cNvPr>
          <p:cNvCxnSpPr>
            <a:cxnSpLocks/>
          </p:cNvCxnSpPr>
          <p:nvPr/>
        </p:nvCxnSpPr>
        <p:spPr>
          <a:xfrm>
            <a:off x="1524000" y="576470"/>
            <a:ext cx="10668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98173F-F90E-4115-B092-29FB39A33EC0}"/>
              </a:ext>
            </a:extLst>
          </p:cNvPr>
          <p:cNvCxnSpPr>
            <a:cxnSpLocks/>
          </p:cNvCxnSpPr>
          <p:nvPr/>
        </p:nvCxnSpPr>
        <p:spPr>
          <a:xfrm>
            <a:off x="1129145" y="45939"/>
            <a:ext cx="606890" cy="37813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8F3B85-F18B-46E4-837C-D8EBFB222328}"/>
              </a:ext>
            </a:extLst>
          </p:cNvPr>
          <p:cNvCxnSpPr>
            <a:cxnSpLocks/>
          </p:cNvCxnSpPr>
          <p:nvPr/>
        </p:nvCxnSpPr>
        <p:spPr>
          <a:xfrm>
            <a:off x="734291" y="96982"/>
            <a:ext cx="789709" cy="49485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4080AC-9CF5-4822-8218-7652F27E93DF}"/>
              </a:ext>
            </a:extLst>
          </p:cNvPr>
          <p:cNvCxnSpPr>
            <a:cxnSpLocks/>
          </p:cNvCxnSpPr>
          <p:nvPr/>
        </p:nvCxnSpPr>
        <p:spPr>
          <a:xfrm>
            <a:off x="485775" y="747920"/>
            <a:ext cx="11706225" cy="0"/>
          </a:xfrm>
          <a:prstGeom prst="line">
            <a:avLst/>
          </a:prstGeom>
          <a:ln w="635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C5DB43-2F08-4FE7-9645-5A0A4F7BAFE5}"/>
              </a:ext>
            </a:extLst>
          </p:cNvPr>
          <p:cNvCxnSpPr>
            <a:cxnSpLocks/>
          </p:cNvCxnSpPr>
          <p:nvPr/>
        </p:nvCxnSpPr>
        <p:spPr>
          <a:xfrm>
            <a:off x="0" y="6634370"/>
            <a:ext cx="11706225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BF30CC-D8C6-4E61-AD4C-FD66D2991E8B}"/>
              </a:ext>
            </a:extLst>
          </p:cNvPr>
          <p:cNvCxnSpPr>
            <a:cxnSpLocks/>
          </p:cNvCxnSpPr>
          <p:nvPr/>
        </p:nvCxnSpPr>
        <p:spPr>
          <a:xfrm>
            <a:off x="-1" y="6453395"/>
            <a:ext cx="8267701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A92395-B8AA-46B8-818C-5493E6A6B4D5}"/>
              </a:ext>
            </a:extLst>
          </p:cNvPr>
          <p:cNvCxnSpPr>
            <a:cxnSpLocks/>
          </p:cNvCxnSpPr>
          <p:nvPr/>
        </p:nvCxnSpPr>
        <p:spPr>
          <a:xfrm>
            <a:off x="0" y="6253370"/>
            <a:ext cx="4752975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2C706A-5C0C-42A1-8369-98EF98A74EAA}"/>
              </a:ext>
            </a:extLst>
          </p:cNvPr>
          <p:cNvCxnSpPr>
            <a:cxnSpLocks/>
          </p:cNvCxnSpPr>
          <p:nvPr/>
        </p:nvCxnSpPr>
        <p:spPr>
          <a:xfrm>
            <a:off x="734291" y="2438400"/>
            <a:ext cx="0" cy="29241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CC64A3-F2ED-4E2C-A619-A1B5AC53C125}"/>
              </a:ext>
            </a:extLst>
          </p:cNvPr>
          <p:cNvCxnSpPr>
            <a:cxnSpLocks/>
          </p:cNvCxnSpPr>
          <p:nvPr/>
        </p:nvCxnSpPr>
        <p:spPr>
          <a:xfrm flipV="1">
            <a:off x="-1" y="5362575"/>
            <a:ext cx="734292" cy="6191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B9CE3A-FA20-4F1C-A112-73F5F1D12EAF}"/>
              </a:ext>
            </a:extLst>
          </p:cNvPr>
          <p:cNvCxnSpPr>
            <a:cxnSpLocks/>
          </p:cNvCxnSpPr>
          <p:nvPr/>
        </p:nvCxnSpPr>
        <p:spPr>
          <a:xfrm flipV="1">
            <a:off x="734291" y="1190625"/>
            <a:ext cx="1132609" cy="1247775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A77622-2D51-4DD3-8226-71684D4083EE}"/>
              </a:ext>
            </a:extLst>
          </p:cNvPr>
          <p:cNvCxnSpPr>
            <a:cxnSpLocks/>
          </p:cNvCxnSpPr>
          <p:nvPr/>
        </p:nvCxnSpPr>
        <p:spPr>
          <a:xfrm flipV="1">
            <a:off x="391391" y="1161707"/>
            <a:ext cx="1132609" cy="1247775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C65F20-AB24-4780-9AA4-537FEEDA601F}"/>
              </a:ext>
            </a:extLst>
          </p:cNvPr>
          <p:cNvCxnSpPr>
            <a:cxnSpLocks/>
          </p:cNvCxnSpPr>
          <p:nvPr/>
        </p:nvCxnSpPr>
        <p:spPr>
          <a:xfrm flipH="1">
            <a:off x="400914" y="2409482"/>
            <a:ext cx="1" cy="274320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58F67-C3BF-4A3E-A350-C863CB661C50}"/>
              </a:ext>
            </a:extLst>
          </p:cNvPr>
          <p:cNvCxnSpPr>
            <a:cxnSpLocks/>
          </p:cNvCxnSpPr>
          <p:nvPr/>
        </p:nvCxnSpPr>
        <p:spPr>
          <a:xfrm flipH="1" flipV="1">
            <a:off x="10663237" y="1328602"/>
            <a:ext cx="709614" cy="67731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5852B8-6D53-4401-B240-4A87596393A7}"/>
              </a:ext>
            </a:extLst>
          </p:cNvPr>
          <p:cNvCxnSpPr>
            <a:cxnSpLocks/>
          </p:cNvCxnSpPr>
          <p:nvPr/>
        </p:nvCxnSpPr>
        <p:spPr>
          <a:xfrm>
            <a:off x="11372850" y="1987138"/>
            <a:ext cx="8191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CEAD61-B4B8-4F31-BC0C-0E62D4A7B5FB}"/>
              </a:ext>
            </a:extLst>
          </p:cNvPr>
          <p:cNvCxnSpPr>
            <a:cxnSpLocks/>
          </p:cNvCxnSpPr>
          <p:nvPr/>
        </p:nvCxnSpPr>
        <p:spPr>
          <a:xfrm>
            <a:off x="11372850" y="2225263"/>
            <a:ext cx="8191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442642-6D17-4A2A-A800-0F48B6FCA58C}"/>
              </a:ext>
            </a:extLst>
          </p:cNvPr>
          <p:cNvCxnSpPr>
            <a:cxnSpLocks/>
          </p:cNvCxnSpPr>
          <p:nvPr/>
        </p:nvCxnSpPr>
        <p:spPr>
          <a:xfrm flipH="1">
            <a:off x="10706100" y="2235082"/>
            <a:ext cx="671515" cy="698618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6341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717613-11CB-440B-9418-BAC886E4E6FC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5B5B12-DDBA-488A-BB85-2C10332B62BA}"/>
              </a:ext>
            </a:extLst>
          </p:cNvPr>
          <p:cNvSpPr/>
          <p:nvPr/>
        </p:nvSpPr>
        <p:spPr>
          <a:xfrm>
            <a:off x="6854840" y="2746337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DDDEA2-7A92-46F7-8A99-EFBA660F89E9}"/>
              </a:ext>
            </a:extLst>
          </p:cNvPr>
          <p:cNvSpPr/>
          <p:nvPr/>
        </p:nvSpPr>
        <p:spPr>
          <a:xfrm>
            <a:off x="3600515" y="5012789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A76E7-F60D-4897-A034-1E9E63CC843D}"/>
              </a:ext>
            </a:extLst>
          </p:cNvPr>
          <p:cNvSpPr txBox="1"/>
          <p:nvPr/>
        </p:nvSpPr>
        <p:spPr>
          <a:xfrm>
            <a:off x="7077600" y="2967335"/>
            <a:ext cx="199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Correlation between Pulse &amp; Disease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CB20A-7DF1-423B-8364-7FCFFDBEC815}"/>
              </a:ext>
            </a:extLst>
          </p:cNvPr>
          <p:cNvSpPr txBox="1"/>
          <p:nvPr/>
        </p:nvSpPr>
        <p:spPr>
          <a:xfrm>
            <a:off x="3852967" y="5405317"/>
            <a:ext cx="199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Previous model drawbacks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7ED36A0D-EFBC-4BD2-9B50-E37EC911D8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7115583"/>
                  </p:ext>
                </p:extLst>
              </p:nvPr>
            </p:nvGraphicFramePr>
            <p:xfrm>
              <a:off x="1346047" y="2604781"/>
              <a:ext cx="2991256" cy="1714500"/>
            </p:xfrm>
            <a:graphic>
              <a:graphicData uri="http://schemas.microsoft.com/office/powerpoint/2016/slidezoom">
                <pslz:sldZm>
                  <pslz:sldZmObj sldId="275" cId="3105395321">
                    <pslz:zmPr id="{7E22A3F3-8B0E-4886-825A-91FBCDEA2B48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91256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D36A0D-EFBC-4BD2-9B50-E37EC911D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047" y="2604781"/>
                <a:ext cx="2991256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139840-9EEC-44D4-AE62-8396FB4AAC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7304" y="1214736"/>
            <a:ext cx="2294779" cy="1985663"/>
          </a:xfrm>
          <a:prstGeom prst="bentConnector3">
            <a:avLst>
              <a:gd name="adj1" fmla="val 13889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DBEC9AD-805D-4170-BD82-0790B1BF6CA0}"/>
              </a:ext>
            </a:extLst>
          </p:cNvPr>
          <p:cNvCxnSpPr>
            <a:cxnSpLocks/>
          </p:cNvCxnSpPr>
          <p:nvPr/>
        </p:nvCxnSpPr>
        <p:spPr>
          <a:xfrm rot="10800000">
            <a:off x="4337304" y="3657601"/>
            <a:ext cx="2294776" cy="2070880"/>
          </a:xfrm>
          <a:prstGeom prst="bentConnector3">
            <a:avLst>
              <a:gd name="adj1" fmla="val 14304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8BD1B-4FF0-4FD5-A99C-3E59E1FD6A67}"/>
              </a:ext>
            </a:extLst>
          </p:cNvPr>
          <p:cNvCxnSpPr>
            <a:cxnSpLocks/>
          </p:cNvCxnSpPr>
          <p:nvPr/>
        </p:nvCxnSpPr>
        <p:spPr>
          <a:xfrm>
            <a:off x="2717391" y="1214736"/>
            <a:ext cx="0" cy="13443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95E241-E107-4588-A32D-4C53B7A792AB}"/>
              </a:ext>
            </a:extLst>
          </p:cNvPr>
          <p:cNvCxnSpPr>
            <a:cxnSpLocks/>
          </p:cNvCxnSpPr>
          <p:nvPr/>
        </p:nvCxnSpPr>
        <p:spPr>
          <a:xfrm>
            <a:off x="2714625" y="1214736"/>
            <a:ext cx="704850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F8E0A-FE7B-4614-82BF-17D5CDEB5C29}"/>
              </a:ext>
            </a:extLst>
          </p:cNvPr>
          <p:cNvCxnSpPr>
            <a:cxnSpLocks/>
          </p:cNvCxnSpPr>
          <p:nvPr/>
        </p:nvCxnSpPr>
        <p:spPr>
          <a:xfrm>
            <a:off x="2714625" y="4319281"/>
            <a:ext cx="0" cy="13443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8D58BC-DBC2-482F-9C6D-C37C686D010A}"/>
              </a:ext>
            </a:extLst>
          </p:cNvPr>
          <p:cNvCxnSpPr>
            <a:cxnSpLocks/>
          </p:cNvCxnSpPr>
          <p:nvPr/>
        </p:nvCxnSpPr>
        <p:spPr>
          <a:xfrm>
            <a:off x="2693303" y="5663666"/>
            <a:ext cx="704850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AE5797-1FCC-4183-851D-404AAF17290A}"/>
              </a:ext>
            </a:extLst>
          </p:cNvPr>
          <p:cNvCxnSpPr>
            <a:cxnSpLocks/>
          </p:cNvCxnSpPr>
          <p:nvPr/>
        </p:nvCxnSpPr>
        <p:spPr>
          <a:xfrm>
            <a:off x="4337303" y="3428999"/>
            <a:ext cx="2276492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2FF8FF-5069-4888-9486-B480F2551D19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8F91E-9C04-42D7-9E58-83103FDA061A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ED7415-1F6E-4608-8E09-63A222130CD6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91EB9D-F41F-4220-A524-FBC692469051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3EB47F-F07E-4C09-8574-D7D39FDDA3F2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3E6FEF-5496-4C49-9BBA-ECA1C54CC8D5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FC1984-1523-4E84-BC20-230BCED3F315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943F9C-963F-4E61-819E-BEA817B70C43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AA6FA1-2672-4283-AFA0-F331B9557151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CB5575-7721-445E-ACEA-F2CE53F4431A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0A8A38-51F7-455B-B7B3-3BD7115CFFFA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105B2E-38C1-4BE2-9EE2-C59A6DAB1CC0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C04492-48D5-4D5E-A14F-85BC0B19BFBF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421448-F8E6-464C-87FF-7DF31A1CEAEA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9B53F0-67C6-4F07-AE83-CCBDA55B4459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1349AEB-40E6-42C8-B64A-5FFA6393CC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9442454"/>
                  </p:ext>
                </p:extLst>
              </p:nvPr>
            </p:nvGraphicFramePr>
            <p:xfrm>
              <a:off x="3617725" y="543479"/>
              <a:ext cx="2495482" cy="1433834"/>
            </p:xfrm>
            <a:graphic>
              <a:graphicData uri="http://schemas.microsoft.com/office/powerpoint/2016/slidezoom">
                <pslz:sldZm>
                  <pslz:sldZmObj sldId="282" cId="666100312">
                    <pslz:zmPr id="{0503B900-017D-4E22-BA4F-7B8D214015BD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95482" cy="143383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1349AEB-40E6-42C8-B64A-5FFA6393CC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7725" y="543479"/>
                <a:ext cx="2495482" cy="143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76063FA-3305-42CA-A888-364EC7D24F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1926709"/>
                  </p:ext>
                </p:extLst>
              </p:nvPr>
            </p:nvGraphicFramePr>
            <p:xfrm>
              <a:off x="6813919" y="581714"/>
              <a:ext cx="2456811" cy="1411615"/>
            </p:xfrm>
            <a:graphic>
              <a:graphicData uri="http://schemas.microsoft.com/office/powerpoint/2016/slidezoom">
                <pslz:sldZm>
                  <pslz:sldZmObj sldId="283" cId="1302732879">
                    <pslz:zmPr id="{EDC73D9C-E6BA-47D0-85AF-FD9E1AF2634A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6811" cy="141161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76063FA-3305-42CA-A888-364EC7D24F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13919" y="581714"/>
                <a:ext cx="2456811" cy="141161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68ADD2B2-E203-46EA-951B-040F29BFE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0762434"/>
                  </p:ext>
                </p:extLst>
              </p:nvPr>
            </p:nvGraphicFramePr>
            <p:xfrm>
              <a:off x="6853924" y="5012789"/>
              <a:ext cx="2497316" cy="1431388"/>
            </p:xfrm>
            <a:graphic>
              <a:graphicData uri="http://schemas.microsoft.com/office/powerpoint/2016/slidezoom">
                <pslz:sldZm>
                  <pslz:sldZmObj sldId="284" cId="2331480369">
                    <pslz:zmPr id="{31E79855-10C3-4557-B6F9-F168145BE5E0}" returnToParent="0" imageType="cover" transitionDur="1000" showBg="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97316" cy="143138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8ADD2B2-E203-46EA-951B-040F29BFE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924" y="5012789"/>
                <a:ext cx="2497316" cy="14313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78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57BF3B-9DB6-458D-A27A-285985905355}"/>
              </a:ext>
            </a:extLst>
          </p:cNvPr>
          <p:cNvSpPr/>
          <p:nvPr/>
        </p:nvSpPr>
        <p:spPr>
          <a:xfrm>
            <a:off x="750783" y="2713306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0FCA0-E194-4812-AB6F-27502F244BCA}"/>
              </a:ext>
            </a:extLst>
          </p:cNvPr>
          <p:cNvSpPr txBox="1"/>
          <p:nvPr/>
        </p:nvSpPr>
        <p:spPr>
          <a:xfrm>
            <a:off x="1003235" y="2967335"/>
            <a:ext cx="199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Why One data point instead of Three?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4200E7E-BB43-45A7-8010-674C4E4609DE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67F96D-DBC9-4517-B790-DE5CF1FEB4AE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370E11-FD14-464C-9EFB-D20D70CC72DC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7DE428-8523-404B-B628-CF39DBC78516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75F523-A023-4333-BD22-9414656AB351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666519-3F87-4767-993A-8C037F4CFF4C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CEC249-A776-429F-A390-E159DF233BCF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D6895A-80DF-4FB1-94A1-CF07B3B4F9DF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6B378E-B36D-4D43-9C76-3B5D8696425E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DB0506-7C49-43DE-B96A-C3A52B70A29B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3CA150-3057-49D1-B055-27771416FDD3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FCB862-BD68-4638-8C1B-43A5FF0F8B6B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84F2B-1FBD-400E-B09A-2C6A7DF63198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1541F2-C6A4-4E3A-A9AC-8828AB5585BE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EAC9C-2F19-474A-8F5C-583673722B72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DDC37-65B7-4E8E-8D19-B55194EC02B5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74A7E1-CD2C-4823-A7BF-F98EE696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15064"/>
              </p:ext>
            </p:extLst>
          </p:nvPr>
        </p:nvGraphicFramePr>
        <p:xfrm>
          <a:off x="4403408" y="1895908"/>
          <a:ext cx="6480615" cy="316444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1619562">
                  <a:extLst>
                    <a:ext uri="{9D8B030D-6E8A-4147-A177-3AD203B41FA5}">
                      <a16:colId xmlns:a16="http://schemas.microsoft.com/office/drawing/2014/main" val="2548756641"/>
                    </a:ext>
                  </a:extLst>
                </a:gridCol>
                <a:gridCol w="1620351">
                  <a:extLst>
                    <a:ext uri="{9D8B030D-6E8A-4147-A177-3AD203B41FA5}">
                      <a16:colId xmlns:a16="http://schemas.microsoft.com/office/drawing/2014/main" val="178286172"/>
                    </a:ext>
                  </a:extLst>
                </a:gridCol>
                <a:gridCol w="1620351">
                  <a:extLst>
                    <a:ext uri="{9D8B030D-6E8A-4147-A177-3AD203B41FA5}">
                      <a16:colId xmlns:a16="http://schemas.microsoft.com/office/drawing/2014/main" val="2515425584"/>
                    </a:ext>
                  </a:extLst>
                </a:gridCol>
                <a:gridCol w="1620351">
                  <a:extLst>
                    <a:ext uri="{9D8B030D-6E8A-4147-A177-3AD203B41FA5}">
                      <a16:colId xmlns:a16="http://schemas.microsoft.com/office/drawing/2014/main" val="2221252537"/>
                    </a:ext>
                  </a:extLst>
                </a:gridCol>
              </a:tblGrid>
              <a:tr h="85191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400" dirty="0">
                          <a:effectLst/>
                        </a:rPr>
                        <a:t>Mean Values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alpha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2400" dirty="0" err="1">
                          <a:effectLst/>
                        </a:rPr>
                        <a:t>A</a:t>
                      </a:r>
                      <a:r>
                        <a:rPr lang="en-IN" sz="2400" baseline="-25000" dirty="0" err="1">
                          <a:effectLst/>
                        </a:rPr>
                        <a:t>p</a:t>
                      </a:r>
                      <a:r>
                        <a:rPr lang="en-IN" sz="2400" dirty="0" err="1">
                          <a:effectLst/>
                        </a:rPr>
                        <a:t>E</a:t>
                      </a:r>
                      <a:r>
                        <a:rPr lang="en-IN" sz="2400" baseline="-25000" dirty="0" err="1">
                          <a:effectLst/>
                        </a:rPr>
                        <a:t>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90976"/>
                  </a:ext>
                </a:extLst>
              </a:tr>
              <a:tr h="8519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Vata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Pitha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Kapha</a:t>
                      </a:r>
                      <a:endParaRPr lang="en-IN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06958"/>
                  </a:ext>
                </a:extLst>
              </a:tr>
              <a:tr h="730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effectLst/>
                        </a:rPr>
                        <a:t>Normal Patients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effectLst/>
                        </a:rPr>
                        <a:t>0.2651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effectLst/>
                        </a:rPr>
                        <a:t>0.2517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effectLst/>
                        </a:rPr>
                        <a:t>0.2849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l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602942"/>
                  </a:ext>
                </a:extLst>
              </a:tr>
              <a:tr h="730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effectLst/>
                        </a:rPr>
                        <a:t>Diabetic Patients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effectLst/>
                        </a:rPr>
                        <a:t>0.1771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>
                          <a:effectLst/>
                        </a:rPr>
                        <a:t>0.1731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400" dirty="0">
                          <a:effectLst/>
                        </a:rPr>
                        <a:t>0.1751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tint val="2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6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0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E89DAC7-E8F5-4921-AF2E-7224F0BF7EEE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3F76D5-B50E-4A46-8E9A-DA610491B2B7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8FF480-45C8-46D6-AB0B-8135C80E3DE1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3AEB40-830F-4F67-B2BC-54DF9450278C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764B13-D26A-4CAE-95EA-0E00927C6794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F5E01-972B-4696-9B6A-697FD4E311FE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BA68C7-9395-468E-982C-9DE0B91B4095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157689-5E65-4FC5-A336-C55B65FC386B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33F235-CAE5-4E77-A1EE-6F0FC574DC36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0145C-9C38-4AC1-8986-F28E152EED48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0429B3-CA76-405B-9946-E0CAB8C4C114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EA7CDE-AFC2-42AE-A838-0CBAB97762C8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104503-07C0-4B5A-B81A-DAEA0967E989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3230EA-4A92-42A1-96F1-112363163969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CA2582-5C35-43A8-BC49-496DB3D0E4D4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0939EF-3CC7-437C-B6C5-78637AFE4740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19BB73EA-C85D-44A2-9060-76996A72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55" y="995363"/>
            <a:ext cx="5200650" cy="46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4F42ED-B8B2-41A8-88F3-CE63E681B4A9}"/>
              </a:ext>
            </a:extLst>
          </p:cNvPr>
          <p:cNvSpPr/>
          <p:nvPr/>
        </p:nvSpPr>
        <p:spPr>
          <a:xfrm>
            <a:off x="1238250" y="2713306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727DF-00A2-4CFE-A907-CE4D55DBC52E}"/>
              </a:ext>
            </a:extLst>
          </p:cNvPr>
          <p:cNvSpPr txBox="1"/>
          <p:nvPr/>
        </p:nvSpPr>
        <p:spPr>
          <a:xfrm>
            <a:off x="1520395" y="2986493"/>
            <a:ext cx="199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Why finger is better point for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130273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4667C3A-36ED-4B0A-825F-86466EE72F48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750A24-7603-495E-836E-20F88E882C63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A57621-9947-4043-A00F-D644F7186F81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843B00-E2AE-4620-B0AD-9415C0AC3E2A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B8BEE-9EC7-4991-8077-5E1B52919C9A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120CF9-543C-4D1F-8C8B-7276C149E53C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1788AB-094A-413B-B3B5-9D9CE90F38FA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3B5A8-C3D0-444C-AFBC-6BE60B3627B0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EB2AC8-2C3E-4CC7-BA75-9187BACFD631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8C72A9-2E47-444D-A521-193CA9E8C7E7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923DD8-6099-46D5-BAF8-7B06040FE22E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83E3BB-D03B-41FC-AE47-6804773CCB82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BA11ED-A572-4437-B29C-7D320D34C382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FEF7629-ACA2-4E06-9859-7542744C5C9B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281D43-DF1B-49D6-B2F7-1A68C5F12C4B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DEA869-A65F-4768-AEB7-6B2AA72C4E57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D2096C-82D4-4DF2-AB68-A657F2BDB04F}"/>
              </a:ext>
            </a:extLst>
          </p:cNvPr>
          <p:cNvSpPr/>
          <p:nvPr/>
        </p:nvSpPr>
        <p:spPr>
          <a:xfrm>
            <a:off x="4476750" y="1268076"/>
            <a:ext cx="2565647" cy="174002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DD6F57D-FE34-4BC8-8D64-5E0BB2B382AB}"/>
              </a:ext>
            </a:extLst>
          </p:cNvPr>
          <p:cNvSpPr/>
          <p:nvPr/>
        </p:nvSpPr>
        <p:spPr>
          <a:xfrm>
            <a:off x="4468098" y="3883052"/>
            <a:ext cx="2565647" cy="174002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1D1E081-0518-4F13-A109-F1964F65BC89}"/>
              </a:ext>
            </a:extLst>
          </p:cNvPr>
          <p:cNvSpPr/>
          <p:nvPr/>
        </p:nvSpPr>
        <p:spPr>
          <a:xfrm>
            <a:off x="7042397" y="2322754"/>
            <a:ext cx="2565647" cy="174002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EA229-C33A-498C-893E-D674E11FE686}"/>
              </a:ext>
            </a:extLst>
          </p:cNvPr>
          <p:cNvSpPr txBox="1"/>
          <p:nvPr/>
        </p:nvSpPr>
        <p:spPr>
          <a:xfrm>
            <a:off x="4610100" y="195342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 Pulse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90655-0F48-4160-91AC-0ECC7BD6D4BA}"/>
              </a:ext>
            </a:extLst>
          </p:cNvPr>
          <p:cNvSpPr txBox="1"/>
          <p:nvPr/>
        </p:nvSpPr>
        <p:spPr>
          <a:xfrm>
            <a:off x="7175748" y="3008099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Diabetic Pulse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F6CA5-BA2A-4105-A4B2-714EF9236D7C}"/>
              </a:ext>
            </a:extLst>
          </p:cNvPr>
          <p:cNvSpPr txBox="1"/>
          <p:nvPr/>
        </p:nvSpPr>
        <p:spPr>
          <a:xfrm>
            <a:off x="4468098" y="4577242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Hypertensive Pulse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5872F5-EA31-4050-A40E-F0EEF7CE0C2D}"/>
              </a:ext>
            </a:extLst>
          </p:cNvPr>
          <p:cNvSpPr/>
          <p:nvPr/>
        </p:nvSpPr>
        <p:spPr>
          <a:xfrm>
            <a:off x="977915" y="2526764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00411-312F-4BFC-800E-B3D54D14FA5D}"/>
              </a:ext>
            </a:extLst>
          </p:cNvPr>
          <p:cNvSpPr txBox="1"/>
          <p:nvPr/>
        </p:nvSpPr>
        <p:spPr>
          <a:xfrm>
            <a:off x="1200675" y="2919291"/>
            <a:ext cx="199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Reason for selected ailments</a:t>
            </a:r>
          </a:p>
        </p:txBody>
      </p:sp>
    </p:spTree>
    <p:extLst>
      <p:ext uri="{BB962C8B-B14F-4D97-AF65-F5344CB8AC3E}">
        <p14:creationId xmlns:p14="http://schemas.microsoft.com/office/powerpoint/2010/main" val="233148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004F8E7-2161-4310-9385-2A422DF99FE9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0E2F-F8C7-4008-AA97-E72B21EBEE00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9EEAA-B59C-4028-91AB-AB06FCBF5C8A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8E85E4-B1A0-49D8-8CB8-67054AA9D793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452D01-D707-49A4-B752-DFC6CE51B109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B2736-B6AB-4918-98C2-BD6B3477D1E6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79DD24-EC13-4AF8-BA4A-05B69469F614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298B9D-2C78-4AF0-9889-57EECB42BC47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803E29-0F3E-4C61-98C2-27CBC1DB6480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D1F469-0375-480B-BB9D-0C54A9AB4027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4A7213-FD54-4CF4-9F6C-0907A41F8D93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0C07AF-BD8B-4135-A537-86835E175D8F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7373CD-F9BA-4E05-B3CB-6349A4686FE3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E64407-BE77-4087-83C4-4A27C71DBC60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4C8FE1-C9CB-4D3C-9291-059F4FB66C39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8B5E8C-B824-4292-A7F4-1467FCB13E54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0F169F24-2527-4AFA-8967-15822B31C7A8}"/>
              </a:ext>
            </a:extLst>
          </p:cNvPr>
          <p:cNvSpPr/>
          <p:nvPr/>
        </p:nvSpPr>
        <p:spPr>
          <a:xfrm>
            <a:off x="790575" y="2558988"/>
            <a:ext cx="2565647" cy="174002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362D-F33E-4818-8408-877489BA1017}"/>
              </a:ext>
            </a:extLst>
          </p:cNvPr>
          <p:cNvSpPr txBox="1"/>
          <p:nvPr/>
        </p:nvSpPr>
        <p:spPr>
          <a:xfrm>
            <a:off x="923925" y="324433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Normal Pulse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6369D-5B1E-4964-B23B-1B4DCA1F289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744" r="3505" b="16707"/>
          <a:stretch/>
        </p:blipFill>
        <p:spPr bwMode="auto">
          <a:xfrm>
            <a:off x="4535240" y="1538287"/>
            <a:ext cx="6200775" cy="3781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9936049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BAB575FC-8E07-403D-8C17-A8F3679483C4}"/>
              </a:ext>
            </a:extLst>
          </p:cNvPr>
          <p:cNvSpPr/>
          <p:nvPr/>
        </p:nvSpPr>
        <p:spPr>
          <a:xfrm>
            <a:off x="800100" y="2558988"/>
            <a:ext cx="2565647" cy="1740024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E709F-8D43-41E4-804E-21763AD1B9F1}"/>
              </a:ext>
            </a:extLst>
          </p:cNvPr>
          <p:cNvSpPr txBox="1"/>
          <p:nvPr/>
        </p:nvSpPr>
        <p:spPr>
          <a:xfrm>
            <a:off x="933450" y="3244334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Diabetic Pulse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63C46BF-93E0-4F93-8654-C32652C9300C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CAA9F8-6AEA-4587-8D54-5B11E2F16A81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0FD30-31DF-40CF-B908-676B5CB94DF9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62948-928A-44D7-86A5-F77CC40A8ACC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6AB70B-9502-42FB-B438-DE150241AAA7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E45F5E-3533-4567-8068-EE6351CE583D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034038-384B-47BF-8706-38D3084BCB22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7A81D2-0E1C-45C0-95E3-66E99D726BA1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44CAF-1158-4174-A672-26A1A7BA1CBC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3E3D77-3390-4CAE-B1EE-B9F45C417213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B7747-A58F-4D81-8494-B5F17A837664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EC1101-055D-49B8-80FD-D662E1E14843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108DC-B41D-4F79-B645-D34B7E8005A6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535BAF-84F1-4704-96D8-791F8C521854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4A041-6F61-44DD-AE30-E3F07CEF7AB5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93777C-E8D5-43A7-AB1A-0B2C3DB226AF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52B1CB-AA5B-4E7A-8215-10645707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340" y="1840373"/>
            <a:ext cx="7366260" cy="31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60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C09A76-FC55-47EC-8A30-C0896DB99F37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8E20A1-4C71-4A1B-9B86-4165902B6174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928DA7-EA40-423B-8598-960F7EC9ACEB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FA6E07-AB60-4F78-9022-A2C1A44F63FC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C9D7C7-0329-48BF-AEFF-A34C9CC16590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C8B9AE-57E5-4A02-9533-6BCC1438C6E0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80FC40-6E44-45D1-AED6-5176DC12EC5D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1BA273-CC83-4B9C-911A-83ED9EB511AC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04200-2848-4364-9C7D-90382B5B2217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0D23FD-768F-4E2A-B74E-1891BE95AB38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045591-E0FC-4B2D-BEE9-D88915367451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FBA402-E44E-4C4D-9E47-E78154C6880B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7352FF-36F2-4A3D-9DD0-6B30512B59D3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E057FA-2B04-4297-BBD4-E8FB5DB0B9B6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BE22F5-EFEF-4002-9205-209C39B258C3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9F8262-C3B1-43DD-81DB-AE7D669880BE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F76D70-7119-422D-8D4D-D01F8A587DE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1" b="32008"/>
          <a:stretch/>
        </p:blipFill>
        <p:spPr bwMode="auto">
          <a:xfrm>
            <a:off x="4451984" y="1303972"/>
            <a:ext cx="6349365" cy="4250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DAE48AE3-CDD1-4843-A65F-6D5E9F9A91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5956779"/>
                  </p:ext>
                </p:extLst>
              </p:nvPr>
            </p:nvGraphicFramePr>
            <p:xfrm>
              <a:off x="1228096" y="2491454"/>
              <a:ext cx="2532646" cy="1714500"/>
            </p:xfrm>
            <a:graphic>
              <a:graphicData uri="http://schemas.microsoft.com/office/powerpoint/2016/slidezoom">
                <pslz:sldZm>
                  <pslz:sldZmObj sldId="298" cId="2078339255">
                    <pslz:zmPr id="{40527B9C-11D8-4EDA-8638-8F9A312FDAB8}" returnToParent="0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32646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AE48AE3-CDD1-4843-A65F-6D5E9F9A91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8096" y="2491454"/>
                <a:ext cx="2532646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934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C717613-11CB-440B-9418-BAC886E4E6FC}"/>
              </a:ext>
            </a:extLst>
          </p:cNvPr>
          <p:cNvCxnSpPr>
            <a:cxnSpLocks/>
          </p:cNvCxnSpPr>
          <p:nvPr/>
        </p:nvCxnSpPr>
        <p:spPr>
          <a:xfrm rot="5400000">
            <a:off x="5814851" y="1173248"/>
            <a:ext cx="5790466" cy="5022993"/>
          </a:xfrm>
          <a:prstGeom prst="bentConnector3">
            <a:avLst>
              <a:gd name="adj1" fmla="val 652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5B5B12-DDBA-488A-BB85-2C10332B62BA}"/>
              </a:ext>
            </a:extLst>
          </p:cNvPr>
          <p:cNvSpPr/>
          <p:nvPr/>
        </p:nvSpPr>
        <p:spPr>
          <a:xfrm>
            <a:off x="6854840" y="2746337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DDDEA2-7A92-46F7-8A99-EFBA660F89E9}"/>
              </a:ext>
            </a:extLst>
          </p:cNvPr>
          <p:cNvSpPr/>
          <p:nvPr/>
        </p:nvSpPr>
        <p:spPr>
          <a:xfrm>
            <a:off x="3600515" y="5012789"/>
            <a:ext cx="2495485" cy="1431388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A76E7-F60D-4897-A034-1E9E63CC843D}"/>
              </a:ext>
            </a:extLst>
          </p:cNvPr>
          <p:cNvSpPr txBox="1"/>
          <p:nvPr/>
        </p:nvSpPr>
        <p:spPr>
          <a:xfrm>
            <a:off x="7077600" y="2967335"/>
            <a:ext cx="199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Correlation between Pulse &amp; Disease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CB20A-7DF1-423B-8364-7FCFFDBEC815}"/>
              </a:ext>
            </a:extLst>
          </p:cNvPr>
          <p:cNvSpPr txBox="1"/>
          <p:nvPr/>
        </p:nvSpPr>
        <p:spPr>
          <a:xfrm>
            <a:off x="3852967" y="5405317"/>
            <a:ext cx="199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Previous model drawbacks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7ED36A0D-EFBC-4BD2-9B50-E37EC911D8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6047" y="2604781"/>
              <a:ext cx="2991256" cy="1714500"/>
            </p:xfrm>
            <a:graphic>
              <a:graphicData uri="http://schemas.microsoft.com/office/powerpoint/2016/slidezoom">
                <pslz:sldZm>
                  <pslz:sldZmObj sldId="275" cId="3105395321">
                    <pslz:zmPr id="{7E22A3F3-8B0E-4886-825A-91FBCDEA2B48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91256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ED36A0D-EFBC-4BD2-9B50-E37EC911D8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047" y="2604781"/>
                <a:ext cx="2991256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139840-9EEC-44D4-AE62-8396FB4AAC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7304" y="1214736"/>
            <a:ext cx="2294779" cy="1985663"/>
          </a:xfrm>
          <a:prstGeom prst="bentConnector3">
            <a:avLst>
              <a:gd name="adj1" fmla="val 13889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DBEC9AD-805D-4170-BD82-0790B1BF6CA0}"/>
              </a:ext>
            </a:extLst>
          </p:cNvPr>
          <p:cNvCxnSpPr>
            <a:cxnSpLocks/>
          </p:cNvCxnSpPr>
          <p:nvPr/>
        </p:nvCxnSpPr>
        <p:spPr>
          <a:xfrm rot="10800000">
            <a:off x="4337304" y="3657601"/>
            <a:ext cx="2294776" cy="2070880"/>
          </a:xfrm>
          <a:prstGeom prst="bentConnector3">
            <a:avLst>
              <a:gd name="adj1" fmla="val 14304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8BD1B-4FF0-4FD5-A99C-3E59E1FD6A67}"/>
              </a:ext>
            </a:extLst>
          </p:cNvPr>
          <p:cNvCxnSpPr>
            <a:cxnSpLocks/>
          </p:cNvCxnSpPr>
          <p:nvPr/>
        </p:nvCxnSpPr>
        <p:spPr>
          <a:xfrm>
            <a:off x="2717391" y="1214736"/>
            <a:ext cx="0" cy="13443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95E241-E107-4588-A32D-4C53B7A792AB}"/>
              </a:ext>
            </a:extLst>
          </p:cNvPr>
          <p:cNvCxnSpPr>
            <a:cxnSpLocks/>
          </p:cNvCxnSpPr>
          <p:nvPr/>
        </p:nvCxnSpPr>
        <p:spPr>
          <a:xfrm>
            <a:off x="2714625" y="1214736"/>
            <a:ext cx="704850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3F8E0A-FE7B-4614-82BF-17D5CDEB5C29}"/>
              </a:ext>
            </a:extLst>
          </p:cNvPr>
          <p:cNvCxnSpPr>
            <a:cxnSpLocks/>
          </p:cNvCxnSpPr>
          <p:nvPr/>
        </p:nvCxnSpPr>
        <p:spPr>
          <a:xfrm>
            <a:off x="2714625" y="4319281"/>
            <a:ext cx="0" cy="134438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8D58BC-DBC2-482F-9C6D-C37C686D010A}"/>
              </a:ext>
            </a:extLst>
          </p:cNvPr>
          <p:cNvCxnSpPr>
            <a:cxnSpLocks/>
          </p:cNvCxnSpPr>
          <p:nvPr/>
        </p:nvCxnSpPr>
        <p:spPr>
          <a:xfrm>
            <a:off x="2693303" y="5663666"/>
            <a:ext cx="704850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AE5797-1FCC-4183-851D-404AAF17290A}"/>
              </a:ext>
            </a:extLst>
          </p:cNvPr>
          <p:cNvCxnSpPr>
            <a:cxnSpLocks/>
          </p:cNvCxnSpPr>
          <p:nvPr/>
        </p:nvCxnSpPr>
        <p:spPr>
          <a:xfrm>
            <a:off x="4337303" y="3428999"/>
            <a:ext cx="2276492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2FF8FF-5069-4888-9486-B480F2551D19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C8F91E-9C04-42D7-9E58-83103FDA061A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ED7415-1F6E-4608-8E09-63A222130CD6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91EB9D-F41F-4220-A524-FBC692469051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3EB47F-F07E-4C09-8574-D7D39FDDA3F2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3E6FEF-5496-4C49-9BBA-ECA1C54CC8D5}"/>
              </a:ext>
            </a:extLst>
          </p:cNvPr>
          <p:cNvCxnSpPr>
            <a:cxnSpLocks/>
          </p:cNvCxnSpPr>
          <p:nvPr/>
        </p:nvCxnSpPr>
        <p:spPr>
          <a:xfrm>
            <a:off x="1314450" y="27802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FC1984-1523-4E84-BC20-230BCED3F315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943F9C-963F-4E61-819E-BEA817B70C43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84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3AA6FA1-2672-4283-AFA0-F331B9557151}"/>
              </a:ext>
            </a:extLst>
          </p:cNvPr>
          <p:cNvCxnSpPr>
            <a:cxnSpLocks/>
          </p:cNvCxnSpPr>
          <p:nvPr/>
        </p:nvCxnSpPr>
        <p:spPr>
          <a:xfrm>
            <a:off x="11352249" y="56370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CB5575-7721-445E-ACEA-F2CE53F4431A}"/>
              </a:ext>
            </a:extLst>
          </p:cNvPr>
          <p:cNvCxnSpPr>
            <a:cxnSpLocks/>
          </p:cNvCxnSpPr>
          <p:nvPr/>
        </p:nvCxnSpPr>
        <p:spPr>
          <a:xfrm>
            <a:off x="11352249" y="58751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0A8A38-51F7-455B-B7B3-3BD7115CFFFA}"/>
              </a:ext>
            </a:extLst>
          </p:cNvPr>
          <p:cNvCxnSpPr>
            <a:cxnSpLocks/>
          </p:cNvCxnSpPr>
          <p:nvPr/>
        </p:nvCxnSpPr>
        <p:spPr>
          <a:xfrm flipH="1">
            <a:off x="10685499" y="58849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105B2E-38C1-4BE2-9EE2-C59A6DAB1CC0}"/>
              </a:ext>
            </a:extLst>
          </p:cNvPr>
          <p:cNvCxnSpPr>
            <a:cxnSpLocks/>
          </p:cNvCxnSpPr>
          <p:nvPr/>
        </p:nvCxnSpPr>
        <p:spPr>
          <a:xfrm>
            <a:off x="1676118" y="6583575"/>
            <a:ext cx="4167429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C04492-48D5-4D5E-A14F-85BC0B19BFBF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421448-F8E6-464C-87FF-7DF31A1CEAEA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B9B53F0-67C6-4F07-AE83-CCBDA55B4459}"/>
              </a:ext>
            </a:extLst>
          </p:cNvPr>
          <p:cNvCxnSpPr>
            <a:cxnSpLocks/>
          </p:cNvCxnSpPr>
          <p:nvPr/>
        </p:nvCxnSpPr>
        <p:spPr>
          <a:xfrm flipV="1">
            <a:off x="1434725" y="6579362"/>
            <a:ext cx="241393" cy="2768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1349AEB-40E6-42C8-B64A-5FFA6393CC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17725" y="543479"/>
              <a:ext cx="2495482" cy="1433834"/>
            </p:xfrm>
            <a:graphic>
              <a:graphicData uri="http://schemas.microsoft.com/office/powerpoint/2016/slidezoom">
                <pslz:sldZm>
                  <pslz:sldZmObj sldId="282" cId="666100312">
                    <pslz:zmPr id="{0503B900-017D-4E22-BA4F-7B8D214015BD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95482" cy="143383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1349AEB-40E6-42C8-B64A-5FFA6393CC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17725" y="543479"/>
                <a:ext cx="2495482" cy="143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76063FA-3305-42CA-A888-364EC7D24F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8507041"/>
                  </p:ext>
                </p:extLst>
              </p:nvPr>
            </p:nvGraphicFramePr>
            <p:xfrm>
              <a:off x="6825149" y="543479"/>
              <a:ext cx="2495482" cy="1433834"/>
            </p:xfrm>
            <a:graphic>
              <a:graphicData uri="http://schemas.microsoft.com/office/powerpoint/2016/slidezoom">
                <pslz:sldZm>
                  <pslz:sldZmObj sldId="283" cId="1302732879">
                    <pslz:zmPr id="{EDC73D9C-E6BA-47D0-85AF-FD9E1AF2634A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95482" cy="14338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76063FA-3305-42CA-A888-364EC7D24F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5149" y="543479"/>
                <a:ext cx="2495482" cy="14338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68ADD2B2-E203-46EA-951B-040F29BFE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1344244"/>
                  </p:ext>
                </p:extLst>
              </p:nvPr>
            </p:nvGraphicFramePr>
            <p:xfrm>
              <a:off x="6889639" y="5012789"/>
              <a:ext cx="2497316" cy="1431388"/>
            </p:xfrm>
            <a:graphic>
              <a:graphicData uri="http://schemas.microsoft.com/office/powerpoint/2016/slidezoom">
                <pslz:sldZm>
                  <pslz:sldZmObj sldId="284" cId="2331480369">
                    <pslz:zmPr id="{31E79855-10C3-4557-B6F9-F168145BE5E0}" returnToParent="0" imageType="cover" transitionDur="1000" showBg="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97316" cy="143138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68ADD2B2-E203-46EA-951B-040F29BFE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9639" y="5012789"/>
                <a:ext cx="2497316" cy="14313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33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BE03BD-C15F-4ABD-9F93-B4DE90FE5E32}"/>
              </a:ext>
            </a:extLst>
          </p:cNvPr>
          <p:cNvSpPr/>
          <p:nvPr/>
        </p:nvSpPr>
        <p:spPr>
          <a:xfrm>
            <a:off x="6893168" y="421112"/>
            <a:ext cx="2097615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6AFCE-270A-41B6-A800-180F107A2C85}"/>
              </a:ext>
            </a:extLst>
          </p:cNvPr>
          <p:cNvSpPr/>
          <p:nvPr/>
        </p:nvSpPr>
        <p:spPr>
          <a:xfrm>
            <a:off x="9566790" y="448428"/>
            <a:ext cx="2097616" cy="1210231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25A7E40-78A5-438D-981C-110395EF448C}"/>
              </a:ext>
            </a:extLst>
          </p:cNvPr>
          <p:cNvSpPr txBox="1"/>
          <p:nvPr/>
        </p:nvSpPr>
        <p:spPr>
          <a:xfrm>
            <a:off x="7089690" y="848390"/>
            <a:ext cx="85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C18873-05C2-4AA1-A5E9-E316610CA526}"/>
              </a:ext>
            </a:extLst>
          </p:cNvPr>
          <p:cNvSpPr txBox="1"/>
          <p:nvPr/>
        </p:nvSpPr>
        <p:spPr>
          <a:xfrm>
            <a:off x="9615264" y="822906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68" name="Graphic 167" descr="Statistics">
            <a:extLst>
              <a:ext uri="{FF2B5EF4-FFF2-40B4-BE49-F238E27FC236}">
                <a16:creationId xmlns:a16="http://schemas.microsoft.com/office/drawing/2014/main" id="{CF3D502A-DA5B-43AC-99A8-AE9792F9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478" y="610106"/>
            <a:ext cx="914400" cy="914400"/>
          </a:xfrm>
          <a:prstGeom prst="rect">
            <a:avLst/>
          </a:prstGeom>
        </p:spPr>
      </p:pic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p:pic>
        <p:nvPicPr>
          <p:cNvPr id="176" name="Graphic 175" descr="Open book">
            <a:extLst>
              <a:ext uri="{FF2B5EF4-FFF2-40B4-BE49-F238E27FC236}">
                <a16:creationId xmlns:a16="http://schemas.microsoft.com/office/drawing/2014/main" id="{30099EC4-0733-46A3-912F-D8009A2CF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09669" y="635244"/>
            <a:ext cx="782437" cy="78243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6826090"/>
                  </p:ext>
                </p:extLst>
              </p:nvPr>
            </p:nvGraphicFramePr>
            <p:xfrm>
              <a:off x="1070581" y="3882375"/>
              <a:ext cx="2222824" cy="1188264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22824" cy="11882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8" name="Slide Zoom 17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581" y="3882375"/>
                <a:ext cx="2222824" cy="11882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4919837"/>
                  </p:ext>
                </p:extLst>
              </p:nvPr>
            </p:nvGraphicFramePr>
            <p:xfrm>
              <a:off x="4042632" y="3915926"/>
              <a:ext cx="2191942" cy="1178022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91942" cy="117802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2632" y="3915926"/>
                <a:ext cx="2191942" cy="117802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226328"/>
                  </p:ext>
                </p:extLst>
              </p:nvPr>
            </p:nvGraphicFramePr>
            <p:xfrm>
              <a:off x="4020238" y="2035053"/>
              <a:ext cx="2254390" cy="1211584"/>
            </p:xfrm>
            <a:graphic>
              <a:graphicData uri="http://schemas.microsoft.com/office/powerpoint/2016/slidezoom">
                <pslz:sldZm>
                  <pslz:sldZmObj sldId="260" cId="3091780387">
                    <pslz:zmPr id="{D0460559-2316-4C3F-95BF-2E2038AB32B4}" returnToParent="0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4390" cy="121158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0238" y="2035053"/>
                <a:ext cx="2254390" cy="121158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0550860"/>
                  </p:ext>
                </p:extLst>
              </p:nvPr>
            </p:nvGraphicFramePr>
            <p:xfrm>
              <a:off x="1074590" y="2105973"/>
              <a:ext cx="2254390" cy="1211583"/>
            </p:xfrm>
            <a:graphic>
              <a:graphicData uri="http://schemas.microsoft.com/office/powerpoint/2016/slidezoom">
                <pslz:sldZm>
                  <pslz:sldZmObj sldId="261" cId="1796826893">
                    <pslz:zmPr id="{7BE6F630-93D3-4E79-B072-2E11DD4F6810}" returnToParent="0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4390" cy="12115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90" y="2105973"/>
                <a:ext cx="2254390" cy="12115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539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8A4F3016-6565-4C32-8506-0BEEB4341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4098405"/>
                  </p:ext>
                </p:extLst>
              </p:nvPr>
            </p:nvGraphicFramePr>
            <p:xfrm>
              <a:off x="6844511" y="408288"/>
              <a:ext cx="3048000" cy="1635513"/>
            </p:xfrm>
            <a:graphic>
              <a:graphicData uri="http://schemas.microsoft.com/office/powerpoint/2016/slidezoom">
                <pslz:sldZm>
                  <pslz:sldZmObj sldId="263" cId="1116806532">
                    <pslz:zmPr id="{9F9D33D5-72F7-4367-B044-B84386EF304A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55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A4F3016-6565-4C32-8506-0BEEB4341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511" y="408288"/>
                <a:ext cx="3048000" cy="16355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CB614784-75FC-4164-9E4C-9F826B97E9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6767157"/>
                  </p:ext>
                </p:extLst>
              </p:nvPr>
            </p:nvGraphicFramePr>
            <p:xfrm>
              <a:off x="6893242" y="2598676"/>
              <a:ext cx="3048000" cy="1635513"/>
            </p:xfrm>
            <a:graphic>
              <a:graphicData uri="http://schemas.microsoft.com/office/powerpoint/2016/slidezoom">
                <pslz:sldZm>
                  <pslz:sldZmObj sldId="262" cId="3064050165">
                    <pslz:zmPr id="{853E1AE0-FBF2-40C3-81A3-BE034CC1EBE0}" returnToParent="0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55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B614784-75FC-4164-9E4C-9F826B97E9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242" y="2598676"/>
                <a:ext cx="3048000" cy="16355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22FFA401-8EE9-4C5E-8D6A-4B1B77E048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8928464"/>
                  </p:ext>
                </p:extLst>
              </p:nvPr>
            </p:nvGraphicFramePr>
            <p:xfrm>
              <a:off x="6865412" y="4683255"/>
              <a:ext cx="3048000" cy="1635513"/>
            </p:xfrm>
            <a:graphic>
              <a:graphicData uri="http://schemas.microsoft.com/office/powerpoint/2016/slidezoom">
                <pslz:sldZm>
                  <pslz:sldZmObj sldId="264" cId="2363289633">
                    <pslz:zmPr id="{2903B92F-2505-42EF-A09B-E9DEA91DEBB6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55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2FFA401-8EE9-4C5E-8D6A-4B1B77E048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5412" y="4683255"/>
                <a:ext cx="3048000" cy="16355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6E0FFB46-72BB-42D6-9160-695EFB02F5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5011666"/>
                  </p:ext>
                </p:extLst>
              </p:nvPr>
            </p:nvGraphicFramePr>
            <p:xfrm>
              <a:off x="1575581" y="2571749"/>
              <a:ext cx="3048000" cy="1635513"/>
            </p:xfrm>
            <a:graphic>
              <a:graphicData uri="http://schemas.microsoft.com/office/powerpoint/2016/slidezoom">
                <pslz:sldZm>
                  <pslz:sldZmObj sldId="276" cId="2814272739">
                    <pslz:zmPr id="{72BED1BF-67EA-4552-9EE7-F86C4100A676}" returnToParent="0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55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E0FFB46-72BB-42D6-9160-695EFB02F5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5581" y="2571749"/>
                <a:ext cx="3048000" cy="16355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E2BEEF-5A51-4293-9066-957375D23260}"/>
              </a:ext>
            </a:extLst>
          </p:cNvPr>
          <p:cNvCxnSpPr>
            <a:cxnSpLocks/>
          </p:cNvCxnSpPr>
          <p:nvPr/>
        </p:nvCxnSpPr>
        <p:spPr>
          <a:xfrm flipH="1" flipV="1">
            <a:off x="983921" y="6578645"/>
            <a:ext cx="9695803" cy="1736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0610A2-36EB-41E3-B033-5E67E0515193}"/>
              </a:ext>
            </a:extLst>
          </p:cNvPr>
          <p:cNvCxnSpPr>
            <a:cxnSpLocks/>
          </p:cNvCxnSpPr>
          <p:nvPr/>
        </p:nvCxnSpPr>
        <p:spPr>
          <a:xfrm flipV="1">
            <a:off x="11805138" y="61858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8BFDF-4A2D-4CB5-BE35-F734876F5127}"/>
              </a:ext>
            </a:extLst>
          </p:cNvPr>
          <p:cNvCxnSpPr>
            <a:cxnSpLocks/>
          </p:cNvCxnSpPr>
          <p:nvPr/>
        </p:nvCxnSpPr>
        <p:spPr>
          <a:xfrm flipH="1">
            <a:off x="11059552" y="66175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3B7F58-43AD-4BB9-A3B7-4E352259DBEB}"/>
              </a:ext>
            </a:extLst>
          </p:cNvPr>
          <p:cNvCxnSpPr>
            <a:cxnSpLocks/>
          </p:cNvCxnSpPr>
          <p:nvPr/>
        </p:nvCxnSpPr>
        <p:spPr>
          <a:xfrm flipH="1" flipV="1">
            <a:off x="983921" y="6185857"/>
            <a:ext cx="5433219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C5D936-F644-4F51-A885-F6B667F852EC}"/>
              </a:ext>
            </a:extLst>
          </p:cNvPr>
          <p:cNvCxnSpPr>
            <a:cxnSpLocks/>
          </p:cNvCxnSpPr>
          <p:nvPr/>
        </p:nvCxnSpPr>
        <p:spPr>
          <a:xfrm flipV="1">
            <a:off x="4973685" y="3428999"/>
            <a:ext cx="0" cy="276432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D0DBDF-BAF0-49A8-8254-07E141CF9518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466CBF-559B-4D74-904D-E2348C85E6FB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5489E-2C1E-47DF-B40D-49D0F89A8AEE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E39309-E9C9-4F45-B69D-758D227CD641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812069-070A-4625-A269-FA2D43732AC1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935DF7-F8D2-4FBE-AF49-8B0B83741526}"/>
              </a:ext>
            </a:extLst>
          </p:cNvPr>
          <p:cNvCxnSpPr>
            <a:cxnSpLocks/>
          </p:cNvCxnSpPr>
          <p:nvPr/>
        </p:nvCxnSpPr>
        <p:spPr>
          <a:xfrm flipV="1">
            <a:off x="1314450" y="251352"/>
            <a:ext cx="10296523" cy="1543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6F6C9C-8C87-4954-868A-7F925502DEE0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992E40-7B2E-4DBF-BD82-7F5436CC476D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FD31B-497D-4D9B-B78E-BBBB18439E6C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20866D-C2D1-47D4-B0D2-E51C1D11E96E}"/>
              </a:ext>
            </a:extLst>
          </p:cNvPr>
          <p:cNvCxnSpPr>
            <a:cxnSpLocks/>
          </p:cNvCxnSpPr>
          <p:nvPr/>
        </p:nvCxnSpPr>
        <p:spPr>
          <a:xfrm flipH="1" flipV="1">
            <a:off x="10679724" y="3261880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424899-DFFA-4DE6-ABF5-96051D943052}"/>
              </a:ext>
            </a:extLst>
          </p:cNvPr>
          <p:cNvCxnSpPr>
            <a:cxnSpLocks/>
          </p:cNvCxnSpPr>
          <p:nvPr/>
        </p:nvCxnSpPr>
        <p:spPr>
          <a:xfrm>
            <a:off x="11389337" y="3920416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C29B0D-C91C-4F5D-86C7-D0297A94A186}"/>
              </a:ext>
            </a:extLst>
          </p:cNvPr>
          <p:cNvCxnSpPr>
            <a:cxnSpLocks/>
          </p:cNvCxnSpPr>
          <p:nvPr/>
        </p:nvCxnSpPr>
        <p:spPr>
          <a:xfrm>
            <a:off x="11389337" y="4158541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2CEB64-9DD5-4C1B-881B-2C72AED4F663}"/>
              </a:ext>
            </a:extLst>
          </p:cNvPr>
          <p:cNvCxnSpPr>
            <a:cxnSpLocks/>
          </p:cNvCxnSpPr>
          <p:nvPr/>
        </p:nvCxnSpPr>
        <p:spPr>
          <a:xfrm flipH="1">
            <a:off x="10722587" y="4168360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04CCEAA-660C-42E1-8208-8531CCBF73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23583" y="1214736"/>
            <a:ext cx="2008502" cy="1958890"/>
          </a:xfrm>
          <a:prstGeom prst="bentConnector3">
            <a:avLst>
              <a:gd name="adj1" fmla="val 21167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E030620-CE00-465F-BF2D-4DE8D33F5FAE}"/>
              </a:ext>
            </a:extLst>
          </p:cNvPr>
          <p:cNvCxnSpPr>
            <a:cxnSpLocks/>
          </p:cNvCxnSpPr>
          <p:nvPr/>
        </p:nvCxnSpPr>
        <p:spPr>
          <a:xfrm rot="10800000">
            <a:off x="4623581" y="3671807"/>
            <a:ext cx="1990216" cy="1829207"/>
          </a:xfrm>
          <a:prstGeom prst="bentConnector3">
            <a:avLst>
              <a:gd name="adj1" fmla="val 19881"/>
            </a:avLst>
          </a:prstGeom>
          <a:ln w="635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914151-B0DE-483E-8352-F5736B5FA093}"/>
              </a:ext>
            </a:extLst>
          </p:cNvPr>
          <p:cNvCxnSpPr>
            <a:cxnSpLocks/>
          </p:cNvCxnSpPr>
          <p:nvPr/>
        </p:nvCxnSpPr>
        <p:spPr>
          <a:xfrm>
            <a:off x="4623581" y="3428999"/>
            <a:ext cx="1990214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599A98-F0AA-40E3-B5ED-0B3FA985FD1C}"/>
              </a:ext>
            </a:extLst>
          </p:cNvPr>
          <p:cNvCxnSpPr>
            <a:cxnSpLocks/>
          </p:cNvCxnSpPr>
          <p:nvPr/>
        </p:nvCxnSpPr>
        <p:spPr>
          <a:xfrm flipV="1">
            <a:off x="4623580" y="4294526"/>
            <a:ext cx="0" cy="18600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BDEB69-49E0-4908-95A1-3467BB8823CC}"/>
              </a:ext>
            </a:extLst>
          </p:cNvPr>
          <p:cNvCxnSpPr>
            <a:cxnSpLocks/>
          </p:cNvCxnSpPr>
          <p:nvPr/>
        </p:nvCxnSpPr>
        <p:spPr>
          <a:xfrm flipV="1">
            <a:off x="4222625" y="5319129"/>
            <a:ext cx="0" cy="87419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2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58B487-9003-4F87-9F2F-4AEA860432DD}"/>
              </a:ext>
            </a:extLst>
          </p:cNvPr>
          <p:cNvSpPr/>
          <p:nvPr/>
        </p:nvSpPr>
        <p:spPr>
          <a:xfrm>
            <a:off x="3989720" y="2105972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10D89-2E01-432C-932A-653729045CF9}"/>
              </a:ext>
            </a:extLst>
          </p:cNvPr>
          <p:cNvSpPr/>
          <p:nvPr/>
        </p:nvSpPr>
        <p:spPr>
          <a:xfrm>
            <a:off x="3989720" y="3896438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F2558-8588-4F87-A777-34CBCD636D0E}"/>
              </a:ext>
            </a:extLst>
          </p:cNvPr>
          <p:cNvSpPr/>
          <p:nvPr/>
        </p:nvSpPr>
        <p:spPr>
          <a:xfrm>
            <a:off x="1012058" y="2105973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BE03BD-C15F-4ABD-9F93-B4DE90FE5E32}"/>
              </a:ext>
            </a:extLst>
          </p:cNvPr>
          <p:cNvSpPr/>
          <p:nvPr/>
        </p:nvSpPr>
        <p:spPr>
          <a:xfrm>
            <a:off x="6893168" y="421112"/>
            <a:ext cx="2097615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6AFCE-270A-41B6-A800-180F107A2C85}"/>
              </a:ext>
            </a:extLst>
          </p:cNvPr>
          <p:cNvSpPr/>
          <p:nvPr/>
        </p:nvSpPr>
        <p:spPr>
          <a:xfrm>
            <a:off x="9566790" y="448428"/>
            <a:ext cx="2097616" cy="1210231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8D72215-A6B2-4577-A727-A39B446FC867}"/>
              </a:ext>
            </a:extLst>
          </p:cNvPr>
          <p:cNvSpPr txBox="1"/>
          <p:nvPr/>
        </p:nvSpPr>
        <p:spPr>
          <a:xfrm>
            <a:off x="4281465" y="430832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Aim</a:t>
            </a:r>
          </a:p>
        </p:txBody>
      </p:sp>
      <p:pic>
        <p:nvPicPr>
          <p:cNvPr id="155" name="Graphic 154" descr="Target">
            <a:extLst>
              <a:ext uri="{FF2B5EF4-FFF2-40B4-BE49-F238E27FC236}">
                <a16:creationId xmlns:a16="http://schemas.microsoft.com/office/drawing/2014/main" id="{F68A62E7-2989-4807-B8EF-A515A490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4131" y="4054832"/>
            <a:ext cx="914400" cy="9144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1F633368-2597-48E4-907D-CCFB892FBBB7}"/>
              </a:ext>
            </a:extLst>
          </p:cNvPr>
          <p:cNvSpPr txBox="1"/>
          <p:nvPr/>
        </p:nvSpPr>
        <p:spPr>
          <a:xfrm>
            <a:off x="4186381" y="2401122"/>
            <a:ext cx="110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Literature</a:t>
            </a:r>
          </a:p>
          <a:p>
            <a:pPr algn="ctr"/>
            <a:r>
              <a:rPr lang="en-IN" dirty="0"/>
              <a:t>Review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6525E3-1EE3-4C1C-B4F3-426243CADB6D}"/>
              </a:ext>
            </a:extLst>
          </p:cNvPr>
          <p:cNvSpPr txBox="1"/>
          <p:nvPr/>
        </p:nvSpPr>
        <p:spPr>
          <a:xfrm>
            <a:off x="1249700" y="2240630"/>
            <a:ext cx="1066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Materials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5A7E40-78A5-438D-981C-110395EF448C}"/>
              </a:ext>
            </a:extLst>
          </p:cNvPr>
          <p:cNvSpPr txBox="1"/>
          <p:nvPr/>
        </p:nvSpPr>
        <p:spPr>
          <a:xfrm>
            <a:off x="7089690" y="848390"/>
            <a:ext cx="85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C18873-05C2-4AA1-A5E9-E316610CA526}"/>
              </a:ext>
            </a:extLst>
          </p:cNvPr>
          <p:cNvSpPr txBox="1"/>
          <p:nvPr/>
        </p:nvSpPr>
        <p:spPr>
          <a:xfrm>
            <a:off x="9615264" y="822906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68" name="Graphic 167" descr="Statistics">
            <a:extLst>
              <a:ext uri="{FF2B5EF4-FFF2-40B4-BE49-F238E27FC236}">
                <a16:creationId xmlns:a16="http://schemas.microsoft.com/office/drawing/2014/main" id="{CF3D502A-DA5B-43AC-99A8-AE9792F94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7478" y="610106"/>
            <a:ext cx="914400" cy="914400"/>
          </a:xfrm>
          <a:prstGeom prst="rect">
            <a:avLst/>
          </a:prstGeom>
        </p:spPr>
      </p:pic>
      <p:pic>
        <p:nvPicPr>
          <p:cNvPr id="170" name="Graphic 169" descr="Books">
            <a:extLst>
              <a:ext uri="{FF2B5EF4-FFF2-40B4-BE49-F238E27FC236}">
                <a16:creationId xmlns:a16="http://schemas.microsoft.com/office/drawing/2014/main" id="{8CA4BAE6-0E7B-483E-B49B-832A689B8B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9296" y="2278650"/>
            <a:ext cx="914400" cy="914400"/>
          </a:xfrm>
          <a:prstGeom prst="rect">
            <a:avLst/>
          </a:prstGeom>
        </p:spPr>
      </p:pic>
      <p:pic>
        <p:nvPicPr>
          <p:cNvPr id="172" name="Graphic 171" descr="Network diagram">
            <a:extLst>
              <a:ext uri="{FF2B5EF4-FFF2-40B4-BE49-F238E27FC236}">
                <a16:creationId xmlns:a16="http://schemas.microsoft.com/office/drawing/2014/main" id="{BA04B51B-32D5-4576-B320-48E4945D7F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84557" y="2234797"/>
            <a:ext cx="914400" cy="914400"/>
          </a:xfrm>
          <a:prstGeom prst="rect">
            <a:avLst/>
          </a:prstGeom>
        </p:spPr>
      </p:pic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p:pic>
        <p:nvPicPr>
          <p:cNvPr id="176" name="Graphic 175" descr="Open book">
            <a:extLst>
              <a:ext uri="{FF2B5EF4-FFF2-40B4-BE49-F238E27FC236}">
                <a16:creationId xmlns:a16="http://schemas.microsoft.com/office/drawing/2014/main" id="{30099EC4-0733-46A3-912F-D8009A2CF4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09669" y="635244"/>
            <a:ext cx="782437" cy="78243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0334389"/>
                  </p:ext>
                </p:extLst>
              </p:nvPr>
            </p:nvGraphicFramePr>
            <p:xfrm>
              <a:off x="1054175" y="3882366"/>
              <a:ext cx="2289450" cy="1223881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9450" cy="122388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8" name="Slide Zoom 17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4175" y="3882366"/>
                <a:ext cx="2289450" cy="122388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130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8749607B-588B-46D7-B5CC-3FA00E09A4ED}"/>
              </a:ext>
            </a:extLst>
          </p:cNvPr>
          <p:cNvSpPr/>
          <p:nvPr/>
        </p:nvSpPr>
        <p:spPr>
          <a:xfrm>
            <a:off x="6854219" y="86621"/>
            <a:ext cx="2884207" cy="2974794"/>
          </a:xfrm>
          <a:prstGeom prst="diamond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F8BF1DB2-B3BB-49DA-8201-F6A366B8E60E}"/>
              </a:ext>
            </a:extLst>
          </p:cNvPr>
          <p:cNvSpPr/>
          <p:nvPr/>
        </p:nvSpPr>
        <p:spPr>
          <a:xfrm>
            <a:off x="4891417" y="1595362"/>
            <a:ext cx="2915565" cy="3031065"/>
          </a:xfrm>
          <a:prstGeom prst="diamond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735ABA9A-A5F1-437C-9DC3-AF3A97B5CFB3}"/>
              </a:ext>
            </a:extLst>
          </p:cNvPr>
          <p:cNvSpPr/>
          <p:nvPr/>
        </p:nvSpPr>
        <p:spPr>
          <a:xfrm>
            <a:off x="6659279" y="3373949"/>
            <a:ext cx="2884207" cy="3031065"/>
          </a:xfrm>
          <a:prstGeom prst="diamond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15A9EC-7099-4FD9-99F8-CF1E77E7325D}"/>
              </a:ext>
            </a:extLst>
          </p:cNvPr>
          <p:cNvSpPr/>
          <p:nvPr/>
        </p:nvSpPr>
        <p:spPr>
          <a:xfrm>
            <a:off x="8606521" y="1840139"/>
            <a:ext cx="2858459" cy="2972637"/>
          </a:xfrm>
          <a:prstGeom prst="diamond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A5587-4D73-41E7-B0DF-2EE812B76B2C}"/>
              </a:ext>
            </a:extLst>
          </p:cNvPr>
          <p:cNvSpPr txBox="1"/>
          <p:nvPr/>
        </p:nvSpPr>
        <p:spPr>
          <a:xfrm>
            <a:off x="7099674" y="4222703"/>
            <a:ext cx="196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Arduino Nano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550EC-0AE8-4305-A8D6-074B60E5CB34}"/>
              </a:ext>
            </a:extLst>
          </p:cNvPr>
          <p:cNvSpPr txBox="1"/>
          <p:nvPr/>
        </p:nvSpPr>
        <p:spPr>
          <a:xfrm>
            <a:off x="5726061" y="2201536"/>
            <a:ext cx="1568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MCP604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1C515-F35F-482A-B79F-0F37D8BB540D}"/>
              </a:ext>
            </a:extLst>
          </p:cNvPr>
          <p:cNvSpPr txBox="1"/>
          <p:nvPr/>
        </p:nvSpPr>
        <p:spPr>
          <a:xfrm>
            <a:off x="7447947" y="730100"/>
            <a:ext cx="169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Green 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9970D-4AE7-4FA4-A7FE-6A75ADD2ECF6}"/>
              </a:ext>
            </a:extLst>
          </p:cNvPr>
          <p:cNvSpPr txBox="1"/>
          <p:nvPr/>
        </p:nvSpPr>
        <p:spPr>
          <a:xfrm>
            <a:off x="9313829" y="2493315"/>
            <a:ext cx="169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APDS9008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354A99-160A-4577-BB4A-3C9845D3D8A9}"/>
              </a:ext>
            </a:extLst>
          </p:cNvPr>
          <p:cNvSpPr txBox="1"/>
          <p:nvPr/>
        </p:nvSpPr>
        <p:spPr>
          <a:xfrm>
            <a:off x="7309946" y="1099637"/>
            <a:ext cx="21097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Not majorly absorbed by blood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No large DC 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Closer representation of pressure wave electronically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83BE5-7BA6-46E9-81CC-EF6CBB77CE86}"/>
              </a:ext>
            </a:extLst>
          </p:cNvPr>
          <p:cNvSpPr txBox="1"/>
          <p:nvPr/>
        </p:nvSpPr>
        <p:spPr>
          <a:xfrm>
            <a:off x="5387134" y="2721142"/>
            <a:ext cx="21097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Low cost, high accuracy, linear op-amp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Single supply voltage operable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3D53-E9DB-4778-9006-77B4394D370D}"/>
              </a:ext>
            </a:extLst>
          </p:cNvPr>
          <p:cNvSpPr txBox="1"/>
          <p:nvPr/>
        </p:nvSpPr>
        <p:spPr>
          <a:xfrm>
            <a:off x="9116498" y="2980475"/>
            <a:ext cx="1838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Low cost </a:t>
            </a:r>
            <a:r>
              <a:rPr lang="en-IN" sz="1400" dirty="0" err="1"/>
              <a:t>analog</a:t>
            </a:r>
            <a:r>
              <a:rPr lang="en-IN" sz="1400" dirty="0"/>
              <a:t> -output ambient light photo 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8D272-49EE-4E94-B200-126A9FE6C252}"/>
              </a:ext>
            </a:extLst>
          </p:cNvPr>
          <p:cNvSpPr txBox="1"/>
          <p:nvPr/>
        </p:nvSpPr>
        <p:spPr>
          <a:xfrm>
            <a:off x="7198641" y="4684368"/>
            <a:ext cx="171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Small, complete, with Mini-B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Easily programmable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9A45C738-8FBB-4A2E-989C-2819FBC445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503552"/>
                  </p:ext>
                </p:extLst>
              </p:nvPr>
            </p:nvGraphicFramePr>
            <p:xfrm>
              <a:off x="1139477" y="2547696"/>
              <a:ext cx="3048000" cy="1635513"/>
            </p:xfrm>
            <a:graphic>
              <a:graphicData uri="http://schemas.microsoft.com/office/powerpoint/2016/slidezoom">
                <pslz:sldZm>
                  <pslz:sldZmObj sldId="261" cId="1796826893">
                    <pslz:zmPr id="{FEAD9ACE-B0AC-4DAA-9505-115FAB32C1FC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551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A45C738-8FBB-4A2E-989C-2819FBC445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9477" y="2547696"/>
                <a:ext cx="3048000" cy="163551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08617-9446-4739-B62D-B451DD11BC20}"/>
              </a:ext>
            </a:extLst>
          </p:cNvPr>
          <p:cNvCxnSpPr>
            <a:cxnSpLocks/>
          </p:cNvCxnSpPr>
          <p:nvPr/>
        </p:nvCxnSpPr>
        <p:spPr>
          <a:xfrm>
            <a:off x="2560320" y="4455159"/>
            <a:ext cx="2600960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F5567C-AA87-4C32-BE1B-3793C3C8413C}"/>
              </a:ext>
            </a:extLst>
          </p:cNvPr>
          <p:cNvCxnSpPr>
            <a:cxnSpLocks/>
          </p:cNvCxnSpPr>
          <p:nvPr/>
        </p:nvCxnSpPr>
        <p:spPr>
          <a:xfrm flipH="1">
            <a:off x="5161280" y="3962400"/>
            <a:ext cx="225854" cy="220809"/>
          </a:xfrm>
          <a:prstGeom prst="line">
            <a:avLst/>
          </a:prstGeom>
          <a:ln w="635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53612E-9915-4CF7-9297-8E9483CE13EC}"/>
              </a:ext>
            </a:extLst>
          </p:cNvPr>
          <p:cNvCxnSpPr>
            <a:cxnSpLocks/>
          </p:cNvCxnSpPr>
          <p:nvPr/>
        </p:nvCxnSpPr>
        <p:spPr>
          <a:xfrm>
            <a:off x="2560320" y="4183209"/>
            <a:ext cx="0" cy="270326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48ADD3-D833-4D95-9304-4B4238A6B82A}"/>
              </a:ext>
            </a:extLst>
          </p:cNvPr>
          <p:cNvCxnSpPr>
            <a:cxnSpLocks/>
          </p:cNvCxnSpPr>
          <p:nvPr/>
        </p:nvCxnSpPr>
        <p:spPr>
          <a:xfrm>
            <a:off x="727020" y="3083801"/>
            <a:ext cx="412457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9C9B81-6739-4CFA-A0B2-8B6B93D29310}"/>
              </a:ext>
            </a:extLst>
          </p:cNvPr>
          <p:cNvCxnSpPr>
            <a:cxnSpLocks/>
          </p:cNvCxnSpPr>
          <p:nvPr/>
        </p:nvCxnSpPr>
        <p:spPr>
          <a:xfrm flipV="1">
            <a:off x="727020" y="730100"/>
            <a:ext cx="0" cy="2380794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84EFBF-8651-4F46-BBFD-4935D1062509}"/>
              </a:ext>
            </a:extLst>
          </p:cNvPr>
          <p:cNvCxnSpPr>
            <a:cxnSpLocks/>
          </p:cNvCxnSpPr>
          <p:nvPr/>
        </p:nvCxnSpPr>
        <p:spPr>
          <a:xfrm>
            <a:off x="727020" y="725019"/>
            <a:ext cx="6567732" cy="508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4CE5BA-EDBA-482B-A1EF-DA612ABEBDC6}"/>
              </a:ext>
            </a:extLst>
          </p:cNvPr>
          <p:cNvCxnSpPr>
            <a:cxnSpLocks/>
          </p:cNvCxnSpPr>
          <p:nvPr/>
        </p:nvCxnSpPr>
        <p:spPr>
          <a:xfrm>
            <a:off x="1991360" y="5638475"/>
            <a:ext cx="5108314" cy="7713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6CC949-53C2-4040-B848-F9169A9D0E83}"/>
              </a:ext>
            </a:extLst>
          </p:cNvPr>
          <p:cNvCxnSpPr>
            <a:cxnSpLocks/>
          </p:cNvCxnSpPr>
          <p:nvPr/>
        </p:nvCxnSpPr>
        <p:spPr>
          <a:xfrm flipV="1">
            <a:off x="1991360" y="4183209"/>
            <a:ext cx="0" cy="1455266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61F3A6-B093-408F-BF65-B73404D57D9D}"/>
              </a:ext>
            </a:extLst>
          </p:cNvPr>
          <p:cNvCxnSpPr>
            <a:cxnSpLocks/>
          </p:cNvCxnSpPr>
          <p:nvPr/>
        </p:nvCxnSpPr>
        <p:spPr>
          <a:xfrm flipV="1">
            <a:off x="1767840" y="4183209"/>
            <a:ext cx="0" cy="240047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F0680C-4EC9-4FAB-9ACD-F72E4DDFF0BA}"/>
              </a:ext>
            </a:extLst>
          </p:cNvPr>
          <p:cNvCxnSpPr>
            <a:cxnSpLocks/>
          </p:cNvCxnSpPr>
          <p:nvPr/>
        </p:nvCxnSpPr>
        <p:spPr>
          <a:xfrm flipV="1">
            <a:off x="1767840" y="6550247"/>
            <a:ext cx="9398000" cy="10829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FB296D-105C-4162-897D-87CEADE5BDD1}"/>
              </a:ext>
            </a:extLst>
          </p:cNvPr>
          <p:cNvCxnSpPr>
            <a:cxnSpLocks/>
          </p:cNvCxnSpPr>
          <p:nvPr/>
        </p:nvCxnSpPr>
        <p:spPr>
          <a:xfrm flipV="1">
            <a:off x="11165840" y="4072804"/>
            <a:ext cx="0" cy="2184928"/>
          </a:xfrm>
          <a:prstGeom prst="line">
            <a:avLst/>
          </a:prstGeom>
          <a:ln w="6350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077DB2-DC3F-495D-9FC2-460E4EEBFB5F}"/>
              </a:ext>
            </a:extLst>
          </p:cNvPr>
          <p:cNvCxnSpPr>
            <a:cxnSpLocks/>
          </p:cNvCxnSpPr>
          <p:nvPr/>
        </p:nvCxnSpPr>
        <p:spPr>
          <a:xfrm flipH="1" flipV="1">
            <a:off x="10651543" y="268025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62E0E6-58F9-49F2-BA83-738BADE484A9}"/>
              </a:ext>
            </a:extLst>
          </p:cNvPr>
          <p:cNvCxnSpPr>
            <a:cxnSpLocks/>
          </p:cNvCxnSpPr>
          <p:nvPr/>
        </p:nvCxnSpPr>
        <p:spPr>
          <a:xfrm>
            <a:off x="11361156" y="926561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988599-FAB4-4C40-8A28-D6EFD7B909D8}"/>
              </a:ext>
            </a:extLst>
          </p:cNvPr>
          <p:cNvCxnSpPr>
            <a:cxnSpLocks/>
          </p:cNvCxnSpPr>
          <p:nvPr/>
        </p:nvCxnSpPr>
        <p:spPr>
          <a:xfrm>
            <a:off x="11361156" y="1164686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E24845-6476-4F4F-8320-DB8B41DEA976}"/>
              </a:ext>
            </a:extLst>
          </p:cNvPr>
          <p:cNvCxnSpPr>
            <a:cxnSpLocks/>
          </p:cNvCxnSpPr>
          <p:nvPr/>
        </p:nvCxnSpPr>
        <p:spPr>
          <a:xfrm flipH="1">
            <a:off x="10694406" y="1174505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CB84FB-CEA5-487A-A66B-63410754B241}"/>
              </a:ext>
            </a:extLst>
          </p:cNvPr>
          <p:cNvCxnSpPr>
            <a:cxnSpLocks/>
          </p:cNvCxnSpPr>
          <p:nvPr/>
        </p:nvCxnSpPr>
        <p:spPr>
          <a:xfrm flipV="1">
            <a:off x="223520" y="6583680"/>
            <a:ext cx="104648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63FBCF-35BC-4BDA-BD8B-F007F2955A4D}"/>
              </a:ext>
            </a:extLst>
          </p:cNvPr>
          <p:cNvCxnSpPr>
            <a:cxnSpLocks/>
          </p:cNvCxnSpPr>
          <p:nvPr/>
        </p:nvCxnSpPr>
        <p:spPr>
          <a:xfrm flipV="1">
            <a:off x="223520" y="5943600"/>
            <a:ext cx="0" cy="64008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D6ED29-5D88-44FC-AB41-F07ABE0ED141}"/>
              </a:ext>
            </a:extLst>
          </p:cNvPr>
          <p:cNvCxnSpPr>
            <a:cxnSpLocks/>
          </p:cNvCxnSpPr>
          <p:nvPr/>
        </p:nvCxnSpPr>
        <p:spPr>
          <a:xfrm>
            <a:off x="1270000" y="6550247"/>
            <a:ext cx="416560" cy="30775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B52E5E-D0BA-4805-8A65-6499F79FD625}"/>
              </a:ext>
            </a:extLst>
          </p:cNvPr>
          <p:cNvCxnSpPr>
            <a:cxnSpLocks/>
          </p:cNvCxnSpPr>
          <p:nvPr/>
        </p:nvCxnSpPr>
        <p:spPr>
          <a:xfrm>
            <a:off x="223520" y="0"/>
            <a:ext cx="0" cy="564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6B99902-4015-4E94-B1B4-BAFCB49172D6}"/>
              </a:ext>
            </a:extLst>
          </p:cNvPr>
          <p:cNvCxnSpPr>
            <a:cxnSpLocks/>
          </p:cNvCxnSpPr>
          <p:nvPr/>
        </p:nvCxnSpPr>
        <p:spPr>
          <a:xfrm>
            <a:off x="727020" y="268025"/>
            <a:ext cx="676987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74DA658-6661-41AD-AEE2-03C23254EE5A}"/>
              </a:ext>
            </a:extLst>
          </p:cNvPr>
          <p:cNvCxnSpPr>
            <a:cxnSpLocks/>
          </p:cNvCxnSpPr>
          <p:nvPr/>
        </p:nvCxnSpPr>
        <p:spPr>
          <a:xfrm>
            <a:off x="424815" y="0"/>
            <a:ext cx="389573" cy="27493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0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B4D55-6FFD-40B4-ABBB-ABFFC13DDE0F}"/>
              </a:ext>
            </a:extLst>
          </p:cNvPr>
          <p:cNvCxnSpPr>
            <a:cxnSpLocks/>
          </p:cNvCxnSpPr>
          <p:nvPr/>
        </p:nvCxnSpPr>
        <p:spPr>
          <a:xfrm flipV="1">
            <a:off x="4973685" y="3428999"/>
            <a:ext cx="0" cy="276432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68F981-3E3A-4593-9870-9469B884709D}"/>
              </a:ext>
            </a:extLst>
          </p:cNvPr>
          <p:cNvCxnSpPr>
            <a:cxnSpLocks/>
          </p:cNvCxnSpPr>
          <p:nvPr/>
        </p:nvCxnSpPr>
        <p:spPr>
          <a:xfrm>
            <a:off x="511670" y="-197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2F27DC-F838-4299-9421-63F6911D1269}"/>
              </a:ext>
            </a:extLst>
          </p:cNvPr>
          <p:cNvCxnSpPr>
            <a:cxnSpLocks/>
          </p:cNvCxnSpPr>
          <p:nvPr/>
        </p:nvCxnSpPr>
        <p:spPr>
          <a:xfrm flipV="1">
            <a:off x="4623580" y="4294526"/>
            <a:ext cx="0" cy="18600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4C1B4F3-AEA6-45D0-95AF-5B17B73DC9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5949431"/>
                  </p:ext>
                </p:extLst>
              </p:nvPr>
            </p:nvGraphicFramePr>
            <p:xfrm>
              <a:off x="934915" y="305951"/>
              <a:ext cx="3048000" cy="1631894"/>
            </p:xfrm>
            <a:graphic>
              <a:graphicData uri="http://schemas.microsoft.com/office/powerpoint/2016/slidezoom">
                <pslz:sldZm>
                  <pslz:sldZmObj sldId="261" cId="1796826893">
                    <pslz:zmPr id="{0C5A5EDD-626F-4D35-858F-D07D8C618781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63189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4C1B4F3-AEA6-45D0-95AF-5B17B73DC9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915" y="305951"/>
                <a:ext cx="3048000" cy="163189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51808-3BCD-45B0-A3AF-9FE25CC074C6}"/>
              </a:ext>
            </a:extLst>
          </p:cNvPr>
          <p:cNvCxnSpPr>
            <a:cxnSpLocks/>
          </p:cNvCxnSpPr>
          <p:nvPr/>
        </p:nvCxnSpPr>
        <p:spPr>
          <a:xfrm flipH="1" flipV="1">
            <a:off x="983921" y="6578645"/>
            <a:ext cx="9695803" cy="1736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3D0A99-5DA2-4E6D-80E8-612380E318E9}"/>
              </a:ext>
            </a:extLst>
          </p:cNvPr>
          <p:cNvCxnSpPr>
            <a:cxnSpLocks/>
          </p:cNvCxnSpPr>
          <p:nvPr/>
        </p:nvCxnSpPr>
        <p:spPr>
          <a:xfrm flipV="1">
            <a:off x="11805138" y="61858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8CABCE-E41C-4127-B55D-836A6425DE37}"/>
              </a:ext>
            </a:extLst>
          </p:cNvPr>
          <p:cNvCxnSpPr>
            <a:cxnSpLocks/>
          </p:cNvCxnSpPr>
          <p:nvPr/>
        </p:nvCxnSpPr>
        <p:spPr>
          <a:xfrm flipH="1">
            <a:off x="11059552" y="66175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F7BF02-2140-457B-ADCE-903788C04A06}"/>
              </a:ext>
            </a:extLst>
          </p:cNvPr>
          <p:cNvCxnSpPr>
            <a:cxnSpLocks/>
          </p:cNvCxnSpPr>
          <p:nvPr/>
        </p:nvCxnSpPr>
        <p:spPr>
          <a:xfrm flipH="1" flipV="1">
            <a:off x="983921" y="6185857"/>
            <a:ext cx="5433219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DBB5D7-8179-4522-AF9E-D81660E26D13}"/>
              </a:ext>
            </a:extLst>
          </p:cNvPr>
          <p:cNvCxnSpPr>
            <a:cxnSpLocks/>
          </p:cNvCxnSpPr>
          <p:nvPr/>
        </p:nvCxnSpPr>
        <p:spPr>
          <a:xfrm flipV="1">
            <a:off x="781050" y="358927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EB6037-A326-4945-8142-A2796AB22486}"/>
              </a:ext>
            </a:extLst>
          </p:cNvPr>
          <p:cNvCxnSpPr>
            <a:cxnSpLocks/>
          </p:cNvCxnSpPr>
          <p:nvPr/>
        </p:nvCxnSpPr>
        <p:spPr>
          <a:xfrm>
            <a:off x="800136" y="121788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68E33B-C7CD-4BAC-BE17-40F0BFE64348}"/>
              </a:ext>
            </a:extLst>
          </p:cNvPr>
          <p:cNvCxnSpPr>
            <a:cxnSpLocks/>
          </p:cNvCxnSpPr>
          <p:nvPr/>
        </p:nvCxnSpPr>
        <p:spPr>
          <a:xfrm>
            <a:off x="0" y="430425"/>
            <a:ext cx="829922" cy="78746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FE55BE-D2FC-4698-B73F-776E2C78EBCB}"/>
              </a:ext>
            </a:extLst>
          </p:cNvPr>
          <p:cNvCxnSpPr>
            <a:cxnSpLocks/>
          </p:cNvCxnSpPr>
          <p:nvPr/>
        </p:nvCxnSpPr>
        <p:spPr>
          <a:xfrm flipV="1">
            <a:off x="414961" y="130361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567325-5141-482A-BEE4-895B51EADA6C}"/>
              </a:ext>
            </a:extLst>
          </p:cNvPr>
          <p:cNvCxnSpPr>
            <a:cxnSpLocks/>
          </p:cNvCxnSpPr>
          <p:nvPr/>
        </p:nvCxnSpPr>
        <p:spPr>
          <a:xfrm>
            <a:off x="983921" y="180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F46419-E90D-4A32-8608-2431C9CD75E8}"/>
              </a:ext>
            </a:extLst>
          </p:cNvPr>
          <p:cNvCxnSpPr>
            <a:cxnSpLocks/>
          </p:cNvCxnSpPr>
          <p:nvPr/>
        </p:nvCxnSpPr>
        <p:spPr>
          <a:xfrm flipV="1">
            <a:off x="1314450" y="251352"/>
            <a:ext cx="10296523" cy="1543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CBC3B4-1A07-4885-82B0-F05A8092B171}"/>
              </a:ext>
            </a:extLst>
          </p:cNvPr>
          <p:cNvCxnSpPr>
            <a:cxnSpLocks/>
          </p:cNvCxnSpPr>
          <p:nvPr/>
        </p:nvCxnSpPr>
        <p:spPr>
          <a:xfrm flipV="1">
            <a:off x="11610974" y="78951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A10D2E-FC73-4529-AD4B-A9EEB180DC39}"/>
              </a:ext>
            </a:extLst>
          </p:cNvPr>
          <p:cNvCxnSpPr>
            <a:cxnSpLocks/>
          </p:cNvCxnSpPr>
          <p:nvPr/>
        </p:nvCxnSpPr>
        <p:spPr>
          <a:xfrm>
            <a:off x="11610973" y="16274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F06403-10FE-46EB-B589-E924A78A061B}"/>
              </a:ext>
            </a:extLst>
          </p:cNvPr>
          <p:cNvCxnSpPr>
            <a:cxnSpLocks/>
          </p:cNvCxnSpPr>
          <p:nvPr/>
        </p:nvCxnSpPr>
        <p:spPr>
          <a:xfrm flipH="1" flipV="1">
            <a:off x="10679724" y="3261880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993470-D2DE-4267-87E9-ED1D8B3C272D}"/>
              </a:ext>
            </a:extLst>
          </p:cNvPr>
          <p:cNvCxnSpPr>
            <a:cxnSpLocks/>
          </p:cNvCxnSpPr>
          <p:nvPr/>
        </p:nvCxnSpPr>
        <p:spPr>
          <a:xfrm>
            <a:off x="11389337" y="3920416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281B73-4E6B-44DE-99D4-DF21349D8E7E}"/>
              </a:ext>
            </a:extLst>
          </p:cNvPr>
          <p:cNvCxnSpPr>
            <a:cxnSpLocks/>
          </p:cNvCxnSpPr>
          <p:nvPr/>
        </p:nvCxnSpPr>
        <p:spPr>
          <a:xfrm>
            <a:off x="11389337" y="4158541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EE6D03-1857-49D7-A8E3-08D32D104CB4}"/>
              </a:ext>
            </a:extLst>
          </p:cNvPr>
          <p:cNvCxnSpPr>
            <a:cxnSpLocks/>
          </p:cNvCxnSpPr>
          <p:nvPr/>
        </p:nvCxnSpPr>
        <p:spPr>
          <a:xfrm flipH="1">
            <a:off x="10722587" y="4168360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D9EEE7-D786-4B6E-83C4-B064287DEC89}"/>
              </a:ext>
            </a:extLst>
          </p:cNvPr>
          <p:cNvCxnSpPr>
            <a:cxnSpLocks/>
          </p:cNvCxnSpPr>
          <p:nvPr/>
        </p:nvCxnSpPr>
        <p:spPr>
          <a:xfrm flipV="1">
            <a:off x="4222625" y="5319129"/>
            <a:ext cx="0" cy="87419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6B8EFDF-D0ED-4E18-9298-4CAD5AA585B0}"/>
              </a:ext>
            </a:extLst>
          </p:cNvPr>
          <p:cNvGrpSpPr/>
          <p:nvPr/>
        </p:nvGrpSpPr>
        <p:grpSpPr>
          <a:xfrm>
            <a:off x="934914" y="2010740"/>
            <a:ext cx="10744200" cy="4184783"/>
            <a:chOff x="934914" y="2010740"/>
            <a:chExt cx="10744200" cy="4184783"/>
          </a:xfrm>
          <a:solidFill>
            <a:schemeClr val="lt1">
              <a:alpha val="50000"/>
            </a:schemeClr>
          </a:solidFill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E98E041-079C-4167-BD4F-AB07B3AAAE3E}"/>
                </a:ext>
              </a:extLst>
            </p:cNvPr>
            <p:cNvSpPr/>
            <p:nvPr/>
          </p:nvSpPr>
          <p:spPr>
            <a:xfrm rot="5400000">
              <a:off x="935187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07E6F4D-EDBD-48DD-8355-B759C09A9474}"/>
                </a:ext>
              </a:extLst>
            </p:cNvPr>
            <p:cNvSpPr/>
            <p:nvPr/>
          </p:nvSpPr>
          <p:spPr>
            <a:xfrm rot="16200000">
              <a:off x="4589290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EE1C623-310A-4B99-AFD9-6F2B284E26AE}"/>
                </a:ext>
              </a:extLst>
            </p:cNvPr>
            <p:cNvSpPr/>
            <p:nvPr/>
          </p:nvSpPr>
          <p:spPr>
            <a:xfrm>
              <a:off x="4959163" y="5437724"/>
              <a:ext cx="2695719" cy="710310"/>
            </a:xfrm>
            <a:custGeom>
              <a:avLst/>
              <a:gdLst>
                <a:gd name="connsiteX0" fmla="*/ 0 w 2695719"/>
                <a:gd name="connsiteY0" fmla="*/ 0 h 710310"/>
                <a:gd name="connsiteX1" fmla="*/ 2695719 w 2695719"/>
                <a:gd name="connsiteY1" fmla="*/ 0 h 710310"/>
                <a:gd name="connsiteX2" fmla="*/ 2695719 w 2695719"/>
                <a:gd name="connsiteY2" fmla="*/ 710310 h 710310"/>
                <a:gd name="connsiteX3" fmla="*/ 0 w 2695719"/>
                <a:gd name="connsiteY3" fmla="*/ 710310 h 710310"/>
                <a:gd name="connsiteX4" fmla="*/ 0 w 2695719"/>
                <a:gd name="connsiteY4" fmla="*/ 0 h 71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719" h="710310">
                  <a:moveTo>
                    <a:pt x="0" y="0"/>
                  </a:moveTo>
                  <a:lnTo>
                    <a:pt x="2695719" y="0"/>
                  </a:lnTo>
                  <a:lnTo>
                    <a:pt x="2695719" y="710310"/>
                  </a:lnTo>
                  <a:lnTo>
                    <a:pt x="0" y="710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>
                  <a:latin typeface="+mn-lt"/>
                </a:rPr>
                <a:t>Software</a:t>
              </a:r>
            </a:p>
          </p:txBody>
        </p:sp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331AA6EB-B785-4B7B-A530-B2324C501837}"/>
                </a:ext>
              </a:extLst>
            </p:cNvPr>
            <p:cNvSpPr/>
            <p:nvPr/>
          </p:nvSpPr>
          <p:spPr>
            <a:xfrm rot="5400000">
              <a:off x="4475401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CD467065-AD07-46A6-A7DB-2D050D2DA4D9}"/>
                </a:ext>
              </a:extLst>
            </p:cNvPr>
            <p:cNvSpPr/>
            <p:nvPr/>
          </p:nvSpPr>
          <p:spPr>
            <a:xfrm rot="16200000">
              <a:off x="8128429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F912D8-B9AE-4280-87C9-8373C6E872A3}"/>
                </a:ext>
              </a:extLst>
            </p:cNvPr>
            <p:cNvSpPr/>
            <p:nvPr/>
          </p:nvSpPr>
          <p:spPr>
            <a:xfrm>
              <a:off x="8327410" y="5409148"/>
              <a:ext cx="2695719" cy="710310"/>
            </a:xfrm>
            <a:custGeom>
              <a:avLst/>
              <a:gdLst>
                <a:gd name="connsiteX0" fmla="*/ 0 w 2695719"/>
                <a:gd name="connsiteY0" fmla="*/ 0 h 710310"/>
                <a:gd name="connsiteX1" fmla="*/ 2695719 w 2695719"/>
                <a:gd name="connsiteY1" fmla="*/ 0 h 710310"/>
                <a:gd name="connsiteX2" fmla="*/ 2695719 w 2695719"/>
                <a:gd name="connsiteY2" fmla="*/ 710310 h 710310"/>
                <a:gd name="connsiteX3" fmla="*/ 0 w 2695719"/>
                <a:gd name="connsiteY3" fmla="*/ 710310 h 710310"/>
                <a:gd name="connsiteX4" fmla="*/ 0 w 2695719"/>
                <a:gd name="connsiteY4" fmla="*/ 0 h 71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719" h="710310">
                  <a:moveTo>
                    <a:pt x="0" y="0"/>
                  </a:moveTo>
                  <a:lnTo>
                    <a:pt x="2695719" y="0"/>
                  </a:lnTo>
                  <a:lnTo>
                    <a:pt x="2695719" y="710310"/>
                  </a:lnTo>
                  <a:lnTo>
                    <a:pt x="0" y="710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>
                  <a:latin typeface="+mn-lt"/>
                </a:rPr>
                <a:t>Results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16E88FC-229A-4B02-8B99-0A2E2B20AC19}"/>
                </a:ext>
              </a:extLst>
            </p:cNvPr>
            <p:cNvSpPr/>
            <p:nvPr/>
          </p:nvSpPr>
          <p:spPr>
            <a:xfrm>
              <a:off x="4922495" y="3029505"/>
              <a:ext cx="1626714" cy="1626714"/>
            </a:xfrm>
            <a:custGeom>
              <a:avLst/>
              <a:gdLst>
                <a:gd name="connsiteX0" fmla="*/ 0 w 1626714"/>
                <a:gd name="connsiteY0" fmla="*/ 813357 h 1626714"/>
                <a:gd name="connsiteX1" fmla="*/ 813357 w 1626714"/>
                <a:gd name="connsiteY1" fmla="*/ 0 h 1626714"/>
                <a:gd name="connsiteX2" fmla="*/ 1626714 w 1626714"/>
                <a:gd name="connsiteY2" fmla="*/ 813357 h 1626714"/>
                <a:gd name="connsiteX3" fmla="*/ 813357 w 1626714"/>
                <a:gd name="connsiteY3" fmla="*/ 1626714 h 1626714"/>
                <a:gd name="connsiteX4" fmla="*/ 0 w 1626714"/>
                <a:gd name="connsiteY4" fmla="*/ 813357 h 16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14" h="1626714">
                  <a:moveTo>
                    <a:pt x="0" y="813357"/>
                  </a:moveTo>
                  <a:cubicBezTo>
                    <a:pt x="0" y="364152"/>
                    <a:pt x="364152" y="0"/>
                    <a:pt x="813357" y="0"/>
                  </a:cubicBezTo>
                  <a:cubicBezTo>
                    <a:pt x="1262562" y="0"/>
                    <a:pt x="1626714" y="364152"/>
                    <a:pt x="1626714" y="813357"/>
                  </a:cubicBezTo>
                  <a:cubicBezTo>
                    <a:pt x="1626714" y="1262562"/>
                    <a:pt x="1262562" y="1626714"/>
                    <a:pt x="813357" y="1626714"/>
                  </a:cubicBezTo>
                  <a:cubicBezTo>
                    <a:pt x="364152" y="1626714"/>
                    <a:pt x="0" y="1262562"/>
                    <a:pt x="0" y="813357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27154" tIns="191824" rIns="461635" bIns="19182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>
                  <a:latin typeface="+mn-lt"/>
                </a:rPr>
                <a:t>Python Filtering</a:t>
              </a:r>
              <a:endParaRPr lang="en-IN" sz="2200" kern="1200" dirty="0">
                <a:latin typeface="+mn-lt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7BD0BF-FF82-40D9-81C9-213801C4FEC4}"/>
                </a:ext>
              </a:extLst>
            </p:cNvPr>
            <p:cNvSpPr/>
            <p:nvPr/>
          </p:nvSpPr>
          <p:spPr>
            <a:xfrm>
              <a:off x="6094903" y="3029505"/>
              <a:ext cx="1626714" cy="1626714"/>
            </a:xfrm>
            <a:custGeom>
              <a:avLst/>
              <a:gdLst>
                <a:gd name="connsiteX0" fmla="*/ 0 w 1626714"/>
                <a:gd name="connsiteY0" fmla="*/ 813357 h 1626714"/>
                <a:gd name="connsiteX1" fmla="*/ 813357 w 1626714"/>
                <a:gd name="connsiteY1" fmla="*/ 0 h 1626714"/>
                <a:gd name="connsiteX2" fmla="*/ 1626714 w 1626714"/>
                <a:gd name="connsiteY2" fmla="*/ 813357 h 1626714"/>
                <a:gd name="connsiteX3" fmla="*/ 813357 w 1626714"/>
                <a:gd name="connsiteY3" fmla="*/ 1626714 h 1626714"/>
                <a:gd name="connsiteX4" fmla="*/ 0 w 1626714"/>
                <a:gd name="connsiteY4" fmla="*/ 813357 h 16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14" h="1626714">
                  <a:moveTo>
                    <a:pt x="0" y="813357"/>
                  </a:moveTo>
                  <a:cubicBezTo>
                    <a:pt x="0" y="364152"/>
                    <a:pt x="364152" y="0"/>
                    <a:pt x="813357" y="0"/>
                  </a:cubicBezTo>
                  <a:cubicBezTo>
                    <a:pt x="1262562" y="0"/>
                    <a:pt x="1626714" y="364152"/>
                    <a:pt x="1626714" y="813357"/>
                  </a:cubicBezTo>
                  <a:cubicBezTo>
                    <a:pt x="1626714" y="1262562"/>
                    <a:pt x="1262562" y="1626714"/>
                    <a:pt x="813357" y="1626714"/>
                  </a:cubicBezTo>
                  <a:cubicBezTo>
                    <a:pt x="364152" y="1626714"/>
                    <a:pt x="0" y="1262562"/>
                    <a:pt x="0" y="813357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461635" tIns="191824" rIns="227154" bIns="191825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kern="1200" dirty="0">
                  <a:latin typeface="+mn-lt"/>
                </a:rPr>
                <a:t>ANN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86E0C1-15DC-45FB-9227-7EB666AEA144}"/>
                </a:ext>
              </a:extLst>
            </p:cNvPr>
            <p:cNvSpPr/>
            <p:nvPr/>
          </p:nvSpPr>
          <p:spPr>
            <a:xfrm>
              <a:off x="1508781" y="2182010"/>
              <a:ext cx="1665049" cy="1627990"/>
            </a:xfrm>
            <a:custGeom>
              <a:avLst/>
              <a:gdLst>
                <a:gd name="connsiteX0" fmla="*/ 0 w 1596593"/>
                <a:gd name="connsiteY0" fmla="*/ 780529 h 1561058"/>
                <a:gd name="connsiteX1" fmla="*/ 798297 w 1596593"/>
                <a:gd name="connsiteY1" fmla="*/ 0 h 1561058"/>
                <a:gd name="connsiteX2" fmla="*/ 1596594 w 1596593"/>
                <a:gd name="connsiteY2" fmla="*/ 780529 h 1561058"/>
                <a:gd name="connsiteX3" fmla="*/ 798297 w 1596593"/>
                <a:gd name="connsiteY3" fmla="*/ 1561058 h 1561058"/>
                <a:gd name="connsiteX4" fmla="*/ 0 w 1596593"/>
                <a:gd name="connsiteY4" fmla="*/ 780529 h 156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593" h="1561058">
                  <a:moveTo>
                    <a:pt x="0" y="780529"/>
                  </a:moveTo>
                  <a:cubicBezTo>
                    <a:pt x="0" y="349455"/>
                    <a:pt x="357410" y="0"/>
                    <a:pt x="798297" y="0"/>
                  </a:cubicBezTo>
                  <a:cubicBezTo>
                    <a:pt x="1239184" y="0"/>
                    <a:pt x="1596594" y="349455"/>
                    <a:pt x="1596594" y="780529"/>
                  </a:cubicBezTo>
                  <a:cubicBezTo>
                    <a:pt x="1596594" y="1211603"/>
                    <a:pt x="1239184" y="1561058"/>
                    <a:pt x="798297" y="1561058"/>
                  </a:cubicBezTo>
                  <a:cubicBezTo>
                    <a:pt x="357410" y="1561058"/>
                    <a:pt x="0" y="1211603"/>
                    <a:pt x="0" y="780529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3826" tIns="308622" rIns="313826" bIns="30862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Pulse from Finger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691E6E-58D6-47BE-8527-7709D64F9E04}"/>
                </a:ext>
              </a:extLst>
            </p:cNvPr>
            <p:cNvSpPr/>
            <p:nvPr/>
          </p:nvSpPr>
          <p:spPr>
            <a:xfrm>
              <a:off x="1252151" y="3535235"/>
              <a:ext cx="552598" cy="552377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33B936-FA87-4A5C-900B-ADCE77280B45}"/>
                </a:ext>
              </a:extLst>
            </p:cNvPr>
            <p:cNvSpPr/>
            <p:nvPr/>
          </p:nvSpPr>
          <p:spPr>
            <a:xfrm>
              <a:off x="3370962" y="2689454"/>
              <a:ext cx="321535" cy="321325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2DADA9-5250-4438-A317-6707145CB840}"/>
                </a:ext>
              </a:extLst>
            </p:cNvPr>
            <p:cNvSpPr/>
            <p:nvPr/>
          </p:nvSpPr>
          <p:spPr>
            <a:xfrm>
              <a:off x="3056832" y="3188752"/>
              <a:ext cx="1124979" cy="1125005"/>
            </a:xfrm>
            <a:custGeom>
              <a:avLst/>
              <a:gdLst>
                <a:gd name="connsiteX0" fmla="*/ 0 w 1124979"/>
                <a:gd name="connsiteY0" fmla="*/ 562503 h 1125005"/>
                <a:gd name="connsiteX1" fmla="*/ 562490 w 1124979"/>
                <a:gd name="connsiteY1" fmla="*/ 0 h 1125005"/>
                <a:gd name="connsiteX2" fmla="*/ 1124980 w 1124979"/>
                <a:gd name="connsiteY2" fmla="*/ 562503 h 1125005"/>
                <a:gd name="connsiteX3" fmla="*/ 562490 w 1124979"/>
                <a:gd name="connsiteY3" fmla="*/ 1125006 h 1125005"/>
                <a:gd name="connsiteX4" fmla="*/ 0 w 1124979"/>
                <a:gd name="connsiteY4" fmla="*/ 562503 h 11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979" h="1125005">
                  <a:moveTo>
                    <a:pt x="0" y="562503"/>
                  </a:moveTo>
                  <a:cubicBezTo>
                    <a:pt x="0" y="251841"/>
                    <a:pt x="251835" y="0"/>
                    <a:pt x="562490" y="0"/>
                  </a:cubicBezTo>
                  <a:cubicBezTo>
                    <a:pt x="873145" y="0"/>
                    <a:pt x="1124980" y="251841"/>
                    <a:pt x="1124980" y="562503"/>
                  </a:cubicBezTo>
                  <a:cubicBezTo>
                    <a:pt x="1124980" y="873165"/>
                    <a:pt x="873145" y="1125006"/>
                    <a:pt x="562490" y="1125006"/>
                  </a:cubicBezTo>
                  <a:cubicBezTo>
                    <a:pt x="251835" y="1125006"/>
                    <a:pt x="0" y="873165"/>
                    <a:pt x="0" y="56250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44759" tIns="244763" rIns="244759" bIns="244763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DAQ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26E7CA-1992-4D0B-BBBC-992638161FB9}"/>
                </a:ext>
              </a:extLst>
            </p:cNvPr>
            <p:cNvSpPr/>
            <p:nvPr/>
          </p:nvSpPr>
          <p:spPr>
            <a:xfrm>
              <a:off x="3302551" y="4449365"/>
              <a:ext cx="435198" cy="421290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B1A8E8-F4D0-47AD-9FA2-E2D1A198E38E}"/>
                </a:ext>
              </a:extLst>
            </p:cNvPr>
            <p:cNvSpPr/>
            <p:nvPr/>
          </p:nvSpPr>
          <p:spPr>
            <a:xfrm>
              <a:off x="1510800" y="3869003"/>
              <a:ext cx="1691687" cy="1692627"/>
            </a:xfrm>
            <a:custGeom>
              <a:avLst/>
              <a:gdLst>
                <a:gd name="connsiteX0" fmla="*/ 0 w 1691687"/>
                <a:gd name="connsiteY0" fmla="*/ 846314 h 1692627"/>
                <a:gd name="connsiteX1" fmla="*/ 845844 w 1691687"/>
                <a:gd name="connsiteY1" fmla="*/ 0 h 1692627"/>
                <a:gd name="connsiteX2" fmla="*/ 1691688 w 1691687"/>
                <a:gd name="connsiteY2" fmla="*/ 846314 h 1692627"/>
                <a:gd name="connsiteX3" fmla="*/ 845844 w 1691687"/>
                <a:gd name="connsiteY3" fmla="*/ 1692628 h 1692627"/>
                <a:gd name="connsiteX4" fmla="*/ 0 w 1691687"/>
                <a:gd name="connsiteY4" fmla="*/ 846314 h 169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687" h="1692627">
                  <a:moveTo>
                    <a:pt x="0" y="846314"/>
                  </a:moveTo>
                  <a:cubicBezTo>
                    <a:pt x="0" y="378908"/>
                    <a:pt x="378697" y="0"/>
                    <a:pt x="845844" y="0"/>
                  </a:cubicBezTo>
                  <a:cubicBezTo>
                    <a:pt x="1312991" y="0"/>
                    <a:pt x="1691688" y="378908"/>
                    <a:pt x="1691688" y="846314"/>
                  </a:cubicBezTo>
                  <a:cubicBezTo>
                    <a:pt x="1691688" y="1313720"/>
                    <a:pt x="1312991" y="1692628"/>
                    <a:pt x="845844" y="1692628"/>
                  </a:cubicBezTo>
                  <a:cubicBezTo>
                    <a:pt x="378697" y="1692628"/>
                    <a:pt x="0" y="1313720"/>
                    <a:pt x="0" y="8463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6322" tIns="316459" rIns="316322" bIns="3164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kern="1200">
                  <a:latin typeface="+mn-lt"/>
                </a:rPr>
                <a:t>Hardware</a:t>
              </a:r>
              <a:r>
                <a:rPr lang="en-IN" sz="1800" b="1" kern="1200">
                  <a:latin typeface="+mn-lt"/>
                </a:rPr>
                <a:t> </a:t>
              </a:r>
              <a:r>
                <a:rPr lang="en-IN" sz="1800" b="0" kern="1200">
                  <a:latin typeface="+mn-lt"/>
                </a:rPr>
                <a:t>Filtering</a:t>
              </a:r>
              <a:endParaRPr lang="en-IN" sz="1800" b="0" kern="1200" dirty="0">
                <a:latin typeface="+mn-lt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38D356-1FF0-440F-9D71-4C470B005705}"/>
                </a:ext>
              </a:extLst>
            </p:cNvPr>
            <p:cNvSpPr/>
            <p:nvPr/>
          </p:nvSpPr>
          <p:spPr>
            <a:xfrm>
              <a:off x="8595529" y="2744575"/>
              <a:ext cx="2073630" cy="2073255"/>
            </a:xfrm>
            <a:custGeom>
              <a:avLst/>
              <a:gdLst>
                <a:gd name="connsiteX0" fmla="*/ 0 w 2073630"/>
                <a:gd name="connsiteY0" fmla="*/ 1036628 h 2073255"/>
                <a:gd name="connsiteX1" fmla="*/ 1036815 w 2073630"/>
                <a:gd name="connsiteY1" fmla="*/ 0 h 2073255"/>
                <a:gd name="connsiteX2" fmla="*/ 2073630 w 2073630"/>
                <a:gd name="connsiteY2" fmla="*/ 1036628 h 2073255"/>
                <a:gd name="connsiteX3" fmla="*/ 1036815 w 2073630"/>
                <a:gd name="connsiteY3" fmla="*/ 2073256 h 2073255"/>
                <a:gd name="connsiteX4" fmla="*/ 0 w 2073630"/>
                <a:gd name="connsiteY4" fmla="*/ 1036628 h 207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3630" h="2073255">
                  <a:moveTo>
                    <a:pt x="0" y="1036628"/>
                  </a:moveTo>
                  <a:cubicBezTo>
                    <a:pt x="0" y="464114"/>
                    <a:pt x="464198" y="0"/>
                    <a:pt x="1036815" y="0"/>
                  </a:cubicBezTo>
                  <a:cubicBezTo>
                    <a:pt x="1609432" y="0"/>
                    <a:pt x="2073630" y="464114"/>
                    <a:pt x="2073630" y="1036628"/>
                  </a:cubicBezTo>
                  <a:cubicBezTo>
                    <a:pt x="2073630" y="1609142"/>
                    <a:pt x="1609432" y="2073256"/>
                    <a:pt x="1036815" y="2073256"/>
                  </a:cubicBezTo>
                  <a:cubicBezTo>
                    <a:pt x="464198" y="2073256"/>
                    <a:pt x="0" y="1609142"/>
                    <a:pt x="0" y="1036628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98926" tIns="398871" rIns="398926" bIns="398871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500" kern="1200" dirty="0">
                  <a:solidFill>
                    <a:schemeClr val="tx1"/>
                  </a:solidFill>
                  <a:latin typeface="+mn-lt"/>
                </a:rPr>
                <a:t>Diagnosis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4AE8DD0-4C3F-426E-8838-D00A3D9661AD}"/>
                </a:ext>
              </a:extLst>
            </p:cNvPr>
            <p:cNvSpPr/>
            <p:nvPr/>
          </p:nvSpPr>
          <p:spPr>
            <a:xfrm>
              <a:off x="1373532" y="5485213"/>
              <a:ext cx="2695719" cy="710310"/>
            </a:xfrm>
            <a:custGeom>
              <a:avLst/>
              <a:gdLst>
                <a:gd name="connsiteX0" fmla="*/ 0 w 2695719"/>
                <a:gd name="connsiteY0" fmla="*/ 0 h 710310"/>
                <a:gd name="connsiteX1" fmla="*/ 2695719 w 2695719"/>
                <a:gd name="connsiteY1" fmla="*/ 0 h 710310"/>
                <a:gd name="connsiteX2" fmla="*/ 2695719 w 2695719"/>
                <a:gd name="connsiteY2" fmla="*/ 710310 h 710310"/>
                <a:gd name="connsiteX3" fmla="*/ 0 w 2695719"/>
                <a:gd name="connsiteY3" fmla="*/ 710310 h 710310"/>
                <a:gd name="connsiteX4" fmla="*/ 0 w 2695719"/>
                <a:gd name="connsiteY4" fmla="*/ 0 h 71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719" h="710310">
                  <a:moveTo>
                    <a:pt x="0" y="0"/>
                  </a:moveTo>
                  <a:lnTo>
                    <a:pt x="2695719" y="0"/>
                  </a:lnTo>
                  <a:lnTo>
                    <a:pt x="2695719" y="710310"/>
                  </a:lnTo>
                  <a:lnTo>
                    <a:pt x="0" y="710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200" kern="1200" dirty="0">
                  <a:latin typeface="+mn-lt"/>
                </a:rPr>
                <a:t>Hardware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22BF161-17CF-4835-8BEF-9DA2622BA0E1}"/>
                </a:ext>
              </a:extLst>
            </p:cNvPr>
            <p:cNvSpPr/>
            <p:nvPr/>
          </p:nvSpPr>
          <p:spPr>
            <a:xfrm>
              <a:off x="1507282" y="2183253"/>
              <a:ext cx="1665049" cy="1627990"/>
            </a:xfrm>
            <a:custGeom>
              <a:avLst/>
              <a:gdLst>
                <a:gd name="connsiteX0" fmla="*/ 0 w 1596593"/>
                <a:gd name="connsiteY0" fmla="*/ 780529 h 1561058"/>
                <a:gd name="connsiteX1" fmla="*/ 798297 w 1596593"/>
                <a:gd name="connsiteY1" fmla="*/ 0 h 1561058"/>
                <a:gd name="connsiteX2" fmla="*/ 1596594 w 1596593"/>
                <a:gd name="connsiteY2" fmla="*/ 780529 h 1561058"/>
                <a:gd name="connsiteX3" fmla="*/ 798297 w 1596593"/>
                <a:gd name="connsiteY3" fmla="*/ 1561058 h 1561058"/>
                <a:gd name="connsiteX4" fmla="*/ 0 w 1596593"/>
                <a:gd name="connsiteY4" fmla="*/ 780529 h 156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593" h="1561058">
                  <a:moveTo>
                    <a:pt x="0" y="780529"/>
                  </a:moveTo>
                  <a:cubicBezTo>
                    <a:pt x="0" y="349455"/>
                    <a:pt x="357410" y="0"/>
                    <a:pt x="798297" y="0"/>
                  </a:cubicBezTo>
                  <a:cubicBezTo>
                    <a:pt x="1239184" y="0"/>
                    <a:pt x="1596594" y="349455"/>
                    <a:pt x="1596594" y="780529"/>
                  </a:cubicBezTo>
                  <a:cubicBezTo>
                    <a:pt x="1596594" y="1211603"/>
                    <a:pt x="1239184" y="1561058"/>
                    <a:pt x="798297" y="1561058"/>
                  </a:cubicBezTo>
                  <a:cubicBezTo>
                    <a:pt x="357410" y="1561058"/>
                    <a:pt x="0" y="1211603"/>
                    <a:pt x="0" y="780529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3826" tIns="308622" rIns="313826" bIns="30862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Pulse from Finger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0BE90E2-A3F2-4C51-8698-9222CCBEB424}"/>
                </a:ext>
              </a:extLst>
            </p:cNvPr>
            <p:cNvSpPr/>
            <p:nvPr/>
          </p:nvSpPr>
          <p:spPr>
            <a:xfrm>
              <a:off x="1250652" y="3536478"/>
              <a:ext cx="552598" cy="552377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DF957A8-2D73-403E-A354-FEDE0CDCF5A5}"/>
                </a:ext>
              </a:extLst>
            </p:cNvPr>
            <p:cNvSpPr/>
            <p:nvPr/>
          </p:nvSpPr>
          <p:spPr>
            <a:xfrm>
              <a:off x="3055333" y="3189995"/>
              <a:ext cx="1124979" cy="1125005"/>
            </a:xfrm>
            <a:custGeom>
              <a:avLst/>
              <a:gdLst>
                <a:gd name="connsiteX0" fmla="*/ 0 w 1124979"/>
                <a:gd name="connsiteY0" fmla="*/ 562503 h 1125005"/>
                <a:gd name="connsiteX1" fmla="*/ 562490 w 1124979"/>
                <a:gd name="connsiteY1" fmla="*/ 0 h 1125005"/>
                <a:gd name="connsiteX2" fmla="*/ 1124980 w 1124979"/>
                <a:gd name="connsiteY2" fmla="*/ 562503 h 1125005"/>
                <a:gd name="connsiteX3" fmla="*/ 562490 w 1124979"/>
                <a:gd name="connsiteY3" fmla="*/ 1125006 h 1125005"/>
                <a:gd name="connsiteX4" fmla="*/ 0 w 1124979"/>
                <a:gd name="connsiteY4" fmla="*/ 562503 h 11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979" h="1125005">
                  <a:moveTo>
                    <a:pt x="0" y="562503"/>
                  </a:moveTo>
                  <a:cubicBezTo>
                    <a:pt x="0" y="251841"/>
                    <a:pt x="251835" y="0"/>
                    <a:pt x="562490" y="0"/>
                  </a:cubicBezTo>
                  <a:cubicBezTo>
                    <a:pt x="873145" y="0"/>
                    <a:pt x="1124980" y="251841"/>
                    <a:pt x="1124980" y="562503"/>
                  </a:cubicBezTo>
                  <a:cubicBezTo>
                    <a:pt x="1124980" y="873165"/>
                    <a:pt x="873145" y="1125006"/>
                    <a:pt x="562490" y="1125006"/>
                  </a:cubicBezTo>
                  <a:cubicBezTo>
                    <a:pt x="251835" y="1125006"/>
                    <a:pt x="0" y="873165"/>
                    <a:pt x="0" y="56250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44759" tIns="244763" rIns="244759" bIns="244763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DAQ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F8FDD1-B382-441D-B33C-288E4FBF31C5}"/>
                </a:ext>
              </a:extLst>
            </p:cNvPr>
            <p:cNvSpPr/>
            <p:nvPr/>
          </p:nvSpPr>
          <p:spPr>
            <a:xfrm>
              <a:off x="1509301" y="3870246"/>
              <a:ext cx="1691687" cy="1692627"/>
            </a:xfrm>
            <a:custGeom>
              <a:avLst/>
              <a:gdLst>
                <a:gd name="connsiteX0" fmla="*/ 0 w 1691687"/>
                <a:gd name="connsiteY0" fmla="*/ 846314 h 1692627"/>
                <a:gd name="connsiteX1" fmla="*/ 845844 w 1691687"/>
                <a:gd name="connsiteY1" fmla="*/ 0 h 1692627"/>
                <a:gd name="connsiteX2" fmla="*/ 1691688 w 1691687"/>
                <a:gd name="connsiteY2" fmla="*/ 846314 h 1692627"/>
                <a:gd name="connsiteX3" fmla="*/ 845844 w 1691687"/>
                <a:gd name="connsiteY3" fmla="*/ 1692628 h 1692627"/>
                <a:gd name="connsiteX4" fmla="*/ 0 w 1691687"/>
                <a:gd name="connsiteY4" fmla="*/ 846314 h 169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687" h="1692627">
                  <a:moveTo>
                    <a:pt x="0" y="846314"/>
                  </a:moveTo>
                  <a:cubicBezTo>
                    <a:pt x="0" y="378908"/>
                    <a:pt x="378697" y="0"/>
                    <a:pt x="845844" y="0"/>
                  </a:cubicBezTo>
                  <a:cubicBezTo>
                    <a:pt x="1312991" y="0"/>
                    <a:pt x="1691688" y="378908"/>
                    <a:pt x="1691688" y="846314"/>
                  </a:cubicBezTo>
                  <a:cubicBezTo>
                    <a:pt x="1691688" y="1313720"/>
                    <a:pt x="1312991" y="1692628"/>
                    <a:pt x="845844" y="1692628"/>
                  </a:cubicBezTo>
                  <a:cubicBezTo>
                    <a:pt x="378697" y="1692628"/>
                    <a:pt x="0" y="1313720"/>
                    <a:pt x="0" y="8463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6322" tIns="316459" rIns="316322" bIns="3164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kern="1200">
                  <a:latin typeface="+mn-lt"/>
                </a:rPr>
                <a:t>Hardware</a:t>
              </a:r>
              <a:r>
                <a:rPr lang="en-IN" sz="1800" b="1" kern="1200">
                  <a:latin typeface="+mn-lt"/>
                </a:rPr>
                <a:t> </a:t>
              </a:r>
              <a:r>
                <a:rPr lang="en-IN" sz="1800" b="0" kern="1200">
                  <a:latin typeface="+mn-lt"/>
                </a:rPr>
                <a:t>Filtering</a:t>
              </a:r>
              <a:endParaRPr lang="en-IN" sz="1800" b="0" kern="1200" dirty="0">
                <a:latin typeface="+mn-lt"/>
              </a:endParaRPr>
            </a:p>
          </p:txBody>
        </p:sp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C2BE9613-B312-4DFB-AFC0-C112CC87E2C6}"/>
                </a:ext>
              </a:extLst>
            </p:cNvPr>
            <p:cNvSpPr/>
            <p:nvPr/>
          </p:nvSpPr>
          <p:spPr>
            <a:xfrm rot="5400000">
              <a:off x="935422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B0619384-378D-4D32-A420-811E3FB500A3}"/>
                </a:ext>
              </a:extLst>
            </p:cNvPr>
            <p:cNvSpPr/>
            <p:nvPr/>
          </p:nvSpPr>
          <p:spPr>
            <a:xfrm rot="16200000">
              <a:off x="4589525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B9903F-F4E1-4431-B2FD-758A74F65865}"/>
                </a:ext>
              </a:extLst>
            </p:cNvPr>
            <p:cNvSpPr/>
            <p:nvPr/>
          </p:nvSpPr>
          <p:spPr>
            <a:xfrm>
              <a:off x="3371197" y="2689454"/>
              <a:ext cx="321535" cy="321325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71556A-08B4-4B2D-AA66-4F8ADFA1605B}"/>
                </a:ext>
              </a:extLst>
            </p:cNvPr>
            <p:cNvSpPr/>
            <p:nvPr/>
          </p:nvSpPr>
          <p:spPr>
            <a:xfrm>
              <a:off x="3302786" y="4449365"/>
              <a:ext cx="435198" cy="421290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24DA9CF-B4FD-496A-A001-AD347C4F54B1}"/>
                </a:ext>
              </a:extLst>
            </p:cNvPr>
            <p:cNvSpPr/>
            <p:nvPr/>
          </p:nvSpPr>
          <p:spPr>
            <a:xfrm>
              <a:off x="1507517" y="2183253"/>
              <a:ext cx="1665049" cy="1627990"/>
            </a:xfrm>
            <a:custGeom>
              <a:avLst/>
              <a:gdLst>
                <a:gd name="connsiteX0" fmla="*/ 0 w 1596593"/>
                <a:gd name="connsiteY0" fmla="*/ 780529 h 1561058"/>
                <a:gd name="connsiteX1" fmla="*/ 798297 w 1596593"/>
                <a:gd name="connsiteY1" fmla="*/ 0 h 1561058"/>
                <a:gd name="connsiteX2" fmla="*/ 1596594 w 1596593"/>
                <a:gd name="connsiteY2" fmla="*/ 780529 h 1561058"/>
                <a:gd name="connsiteX3" fmla="*/ 798297 w 1596593"/>
                <a:gd name="connsiteY3" fmla="*/ 1561058 h 1561058"/>
                <a:gd name="connsiteX4" fmla="*/ 0 w 1596593"/>
                <a:gd name="connsiteY4" fmla="*/ 780529 h 156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593" h="1561058">
                  <a:moveTo>
                    <a:pt x="0" y="780529"/>
                  </a:moveTo>
                  <a:cubicBezTo>
                    <a:pt x="0" y="349455"/>
                    <a:pt x="357410" y="0"/>
                    <a:pt x="798297" y="0"/>
                  </a:cubicBezTo>
                  <a:cubicBezTo>
                    <a:pt x="1239184" y="0"/>
                    <a:pt x="1596594" y="349455"/>
                    <a:pt x="1596594" y="780529"/>
                  </a:cubicBezTo>
                  <a:cubicBezTo>
                    <a:pt x="1596594" y="1211603"/>
                    <a:pt x="1239184" y="1561058"/>
                    <a:pt x="798297" y="1561058"/>
                  </a:cubicBezTo>
                  <a:cubicBezTo>
                    <a:pt x="357410" y="1561058"/>
                    <a:pt x="0" y="1211603"/>
                    <a:pt x="0" y="780529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3826" tIns="308622" rIns="313826" bIns="30862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Pulse from Finger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D8FDEB8-071B-46D4-896D-053E7F932610}"/>
                </a:ext>
              </a:extLst>
            </p:cNvPr>
            <p:cNvSpPr/>
            <p:nvPr/>
          </p:nvSpPr>
          <p:spPr>
            <a:xfrm>
              <a:off x="1250887" y="3536478"/>
              <a:ext cx="552598" cy="552377"/>
            </a:xfrm>
            <a:prstGeom prst="ellipse">
              <a:avLst/>
            </a:pr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53087D-F7E5-4F09-A21D-2E04CD00F4A6}"/>
                </a:ext>
              </a:extLst>
            </p:cNvPr>
            <p:cNvSpPr/>
            <p:nvPr/>
          </p:nvSpPr>
          <p:spPr>
            <a:xfrm>
              <a:off x="3055568" y="3189995"/>
              <a:ext cx="1124979" cy="1125005"/>
            </a:xfrm>
            <a:custGeom>
              <a:avLst/>
              <a:gdLst>
                <a:gd name="connsiteX0" fmla="*/ 0 w 1124979"/>
                <a:gd name="connsiteY0" fmla="*/ 562503 h 1125005"/>
                <a:gd name="connsiteX1" fmla="*/ 562490 w 1124979"/>
                <a:gd name="connsiteY1" fmla="*/ 0 h 1125005"/>
                <a:gd name="connsiteX2" fmla="*/ 1124980 w 1124979"/>
                <a:gd name="connsiteY2" fmla="*/ 562503 h 1125005"/>
                <a:gd name="connsiteX3" fmla="*/ 562490 w 1124979"/>
                <a:gd name="connsiteY3" fmla="*/ 1125006 h 1125005"/>
                <a:gd name="connsiteX4" fmla="*/ 0 w 1124979"/>
                <a:gd name="connsiteY4" fmla="*/ 562503 h 11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979" h="1125005">
                  <a:moveTo>
                    <a:pt x="0" y="562503"/>
                  </a:moveTo>
                  <a:cubicBezTo>
                    <a:pt x="0" y="251841"/>
                    <a:pt x="251835" y="0"/>
                    <a:pt x="562490" y="0"/>
                  </a:cubicBezTo>
                  <a:cubicBezTo>
                    <a:pt x="873145" y="0"/>
                    <a:pt x="1124980" y="251841"/>
                    <a:pt x="1124980" y="562503"/>
                  </a:cubicBezTo>
                  <a:cubicBezTo>
                    <a:pt x="1124980" y="873165"/>
                    <a:pt x="873145" y="1125006"/>
                    <a:pt x="562490" y="1125006"/>
                  </a:cubicBezTo>
                  <a:cubicBezTo>
                    <a:pt x="251835" y="1125006"/>
                    <a:pt x="0" y="873165"/>
                    <a:pt x="0" y="562503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44759" tIns="244763" rIns="244759" bIns="244763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>
                  <a:latin typeface="+mn-lt"/>
                </a:rPr>
                <a:t>DAQ</a:t>
              </a:r>
              <a:endParaRPr lang="en-IN" sz="2100" kern="1200" dirty="0">
                <a:latin typeface="+mn-lt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0E3CC1-F3FB-4A20-A839-56CB83C15BA5}"/>
                </a:ext>
              </a:extLst>
            </p:cNvPr>
            <p:cNvSpPr/>
            <p:nvPr/>
          </p:nvSpPr>
          <p:spPr>
            <a:xfrm>
              <a:off x="1509536" y="3870246"/>
              <a:ext cx="1691687" cy="1692627"/>
            </a:xfrm>
            <a:custGeom>
              <a:avLst/>
              <a:gdLst>
                <a:gd name="connsiteX0" fmla="*/ 0 w 1691687"/>
                <a:gd name="connsiteY0" fmla="*/ 846314 h 1692627"/>
                <a:gd name="connsiteX1" fmla="*/ 845844 w 1691687"/>
                <a:gd name="connsiteY1" fmla="*/ 0 h 1692627"/>
                <a:gd name="connsiteX2" fmla="*/ 1691688 w 1691687"/>
                <a:gd name="connsiteY2" fmla="*/ 846314 h 1692627"/>
                <a:gd name="connsiteX3" fmla="*/ 845844 w 1691687"/>
                <a:gd name="connsiteY3" fmla="*/ 1692628 h 1692627"/>
                <a:gd name="connsiteX4" fmla="*/ 0 w 1691687"/>
                <a:gd name="connsiteY4" fmla="*/ 846314 h 169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687" h="1692627">
                  <a:moveTo>
                    <a:pt x="0" y="846314"/>
                  </a:moveTo>
                  <a:cubicBezTo>
                    <a:pt x="0" y="378908"/>
                    <a:pt x="378697" y="0"/>
                    <a:pt x="845844" y="0"/>
                  </a:cubicBezTo>
                  <a:cubicBezTo>
                    <a:pt x="1312991" y="0"/>
                    <a:pt x="1691688" y="378908"/>
                    <a:pt x="1691688" y="846314"/>
                  </a:cubicBezTo>
                  <a:cubicBezTo>
                    <a:pt x="1691688" y="1313720"/>
                    <a:pt x="1312991" y="1692628"/>
                    <a:pt x="845844" y="1692628"/>
                  </a:cubicBezTo>
                  <a:cubicBezTo>
                    <a:pt x="378697" y="1692628"/>
                    <a:pt x="0" y="1313720"/>
                    <a:pt x="0" y="846314"/>
                  </a:cubicBezTo>
                  <a:close/>
                </a:path>
              </a:pathLst>
            </a:custGeom>
            <a:grp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6322" tIns="316459" rIns="316322" bIns="3164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kern="1200">
                  <a:latin typeface="+mn-lt"/>
                </a:rPr>
                <a:t>Hardware</a:t>
              </a:r>
              <a:r>
                <a:rPr lang="en-IN" sz="1800" b="1" kern="1200">
                  <a:latin typeface="+mn-lt"/>
                </a:rPr>
                <a:t> </a:t>
              </a:r>
              <a:r>
                <a:rPr lang="en-IN" sz="1800" b="0" kern="1200">
                  <a:latin typeface="+mn-lt"/>
                </a:rPr>
                <a:t>Filtering</a:t>
              </a:r>
              <a:endParaRPr lang="en-IN" sz="1800" b="0" kern="1200" dirty="0">
                <a:latin typeface="+mn-lt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1792D84-C01B-423B-BC4C-62E4FCFA1A41}"/>
                </a:ext>
              </a:extLst>
            </p:cNvPr>
            <p:cNvSpPr/>
            <p:nvPr/>
          </p:nvSpPr>
          <p:spPr>
            <a:xfrm>
              <a:off x="4924179" y="3029505"/>
              <a:ext cx="1626714" cy="1626714"/>
            </a:xfrm>
            <a:custGeom>
              <a:avLst/>
              <a:gdLst>
                <a:gd name="connsiteX0" fmla="*/ 0 w 1626714"/>
                <a:gd name="connsiteY0" fmla="*/ 813357 h 1626714"/>
                <a:gd name="connsiteX1" fmla="*/ 813357 w 1626714"/>
                <a:gd name="connsiteY1" fmla="*/ 0 h 1626714"/>
                <a:gd name="connsiteX2" fmla="*/ 1626714 w 1626714"/>
                <a:gd name="connsiteY2" fmla="*/ 813357 h 1626714"/>
                <a:gd name="connsiteX3" fmla="*/ 813357 w 1626714"/>
                <a:gd name="connsiteY3" fmla="*/ 1626714 h 1626714"/>
                <a:gd name="connsiteX4" fmla="*/ 0 w 1626714"/>
                <a:gd name="connsiteY4" fmla="*/ 813357 h 16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714" h="1626714">
                  <a:moveTo>
                    <a:pt x="0" y="813357"/>
                  </a:moveTo>
                  <a:cubicBezTo>
                    <a:pt x="0" y="364152"/>
                    <a:pt x="364152" y="0"/>
                    <a:pt x="813357" y="0"/>
                  </a:cubicBezTo>
                  <a:cubicBezTo>
                    <a:pt x="1262562" y="0"/>
                    <a:pt x="1626714" y="364152"/>
                    <a:pt x="1626714" y="813357"/>
                  </a:cubicBezTo>
                  <a:cubicBezTo>
                    <a:pt x="1626714" y="1262562"/>
                    <a:pt x="1262562" y="1626714"/>
                    <a:pt x="813357" y="1626714"/>
                  </a:cubicBezTo>
                  <a:cubicBezTo>
                    <a:pt x="364152" y="1626714"/>
                    <a:pt x="0" y="1262562"/>
                    <a:pt x="0" y="813357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27154" tIns="191824" rIns="461635" bIns="191825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kern="1200" dirty="0">
                  <a:latin typeface="+mn-lt"/>
                </a:rPr>
                <a:t>Python Filtering</a:t>
              </a:r>
            </a:p>
          </p:txBody>
        </p: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353DCBC-75F7-4B14-986F-07E7D485DC63}"/>
                </a:ext>
              </a:extLst>
            </p:cNvPr>
            <p:cNvSpPr/>
            <p:nvPr/>
          </p:nvSpPr>
          <p:spPr>
            <a:xfrm rot="5400000">
              <a:off x="937106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5" name="Block Arc 54">
              <a:extLst>
                <a:ext uri="{FF2B5EF4-FFF2-40B4-BE49-F238E27FC236}">
                  <a16:creationId xmlns:a16="http://schemas.microsoft.com/office/drawing/2014/main" id="{1BE5FF2C-B338-4417-8359-DC0FD020BD98}"/>
                </a:ext>
              </a:extLst>
            </p:cNvPr>
            <p:cNvSpPr/>
            <p:nvPr/>
          </p:nvSpPr>
          <p:spPr>
            <a:xfrm rot="16200000">
              <a:off x="4591209" y="2010467"/>
              <a:ext cx="3550412" cy="3550958"/>
            </a:xfrm>
            <a:prstGeom prst="blockArc">
              <a:avLst>
                <a:gd name="adj1" fmla="val 13500000"/>
                <a:gd name="adj2" fmla="val 18900000"/>
                <a:gd name="adj3" fmla="val 4960"/>
              </a:avLst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90C92A5-A31A-4A0B-B4FA-1A1FEC70CB2E}"/>
                </a:ext>
              </a:extLst>
            </p:cNvPr>
            <p:cNvSpPr/>
            <p:nvPr/>
          </p:nvSpPr>
          <p:spPr>
            <a:xfrm>
              <a:off x="3372881" y="2689454"/>
              <a:ext cx="321535" cy="321325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C42F71F-57BD-4F3B-9889-D46861A580F7}"/>
                </a:ext>
              </a:extLst>
            </p:cNvPr>
            <p:cNvSpPr/>
            <p:nvPr/>
          </p:nvSpPr>
          <p:spPr>
            <a:xfrm>
              <a:off x="3304470" y="4449365"/>
              <a:ext cx="435198" cy="421290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A9F614-1D9C-40E5-A6ED-C9E5E6469D04}"/>
                </a:ext>
              </a:extLst>
            </p:cNvPr>
            <p:cNvSpPr/>
            <p:nvPr/>
          </p:nvSpPr>
          <p:spPr>
            <a:xfrm>
              <a:off x="1509201" y="2183253"/>
              <a:ext cx="1665049" cy="1627990"/>
            </a:xfrm>
            <a:custGeom>
              <a:avLst/>
              <a:gdLst>
                <a:gd name="connsiteX0" fmla="*/ 0 w 1596593"/>
                <a:gd name="connsiteY0" fmla="*/ 780529 h 1561058"/>
                <a:gd name="connsiteX1" fmla="*/ 798297 w 1596593"/>
                <a:gd name="connsiteY1" fmla="*/ 0 h 1561058"/>
                <a:gd name="connsiteX2" fmla="*/ 1596594 w 1596593"/>
                <a:gd name="connsiteY2" fmla="*/ 780529 h 1561058"/>
                <a:gd name="connsiteX3" fmla="*/ 798297 w 1596593"/>
                <a:gd name="connsiteY3" fmla="*/ 1561058 h 1561058"/>
                <a:gd name="connsiteX4" fmla="*/ 0 w 1596593"/>
                <a:gd name="connsiteY4" fmla="*/ 780529 h 1561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593" h="1561058">
                  <a:moveTo>
                    <a:pt x="0" y="780529"/>
                  </a:moveTo>
                  <a:cubicBezTo>
                    <a:pt x="0" y="349455"/>
                    <a:pt x="357410" y="0"/>
                    <a:pt x="798297" y="0"/>
                  </a:cubicBezTo>
                  <a:cubicBezTo>
                    <a:pt x="1239184" y="0"/>
                    <a:pt x="1596594" y="349455"/>
                    <a:pt x="1596594" y="780529"/>
                  </a:cubicBezTo>
                  <a:cubicBezTo>
                    <a:pt x="1596594" y="1211603"/>
                    <a:pt x="1239184" y="1561058"/>
                    <a:pt x="798297" y="1561058"/>
                  </a:cubicBezTo>
                  <a:cubicBezTo>
                    <a:pt x="357410" y="1561058"/>
                    <a:pt x="0" y="1211603"/>
                    <a:pt x="0" y="780529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3826" tIns="308622" rIns="313826" bIns="308622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latin typeface="+mn-lt"/>
                </a:rPr>
                <a:t>Pulse from Finger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2D0C236-F459-4CB5-B3A7-172CBEFC5003}"/>
                </a:ext>
              </a:extLst>
            </p:cNvPr>
            <p:cNvSpPr/>
            <p:nvPr/>
          </p:nvSpPr>
          <p:spPr>
            <a:xfrm>
              <a:off x="1252571" y="3536478"/>
              <a:ext cx="552598" cy="552377"/>
            </a:xfrm>
            <a:prstGeom prst="ellipse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378FA0-42E9-43B6-B299-E5C56F218F11}"/>
                </a:ext>
              </a:extLst>
            </p:cNvPr>
            <p:cNvSpPr/>
            <p:nvPr/>
          </p:nvSpPr>
          <p:spPr>
            <a:xfrm>
              <a:off x="3057252" y="3189995"/>
              <a:ext cx="1124979" cy="1125005"/>
            </a:xfrm>
            <a:custGeom>
              <a:avLst/>
              <a:gdLst>
                <a:gd name="connsiteX0" fmla="*/ 0 w 1124979"/>
                <a:gd name="connsiteY0" fmla="*/ 562503 h 1125005"/>
                <a:gd name="connsiteX1" fmla="*/ 562490 w 1124979"/>
                <a:gd name="connsiteY1" fmla="*/ 0 h 1125005"/>
                <a:gd name="connsiteX2" fmla="*/ 1124980 w 1124979"/>
                <a:gd name="connsiteY2" fmla="*/ 562503 h 1125005"/>
                <a:gd name="connsiteX3" fmla="*/ 562490 w 1124979"/>
                <a:gd name="connsiteY3" fmla="*/ 1125006 h 1125005"/>
                <a:gd name="connsiteX4" fmla="*/ 0 w 1124979"/>
                <a:gd name="connsiteY4" fmla="*/ 562503 h 11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979" h="1125005">
                  <a:moveTo>
                    <a:pt x="0" y="562503"/>
                  </a:moveTo>
                  <a:cubicBezTo>
                    <a:pt x="0" y="251841"/>
                    <a:pt x="251835" y="0"/>
                    <a:pt x="562490" y="0"/>
                  </a:cubicBezTo>
                  <a:cubicBezTo>
                    <a:pt x="873145" y="0"/>
                    <a:pt x="1124980" y="251841"/>
                    <a:pt x="1124980" y="562503"/>
                  </a:cubicBezTo>
                  <a:cubicBezTo>
                    <a:pt x="1124980" y="873165"/>
                    <a:pt x="873145" y="1125006"/>
                    <a:pt x="562490" y="1125006"/>
                  </a:cubicBezTo>
                  <a:cubicBezTo>
                    <a:pt x="251835" y="1125006"/>
                    <a:pt x="0" y="873165"/>
                    <a:pt x="0" y="562503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244759" tIns="244763" rIns="244759" bIns="244763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100" kern="1200" dirty="0">
                  <a:latin typeface="+mn-lt"/>
                </a:rPr>
                <a:t>DAQ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5BA498-9126-4A42-A906-0875BE44138D}"/>
                </a:ext>
              </a:extLst>
            </p:cNvPr>
            <p:cNvSpPr/>
            <p:nvPr/>
          </p:nvSpPr>
          <p:spPr>
            <a:xfrm>
              <a:off x="1511220" y="3870246"/>
              <a:ext cx="1691687" cy="1692627"/>
            </a:xfrm>
            <a:custGeom>
              <a:avLst/>
              <a:gdLst>
                <a:gd name="connsiteX0" fmla="*/ 0 w 1691687"/>
                <a:gd name="connsiteY0" fmla="*/ 846314 h 1692627"/>
                <a:gd name="connsiteX1" fmla="*/ 845844 w 1691687"/>
                <a:gd name="connsiteY1" fmla="*/ 0 h 1692627"/>
                <a:gd name="connsiteX2" fmla="*/ 1691688 w 1691687"/>
                <a:gd name="connsiteY2" fmla="*/ 846314 h 1692627"/>
                <a:gd name="connsiteX3" fmla="*/ 845844 w 1691687"/>
                <a:gd name="connsiteY3" fmla="*/ 1692628 h 1692627"/>
                <a:gd name="connsiteX4" fmla="*/ 0 w 1691687"/>
                <a:gd name="connsiteY4" fmla="*/ 846314 h 1692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1687" h="1692627">
                  <a:moveTo>
                    <a:pt x="0" y="846314"/>
                  </a:moveTo>
                  <a:cubicBezTo>
                    <a:pt x="0" y="378908"/>
                    <a:pt x="378697" y="0"/>
                    <a:pt x="845844" y="0"/>
                  </a:cubicBezTo>
                  <a:cubicBezTo>
                    <a:pt x="1312991" y="0"/>
                    <a:pt x="1691688" y="378908"/>
                    <a:pt x="1691688" y="846314"/>
                  </a:cubicBezTo>
                  <a:cubicBezTo>
                    <a:pt x="1691688" y="1313720"/>
                    <a:pt x="1312991" y="1692628"/>
                    <a:pt x="845844" y="1692628"/>
                  </a:cubicBezTo>
                  <a:cubicBezTo>
                    <a:pt x="378697" y="1692628"/>
                    <a:pt x="0" y="1313720"/>
                    <a:pt x="0" y="846314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316322" tIns="316459" rIns="316322" bIns="3164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0" kern="1200">
                  <a:latin typeface="+mn-lt"/>
                </a:rPr>
                <a:t>Hardware</a:t>
              </a:r>
              <a:r>
                <a:rPr lang="en-IN" sz="1800" b="1" kern="1200">
                  <a:latin typeface="+mn-lt"/>
                </a:rPr>
                <a:t> </a:t>
              </a:r>
              <a:r>
                <a:rPr lang="en-IN" sz="1800" b="0" kern="1200">
                  <a:latin typeface="+mn-lt"/>
                </a:rPr>
                <a:t>Filtering</a:t>
              </a:r>
              <a:endParaRPr lang="en-IN" sz="1800" b="0" kern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5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7297F8-2B20-4F4E-A96D-3DF7C37D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39992"/>
              </p:ext>
            </p:extLst>
          </p:nvPr>
        </p:nvGraphicFramePr>
        <p:xfrm>
          <a:off x="2942406" y="351694"/>
          <a:ext cx="8678782" cy="5941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3A9DD6-DE54-4CFD-AADD-D148C6859A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8979802"/>
                  </p:ext>
                </p:extLst>
              </p:nvPr>
            </p:nvGraphicFramePr>
            <p:xfrm>
              <a:off x="436098" y="2853773"/>
              <a:ext cx="2978505" cy="1591618"/>
            </p:xfrm>
            <a:graphic>
              <a:graphicData uri="http://schemas.microsoft.com/office/powerpoint/2016/slidezoom">
                <pslz:sldZm>
                  <pslz:sldZmObj sldId="261" cId="1796826893">
                    <pslz:zmPr id="{91082026-8084-4107-98C6-B68A96440129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78505" cy="15916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03A9DD6-DE54-4CFD-AADD-D148C6859A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98" y="2853773"/>
                <a:ext cx="2978505" cy="15916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9B48021-542B-4B3C-BDA2-DCD2C81C50C5}"/>
              </a:ext>
            </a:extLst>
          </p:cNvPr>
          <p:cNvGrpSpPr/>
          <p:nvPr/>
        </p:nvGrpSpPr>
        <p:grpSpPr>
          <a:xfrm rot="5400000">
            <a:off x="358419" y="5291070"/>
            <a:ext cx="1528763" cy="1605098"/>
            <a:chOff x="1710743" y="4961945"/>
            <a:chExt cx="1528763" cy="16050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9F327C-FACB-4245-BEC2-6CE8477FF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alpha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A9F96B-1431-4BD6-AF90-C08039D63D4F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E600F5-A8D8-4707-B43E-3CDC17BDF339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47C673-8718-46C6-8DC5-2ECA5CD0A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alpha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4F2378-855F-4D2A-B013-0A9CB8441FC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9149" y="1249753"/>
            <a:ext cx="709614" cy="677311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9FCAEA-10DD-409B-9085-5E0355409953}"/>
              </a:ext>
            </a:extLst>
          </p:cNvPr>
          <p:cNvCxnSpPr>
            <a:cxnSpLocks/>
          </p:cNvCxnSpPr>
          <p:nvPr/>
        </p:nvCxnSpPr>
        <p:spPr>
          <a:xfrm rot="10800000">
            <a:off x="0" y="1268528"/>
            <a:ext cx="819150" cy="0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420F6D-8FEB-4D1E-8267-3AC9A7A08491}"/>
              </a:ext>
            </a:extLst>
          </p:cNvPr>
          <p:cNvCxnSpPr>
            <a:cxnSpLocks/>
          </p:cNvCxnSpPr>
          <p:nvPr/>
        </p:nvCxnSpPr>
        <p:spPr>
          <a:xfrm rot="10800000">
            <a:off x="0" y="1030403"/>
            <a:ext cx="819150" cy="0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D205AE-CC05-48B6-B1D6-056D27979032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4385" y="321966"/>
            <a:ext cx="671515" cy="698618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27CE3-FC4C-48BF-A091-2E750EB40F69}"/>
              </a:ext>
            </a:extLst>
          </p:cNvPr>
          <p:cNvCxnSpPr>
            <a:cxnSpLocks/>
          </p:cNvCxnSpPr>
          <p:nvPr/>
        </p:nvCxnSpPr>
        <p:spPr>
          <a:xfrm>
            <a:off x="11621188" y="13038"/>
            <a:ext cx="0" cy="455896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8AA06C-E19A-4789-B744-A4ABC86B5193}"/>
              </a:ext>
            </a:extLst>
          </p:cNvPr>
          <p:cNvCxnSpPr>
            <a:cxnSpLocks/>
          </p:cNvCxnSpPr>
          <p:nvPr/>
        </p:nvCxnSpPr>
        <p:spPr>
          <a:xfrm>
            <a:off x="11316388" y="0"/>
            <a:ext cx="0" cy="35560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4C5214-9EB1-42A2-80CC-EF36A39734E2}"/>
              </a:ext>
            </a:extLst>
          </p:cNvPr>
          <p:cNvCxnSpPr>
            <a:cxnSpLocks/>
          </p:cNvCxnSpPr>
          <p:nvPr/>
        </p:nvCxnSpPr>
        <p:spPr>
          <a:xfrm>
            <a:off x="11001428" y="0"/>
            <a:ext cx="0" cy="26416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3EA491-F862-4D97-A99C-DD1C2C8CA112}"/>
              </a:ext>
            </a:extLst>
          </p:cNvPr>
          <p:cNvCxnSpPr>
            <a:cxnSpLocks/>
          </p:cNvCxnSpPr>
          <p:nvPr/>
        </p:nvCxnSpPr>
        <p:spPr>
          <a:xfrm flipH="1">
            <a:off x="2314628" y="6518477"/>
            <a:ext cx="9877372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2CA34-A416-41D1-A9CA-886AADD85E9A}"/>
              </a:ext>
            </a:extLst>
          </p:cNvPr>
          <p:cNvGrpSpPr/>
          <p:nvPr/>
        </p:nvGrpSpPr>
        <p:grpSpPr>
          <a:xfrm rot="5400000">
            <a:off x="358419" y="5291071"/>
            <a:ext cx="1528763" cy="1605098"/>
            <a:chOff x="1710743" y="4961945"/>
            <a:chExt cx="1528763" cy="16050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8895B53-C985-483D-863E-37606930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8BA8E2-0276-4A69-AAE0-89AC16296EE3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4FA04C-BE32-40F3-95D7-7AE205E2179D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C354A2-DC3E-4337-A29E-102C319B36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7CEECB-3557-4315-A118-1AB4664AAAC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19149" y="1249754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00483C-471A-493C-963D-558F82C0542B}"/>
              </a:ext>
            </a:extLst>
          </p:cNvPr>
          <p:cNvCxnSpPr>
            <a:cxnSpLocks/>
          </p:cNvCxnSpPr>
          <p:nvPr/>
        </p:nvCxnSpPr>
        <p:spPr>
          <a:xfrm rot="10800000">
            <a:off x="0" y="1268529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319A75-7009-43AF-8E70-23BC2460882A}"/>
              </a:ext>
            </a:extLst>
          </p:cNvPr>
          <p:cNvCxnSpPr>
            <a:cxnSpLocks/>
          </p:cNvCxnSpPr>
          <p:nvPr/>
        </p:nvCxnSpPr>
        <p:spPr>
          <a:xfrm rot="10800000">
            <a:off x="0" y="1030404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543D11-60AC-4975-B92E-925C6F69F372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4385" y="32196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28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6AFCE-270A-41B6-A800-180F107A2C85}"/>
              </a:ext>
            </a:extLst>
          </p:cNvPr>
          <p:cNvSpPr/>
          <p:nvPr/>
        </p:nvSpPr>
        <p:spPr>
          <a:xfrm>
            <a:off x="9566790" y="448428"/>
            <a:ext cx="2097616" cy="1210231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DC18873-05C2-4AA1-A5E9-E316610CA526}"/>
              </a:ext>
            </a:extLst>
          </p:cNvPr>
          <p:cNvSpPr txBox="1"/>
          <p:nvPr/>
        </p:nvSpPr>
        <p:spPr>
          <a:xfrm>
            <a:off x="9615264" y="822906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p:pic>
        <p:nvPicPr>
          <p:cNvPr id="176" name="Graphic 175" descr="Open book">
            <a:extLst>
              <a:ext uri="{FF2B5EF4-FFF2-40B4-BE49-F238E27FC236}">
                <a16:creationId xmlns:a16="http://schemas.microsoft.com/office/drawing/2014/main" id="{30099EC4-0733-46A3-912F-D8009A2CF4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09669" y="635244"/>
            <a:ext cx="782437" cy="78243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0365098"/>
                  </p:ext>
                </p:extLst>
              </p:nvPr>
            </p:nvGraphicFramePr>
            <p:xfrm>
              <a:off x="1019248" y="3905814"/>
              <a:ext cx="2254390" cy="1205139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4390" cy="120513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8" name="Slide Zoom 17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248" y="3905814"/>
                <a:ext cx="2254390" cy="120513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780981"/>
                  </p:ext>
                </p:extLst>
              </p:nvPr>
            </p:nvGraphicFramePr>
            <p:xfrm>
              <a:off x="4062956" y="3910729"/>
              <a:ext cx="2173334" cy="1168021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3334" cy="116802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2956" y="3910729"/>
                <a:ext cx="2173334" cy="116802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3859" y="2004164"/>
              <a:ext cx="2311861" cy="1242471"/>
            </p:xfrm>
            <a:graphic>
              <a:graphicData uri="http://schemas.microsoft.com/office/powerpoint/2016/slidezoom">
                <pslz:sldZm>
                  <pslz:sldZmObj sldId="260" cId="3091780387">
                    <pslz:zmPr id="{D0460559-2316-4C3F-95BF-2E2038AB32B4}" returnToParent="0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1861" cy="124247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3859" y="2004164"/>
                <a:ext cx="2311861" cy="124247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0638591"/>
                  </p:ext>
                </p:extLst>
              </p:nvPr>
            </p:nvGraphicFramePr>
            <p:xfrm>
              <a:off x="1074590" y="2105974"/>
              <a:ext cx="2227762" cy="1197272"/>
            </p:xfrm>
            <a:graphic>
              <a:graphicData uri="http://schemas.microsoft.com/office/powerpoint/2016/slidezoom">
                <pslz:sldZm>
                  <pslz:sldZmObj sldId="261" cId="1796826893">
                    <pslz:zmPr id="{7BE6F630-93D3-4E79-B072-2E11DD4F6810}" returnToParent="0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27762" cy="119727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90" y="2105974"/>
                <a:ext cx="2227762" cy="119727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2058986"/>
                  </p:ext>
                </p:extLst>
              </p:nvPr>
            </p:nvGraphicFramePr>
            <p:xfrm>
              <a:off x="6950199" y="447316"/>
              <a:ext cx="2049330" cy="1197428"/>
            </p:xfrm>
            <a:graphic>
              <a:graphicData uri="http://schemas.microsoft.com/office/powerpoint/2016/slidezoom">
                <pslz:sldZm>
                  <pslz:sldZmObj sldId="265" cId="2609960164">
                    <pslz:zmPr id="{B09D4438-0F05-41EA-8672-3E7039982CAD}" returnToParent="0" imageType="cover" transitionDur="100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9330" cy="11974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0199" y="447316"/>
                <a:ext cx="2049330" cy="11974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27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CE541-3FCD-46D7-BBCF-9A00AD6E6DC5}"/>
              </a:ext>
            </a:extLst>
          </p:cNvPr>
          <p:cNvGrpSpPr/>
          <p:nvPr/>
        </p:nvGrpSpPr>
        <p:grpSpPr>
          <a:xfrm>
            <a:off x="789301" y="2597247"/>
            <a:ext cx="2854179" cy="1663505"/>
            <a:chOff x="844061" y="2817055"/>
            <a:chExt cx="2097615" cy="122388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78AEB8-5565-4726-935C-78177FBE98BF}"/>
                </a:ext>
              </a:extLst>
            </p:cNvPr>
            <p:cNvSpPr/>
            <p:nvPr/>
          </p:nvSpPr>
          <p:spPr>
            <a:xfrm>
              <a:off x="844061" y="2817055"/>
              <a:ext cx="2097615" cy="1223889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856EFE-D245-4CE8-AE47-B9890BD0C5A7}"/>
                </a:ext>
              </a:extLst>
            </p:cNvPr>
            <p:cNvSpPr txBox="1"/>
            <p:nvPr/>
          </p:nvSpPr>
          <p:spPr>
            <a:xfrm>
              <a:off x="1016530" y="3244333"/>
              <a:ext cx="900392" cy="38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/>
                <a:t>Results</a:t>
              </a:r>
            </a:p>
          </p:txBody>
        </p:sp>
        <p:pic>
          <p:nvPicPr>
            <p:cNvPr id="4" name="Graphic 3" descr="Statistics">
              <a:extLst>
                <a:ext uri="{FF2B5EF4-FFF2-40B4-BE49-F238E27FC236}">
                  <a16:creationId xmlns:a16="http://schemas.microsoft.com/office/drawing/2014/main" id="{542FF7BB-BEBF-458A-AA74-80E6EEBE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8371" y="3006049"/>
              <a:ext cx="914400" cy="914400"/>
            </a:xfrm>
            <a:prstGeom prst="rect">
              <a:avLst/>
            </a:prstGeom>
          </p:spPr>
        </p:pic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319F0F6-70C8-4795-A51B-6AE720595A37}"/>
              </a:ext>
            </a:extLst>
          </p:cNvPr>
          <p:cNvSpPr/>
          <p:nvPr/>
        </p:nvSpPr>
        <p:spPr>
          <a:xfrm rot="16200000">
            <a:off x="5479097" y="2789090"/>
            <a:ext cx="2725394" cy="5137215"/>
          </a:xfrm>
          <a:prstGeom prst="triangle">
            <a:avLst>
              <a:gd name="adj" fmla="val 5053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B17BA-5AB8-4E7C-8CBA-BE63C4C46951}"/>
              </a:ext>
            </a:extLst>
          </p:cNvPr>
          <p:cNvSpPr txBox="1"/>
          <p:nvPr/>
        </p:nvSpPr>
        <p:spPr>
          <a:xfrm>
            <a:off x="5960235" y="5005687"/>
            <a:ext cx="325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Learning Curves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26BB8-28BB-4DC9-ACC6-7B67017CB9FC}"/>
              </a:ext>
            </a:extLst>
          </p:cNvPr>
          <p:cNvCxnSpPr>
            <a:cxnSpLocks/>
          </p:cNvCxnSpPr>
          <p:nvPr/>
        </p:nvCxnSpPr>
        <p:spPr>
          <a:xfrm>
            <a:off x="11940699" y="4118311"/>
            <a:ext cx="0" cy="172020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97BF8-B7F6-4C55-81FD-B799393599C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9410402" y="5343034"/>
            <a:ext cx="2484164" cy="622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6B74A0-CF0F-4D99-8DFB-4DF047ABF0CC}"/>
              </a:ext>
            </a:extLst>
          </p:cNvPr>
          <p:cNvCxnSpPr>
            <a:cxnSpLocks/>
          </p:cNvCxnSpPr>
          <p:nvPr/>
        </p:nvCxnSpPr>
        <p:spPr>
          <a:xfrm flipH="1">
            <a:off x="452801" y="6620959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1DED3-1B5A-41A9-A66A-404FE97DAB4A}"/>
              </a:ext>
            </a:extLst>
          </p:cNvPr>
          <p:cNvCxnSpPr>
            <a:cxnSpLocks/>
          </p:cNvCxnSpPr>
          <p:nvPr/>
        </p:nvCxnSpPr>
        <p:spPr>
          <a:xfrm flipV="1">
            <a:off x="11940699" y="6210803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77E4F-7CA9-4FDA-A8A4-0592316300A6}"/>
              </a:ext>
            </a:extLst>
          </p:cNvPr>
          <p:cNvCxnSpPr>
            <a:cxnSpLocks/>
          </p:cNvCxnSpPr>
          <p:nvPr/>
        </p:nvCxnSpPr>
        <p:spPr>
          <a:xfrm flipH="1">
            <a:off x="11195113" y="6642544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6729B4-2E12-4E4A-8F5D-257123A842CC}"/>
              </a:ext>
            </a:extLst>
          </p:cNvPr>
          <p:cNvCxnSpPr>
            <a:cxnSpLocks/>
          </p:cNvCxnSpPr>
          <p:nvPr/>
        </p:nvCxnSpPr>
        <p:spPr>
          <a:xfrm flipH="1" flipV="1">
            <a:off x="452801" y="6210803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19179-962D-4489-831D-E901C78B3F8E}"/>
              </a:ext>
            </a:extLst>
          </p:cNvPr>
          <p:cNvCxnSpPr>
            <a:cxnSpLocks/>
          </p:cNvCxnSpPr>
          <p:nvPr/>
        </p:nvCxnSpPr>
        <p:spPr>
          <a:xfrm flipV="1">
            <a:off x="3896304" y="3021529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4CB15E-960C-4807-A69B-46D470DD78B2}"/>
              </a:ext>
            </a:extLst>
          </p:cNvPr>
          <p:cNvCxnSpPr>
            <a:cxnSpLocks/>
          </p:cNvCxnSpPr>
          <p:nvPr/>
        </p:nvCxnSpPr>
        <p:spPr>
          <a:xfrm rot="19033057" flipH="1" flipV="1">
            <a:off x="10517951" y="23533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2CC26-809B-46C3-B924-0C3954684D39}"/>
              </a:ext>
            </a:extLst>
          </p:cNvPr>
          <p:cNvCxnSpPr>
            <a:cxnSpLocks/>
          </p:cNvCxnSpPr>
          <p:nvPr/>
        </p:nvCxnSpPr>
        <p:spPr>
          <a:xfrm rot="19033057">
            <a:off x="11241460" y="289585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266E82-1F5C-439F-A68C-90321F318B38}"/>
              </a:ext>
            </a:extLst>
          </p:cNvPr>
          <p:cNvCxnSpPr>
            <a:cxnSpLocks/>
          </p:cNvCxnSpPr>
          <p:nvPr/>
        </p:nvCxnSpPr>
        <p:spPr>
          <a:xfrm rot="19033057">
            <a:off x="11403198" y="464354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FD98B-51A4-4FDF-892F-05C21A918917}"/>
              </a:ext>
            </a:extLst>
          </p:cNvPr>
          <p:cNvCxnSpPr>
            <a:cxnSpLocks/>
          </p:cNvCxnSpPr>
          <p:nvPr/>
        </p:nvCxnSpPr>
        <p:spPr>
          <a:xfrm rot="19033057" flipH="1">
            <a:off x="11177410" y="881628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30CB58-10E7-40A4-8AB0-A64F732C4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802" y="567775"/>
            <a:ext cx="9392239" cy="1789344"/>
          </a:xfrm>
          <a:prstGeom prst="bentConnector3">
            <a:avLst>
              <a:gd name="adj1" fmla="val 63414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84FC3B-1CEA-4598-A9FD-AD9E4A905705}"/>
              </a:ext>
            </a:extLst>
          </p:cNvPr>
          <p:cNvCxnSpPr>
            <a:cxnSpLocks/>
          </p:cNvCxnSpPr>
          <p:nvPr/>
        </p:nvCxnSpPr>
        <p:spPr>
          <a:xfrm>
            <a:off x="474513" y="0"/>
            <a:ext cx="0" cy="19927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DF435CB2-4078-4068-89C4-C82DCB7EC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247540"/>
                  </p:ext>
                </p:extLst>
              </p:nvPr>
            </p:nvGraphicFramePr>
            <p:xfrm>
              <a:off x="4273185" y="2034428"/>
              <a:ext cx="5203022" cy="2666755"/>
            </p:xfrm>
            <a:graphic>
              <a:graphicData uri="http://schemas.microsoft.com/office/powerpoint/2016/slidezoom">
                <pslz:sldZm>
                  <pslz:sldZmObj sldId="266" cId="3764674725">
                    <pslz:zmPr id="{578579F3-CD84-4483-B549-350BA2D0B19C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03022" cy="26667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F435CB2-4078-4068-89C4-C82DCB7EC9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185" y="2034428"/>
                <a:ext cx="5203022" cy="26667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0DE46FF-FB2D-4FCF-8E30-7F515A4955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873414"/>
                  </p:ext>
                </p:extLst>
              </p:nvPr>
            </p:nvGraphicFramePr>
            <p:xfrm>
              <a:off x="4273185" y="39932"/>
              <a:ext cx="5203023" cy="2725394"/>
            </p:xfrm>
            <a:graphic>
              <a:graphicData uri="http://schemas.microsoft.com/office/powerpoint/2016/slidezoom">
                <pslz:sldZm>
                  <pslz:sldZmObj sldId="291" cId="3598985170">
                    <pslz:zmPr id="{295DA5BA-9134-4C57-9D04-93D3B51B541C}" returnToParent="0" imageType="cover" transitionDur="1000" showBg="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03023" cy="27253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0DE46FF-FB2D-4FCF-8E30-7F515A495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185" y="39932"/>
                <a:ext cx="5203023" cy="27253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96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A4269B-A9F4-4ED3-862F-274BC0DC826A}"/>
              </a:ext>
            </a:extLst>
          </p:cNvPr>
          <p:cNvCxnSpPr>
            <a:cxnSpLocks/>
          </p:cNvCxnSpPr>
          <p:nvPr/>
        </p:nvCxnSpPr>
        <p:spPr>
          <a:xfrm>
            <a:off x="707258" y="5484741"/>
            <a:ext cx="247782" cy="4283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11FAB-8F02-4278-B67F-FDDD7E96E3CB}"/>
              </a:ext>
            </a:extLst>
          </p:cNvPr>
          <p:cNvCxnSpPr>
            <a:cxnSpLocks/>
          </p:cNvCxnSpPr>
          <p:nvPr/>
        </p:nvCxnSpPr>
        <p:spPr>
          <a:xfrm>
            <a:off x="10768181" y="1067306"/>
            <a:ext cx="25930" cy="289758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5EB1A-5007-4F8B-9DB6-53EAE80B48BF}"/>
              </a:ext>
            </a:extLst>
          </p:cNvPr>
          <p:cNvCxnSpPr>
            <a:cxnSpLocks/>
          </p:cNvCxnSpPr>
          <p:nvPr/>
        </p:nvCxnSpPr>
        <p:spPr>
          <a:xfrm flipH="1">
            <a:off x="1380198" y="5913120"/>
            <a:ext cx="77134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14D3FD-C632-43B5-829F-CB23D06E0134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7"/>
            <a:ext cx="0" cy="50804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ADF536-65FB-4CBC-ADC6-4B4C4DD6BE4C}"/>
              </a:ext>
            </a:extLst>
          </p:cNvPr>
          <p:cNvCxnSpPr>
            <a:cxnSpLocks/>
          </p:cNvCxnSpPr>
          <p:nvPr/>
        </p:nvCxnSpPr>
        <p:spPr>
          <a:xfrm flipH="1">
            <a:off x="2529840" y="1067306"/>
            <a:ext cx="4180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DFDE02-7505-4ECF-8E8B-3413D2CF7E2B}"/>
              </a:ext>
            </a:extLst>
          </p:cNvPr>
          <p:cNvCxnSpPr>
            <a:cxnSpLocks/>
          </p:cNvCxnSpPr>
          <p:nvPr/>
        </p:nvCxnSpPr>
        <p:spPr>
          <a:xfrm flipV="1">
            <a:off x="11718388" y="278503"/>
            <a:ext cx="0" cy="516267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5F24DF-5A41-4AF6-8A8E-EE310F9BA7EA}"/>
              </a:ext>
            </a:extLst>
          </p:cNvPr>
          <p:cNvCxnSpPr>
            <a:cxnSpLocks/>
          </p:cNvCxnSpPr>
          <p:nvPr/>
        </p:nvCxnSpPr>
        <p:spPr>
          <a:xfrm flipH="1">
            <a:off x="7172961" y="1067307"/>
            <a:ext cx="36081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565CC9-5F4E-4CE1-82A9-1E4CFBC6FB41}"/>
              </a:ext>
            </a:extLst>
          </p:cNvPr>
          <p:cNvCxnSpPr>
            <a:cxnSpLocks/>
          </p:cNvCxnSpPr>
          <p:nvPr/>
        </p:nvCxnSpPr>
        <p:spPr>
          <a:xfrm flipV="1">
            <a:off x="10807076" y="4985694"/>
            <a:ext cx="0" cy="12278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4005BD-2700-43E8-8343-EDD77767961B}"/>
              </a:ext>
            </a:extLst>
          </p:cNvPr>
          <p:cNvCxnSpPr>
            <a:cxnSpLocks/>
          </p:cNvCxnSpPr>
          <p:nvPr/>
        </p:nvCxnSpPr>
        <p:spPr>
          <a:xfrm flipH="1">
            <a:off x="10832123" y="278503"/>
            <a:ext cx="58771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B6BA2F-7DAB-43F6-9846-95EF3CC6AB3E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D92918-AE54-4CE7-8CE7-0BC43AE8D47B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26FC36-DDF4-428D-AD93-640417C516AF}"/>
              </a:ext>
            </a:extLst>
          </p:cNvPr>
          <p:cNvCxnSpPr>
            <a:cxnSpLocks/>
          </p:cNvCxnSpPr>
          <p:nvPr/>
        </p:nvCxnSpPr>
        <p:spPr>
          <a:xfrm flipV="1">
            <a:off x="707258" y="4505727"/>
            <a:ext cx="0" cy="1000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52AE3D-2AAF-4E21-A276-F24A21C166AE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9D660-4FE0-45F7-B627-8CF9A20D80E2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D91F51-AD25-402F-9EC4-FC11E58AC939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A7EC9-490A-4651-9C5B-F40363D83D28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07B861-04B7-4E20-87E4-EAB06DD9D7D3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0FECA6A-560A-4CFD-8744-019CF14D51B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71" y="4505726"/>
            <a:ext cx="3913905" cy="1642029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B39365-AF39-47D7-9C83-5C53CC283E1F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950488-DABE-496F-9BAC-25A6ED67B12A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369D572-07A3-47BD-B0A1-234F9A22EF95}"/>
              </a:ext>
            </a:extLst>
          </p:cNvPr>
          <p:cNvSpPr/>
          <p:nvPr/>
        </p:nvSpPr>
        <p:spPr>
          <a:xfrm rot="16200000">
            <a:off x="6726408" y="709691"/>
            <a:ext cx="2616591" cy="4995549"/>
          </a:xfrm>
          <a:prstGeom prst="triangle">
            <a:avLst>
              <a:gd name="adj" fmla="val 5053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AE03-90CA-4CC9-8DEB-46C64F6003E0}"/>
              </a:ext>
            </a:extLst>
          </p:cNvPr>
          <p:cNvSpPr txBox="1"/>
          <p:nvPr/>
        </p:nvSpPr>
        <p:spPr>
          <a:xfrm>
            <a:off x="7171942" y="2830671"/>
            <a:ext cx="3160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Signal and Output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41415A2-21F2-4DBC-9166-CBFB1A103D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7320065"/>
                  </p:ext>
                </p:extLst>
              </p:nvPr>
            </p:nvGraphicFramePr>
            <p:xfrm>
              <a:off x="1164230" y="907713"/>
              <a:ext cx="4172699" cy="2190794"/>
            </p:xfrm>
            <a:graphic>
              <a:graphicData uri="http://schemas.microsoft.com/office/powerpoint/2016/slidezoom">
                <pslz:sldZm>
                  <pslz:sldZmObj sldId="292" cId="1920696117">
                    <pslz:zmPr id="{09B8B9DC-6A67-416F-8BEC-3AC4665349C5}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72699" cy="21907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41415A2-21F2-4DBC-9166-CBFB1A103D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4230" y="907713"/>
                <a:ext cx="4172699" cy="2190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ADE58981-AA91-4847-9841-38A11B7FD8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062931"/>
                  </p:ext>
                </p:extLst>
              </p:nvPr>
            </p:nvGraphicFramePr>
            <p:xfrm>
              <a:off x="1207216" y="3723365"/>
              <a:ext cx="4180439" cy="2189755"/>
            </p:xfrm>
            <a:graphic>
              <a:graphicData uri="http://schemas.microsoft.com/office/powerpoint/2016/slidezoom">
                <pslz:sldZm>
                  <pslz:sldZmObj sldId="293" cId="3905055795">
                    <pslz:zmPr id="{176A134D-066D-4A72-AD88-EEEDEA43CE5C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80439" cy="218975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DE58981-AA91-4847-9841-38A11B7FD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7216" y="3723365"/>
                <a:ext cx="4180439" cy="21897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985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8D3810A-AD85-4F45-9AE9-A0640A3587C4}"/>
              </a:ext>
            </a:extLst>
          </p:cNvPr>
          <p:cNvSpPr/>
          <p:nvPr/>
        </p:nvSpPr>
        <p:spPr>
          <a:xfrm rot="5400000">
            <a:off x="893010" y="1624327"/>
            <a:ext cx="3060279" cy="4086225"/>
          </a:xfrm>
          <a:prstGeom prst="triangle">
            <a:avLst>
              <a:gd name="adj" fmla="val 51054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749F8-AA21-4220-930A-B4A3F892B3A9}"/>
              </a:ext>
            </a:extLst>
          </p:cNvPr>
          <p:cNvSpPr txBox="1"/>
          <p:nvPr/>
        </p:nvSpPr>
        <p:spPr>
          <a:xfrm>
            <a:off x="552067" y="3048528"/>
            <a:ext cx="2937572" cy="123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Unfiltered </a:t>
            </a:r>
          </a:p>
          <a:p>
            <a:r>
              <a:rPr lang="en-IN" sz="2400" dirty="0"/>
              <a:t>Signal and Signal with feature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51F71-5B15-4229-BF63-5842D0804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63" y="643884"/>
            <a:ext cx="72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96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7024E2-1A84-4FFB-8699-0D7C5E55BB3A}"/>
              </a:ext>
            </a:extLst>
          </p:cNvPr>
          <p:cNvCxnSpPr>
            <a:cxnSpLocks/>
          </p:cNvCxnSpPr>
          <p:nvPr/>
        </p:nvCxnSpPr>
        <p:spPr>
          <a:xfrm>
            <a:off x="707258" y="5475863"/>
            <a:ext cx="247782" cy="4283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B6BBE2-67E0-483A-A6E3-ACFBFC9C3E2A}"/>
              </a:ext>
            </a:extLst>
          </p:cNvPr>
          <p:cNvCxnSpPr>
            <a:cxnSpLocks/>
          </p:cNvCxnSpPr>
          <p:nvPr/>
        </p:nvCxnSpPr>
        <p:spPr>
          <a:xfrm>
            <a:off x="10768181" y="1058428"/>
            <a:ext cx="25930" cy="289758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694967-82E2-4E23-A3DD-F09AF3690DEF}"/>
              </a:ext>
            </a:extLst>
          </p:cNvPr>
          <p:cNvCxnSpPr>
            <a:cxnSpLocks/>
          </p:cNvCxnSpPr>
          <p:nvPr/>
        </p:nvCxnSpPr>
        <p:spPr>
          <a:xfrm flipH="1">
            <a:off x="1380198" y="5904242"/>
            <a:ext cx="77134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722C5-D248-4DC1-90F6-6694D7975211}"/>
              </a:ext>
            </a:extLst>
          </p:cNvPr>
          <p:cNvCxnSpPr>
            <a:cxnSpLocks/>
          </p:cNvCxnSpPr>
          <p:nvPr/>
        </p:nvCxnSpPr>
        <p:spPr>
          <a:xfrm flipV="1">
            <a:off x="2151541" y="1058429"/>
            <a:ext cx="0" cy="50804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3CC23-DB96-44FF-B4A0-9537B8F79F5B}"/>
              </a:ext>
            </a:extLst>
          </p:cNvPr>
          <p:cNvCxnSpPr>
            <a:cxnSpLocks/>
          </p:cNvCxnSpPr>
          <p:nvPr/>
        </p:nvCxnSpPr>
        <p:spPr>
          <a:xfrm flipH="1">
            <a:off x="2529840" y="1058428"/>
            <a:ext cx="4180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1E9283-3E42-4A3C-B025-7DD4CB12651B}"/>
              </a:ext>
            </a:extLst>
          </p:cNvPr>
          <p:cNvCxnSpPr>
            <a:cxnSpLocks/>
          </p:cNvCxnSpPr>
          <p:nvPr/>
        </p:nvCxnSpPr>
        <p:spPr>
          <a:xfrm flipV="1">
            <a:off x="11718388" y="269625"/>
            <a:ext cx="0" cy="516267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834AD8-0A22-4200-BB30-9126B0322B80}"/>
              </a:ext>
            </a:extLst>
          </p:cNvPr>
          <p:cNvCxnSpPr>
            <a:cxnSpLocks/>
          </p:cNvCxnSpPr>
          <p:nvPr/>
        </p:nvCxnSpPr>
        <p:spPr>
          <a:xfrm flipH="1">
            <a:off x="7172961" y="1058429"/>
            <a:ext cx="36081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363487-F989-422F-AA47-8CC09A78685D}"/>
              </a:ext>
            </a:extLst>
          </p:cNvPr>
          <p:cNvCxnSpPr>
            <a:cxnSpLocks/>
          </p:cNvCxnSpPr>
          <p:nvPr/>
        </p:nvCxnSpPr>
        <p:spPr>
          <a:xfrm flipV="1">
            <a:off x="10807076" y="4976816"/>
            <a:ext cx="0" cy="12278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0A882C-59A1-4CFD-9ADE-339DA0009612}"/>
              </a:ext>
            </a:extLst>
          </p:cNvPr>
          <p:cNvCxnSpPr>
            <a:cxnSpLocks/>
          </p:cNvCxnSpPr>
          <p:nvPr/>
        </p:nvCxnSpPr>
        <p:spPr>
          <a:xfrm flipH="1">
            <a:off x="10832123" y="269625"/>
            <a:ext cx="58771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55E8A-977D-4106-B670-57622D12EB76}"/>
              </a:ext>
            </a:extLst>
          </p:cNvPr>
          <p:cNvCxnSpPr>
            <a:cxnSpLocks/>
          </p:cNvCxnSpPr>
          <p:nvPr/>
        </p:nvCxnSpPr>
        <p:spPr>
          <a:xfrm>
            <a:off x="11718388" y="5414903"/>
            <a:ext cx="239150" cy="3516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8B6435-C226-47D0-A83A-0377D49FA67D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84820"/>
            <a:ext cx="258724" cy="40061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A294DC-7FAE-4778-A5DD-FFBE8CF37A36}"/>
              </a:ext>
            </a:extLst>
          </p:cNvPr>
          <p:cNvCxnSpPr>
            <a:cxnSpLocks/>
          </p:cNvCxnSpPr>
          <p:nvPr/>
        </p:nvCxnSpPr>
        <p:spPr>
          <a:xfrm flipV="1">
            <a:off x="707258" y="4496849"/>
            <a:ext cx="0" cy="1000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F1D802-0682-443A-B07E-DA60078E1225}"/>
              </a:ext>
            </a:extLst>
          </p:cNvPr>
          <p:cNvCxnSpPr>
            <a:cxnSpLocks/>
          </p:cNvCxnSpPr>
          <p:nvPr/>
        </p:nvCxnSpPr>
        <p:spPr>
          <a:xfrm flipH="1">
            <a:off x="469640" y="6549034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51322B-B1F0-4C4D-AF0C-0BAF3D8D8F40}"/>
              </a:ext>
            </a:extLst>
          </p:cNvPr>
          <p:cNvCxnSpPr>
            <a:cxnSpLocks/>
          </p:cNvCxnSpPr>
          <p:nvPr/>
        </p:nvCxnSpPr>
        <p:spPr>
          <a:xfrm flipV="1">
            <a:off x="11957538" y="6138878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835A1-5AA2-4C87-BD5A-42582038D251}"/>
              </a:ext>
            </a:extLst>
          </p:cNvPr>
          <p:cNvCxnSpPr>
            <a:cxnSpLocks/>
          </p:cNvCxnSpPr>
          <p:nvPr/>
        </p:nvCxnSpPr>
        <p:spPr>
          <a:xfrm flipH="1">
            <a:off x="11211952" y="6570619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9C7E88-B7AB-433D-9CDA-189567C02F75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FF613-F6BA-45AA-B9BB-E93CABAEDF9D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8186F7-ACBB-4C19-9BC9-F8EEB92658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71" y="4496848"/>
            <a:ext cx="3913905" cy="1642029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EBE5C-A401-4BD1-85E3-33FD4C74C15A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38878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F07220-26B3-4C6D-9F8A-272280E6941C}"/>
              </a:ext>
            </a:extLst>
          </p:cNvPr>
          <p:cNvCxnSpPr>
            <a:cxnSpLocks/>
          </p:cNvCxnSpPr>
          <p:nvPr/>
        </p:nvCxnSpPr>
        <p:spPr>
          <a:xfrm flipV="1">
            <a:off x="3640185" y="2969497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4556EB5-70D2-4945-99CE-08AC0CA3DA9C}"/>
              </a:ext>
            </a:extLst>
          </p:cNvPr>
          <p:cNvSpPr/>
          <p:nvPr/>
        </p:nvSpPr>
        <p:spPr>
          <a:xfrm rot="5400000">
            <a:off x="3086406" y="1436359"/>
            <a:ext cx="2847357" cy="4185925"/>
          </a:xfrm>
          <a:prstGeom prst="triangle">
            <a:avLst>
              <a:gd name="adj" fmla="val 49810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040BA-68D7-4DED-B498-F51241874601}"/>
              </a:ext>
            </a:extLst>
          </p:cNvPr>
          <p:cNvSpPr txBox="1"/>
          <p:nvPr/>
        </p:nvSpPr>
        <p:spPr>
          <a:xfrm>
            <a:off x="2564065" y="2736502"/>
            <a:ext cx="2648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Output </a:t>
            </a:r>
          </a:p>
          <a:p>
            <a:r>
              <a:rPr lang="en-IN" sz="2800" dirty="0"/>
              <a:t>of Various Math </a:t>
            </a:r>
          </a:p>
          <a:p>
            <a:r>
              <a:rPr lang="en-IN" sz="2800" dirty="0"/>
              <a:t>Models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802BBEE3-3F4D-4A5D-B4C8-0FFE492054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953292"/>
                  </p:ext>
                </p:extLst>
              </p:nvPr>
            </p:nvGraphicFramePr>
            <p:xfrm>
              <a:off x="5930102" y="694548"/>
              <a:ext cx="2771768" cy="2434433"/>
            </p:xfrm>
            <a:graphic>
              <a:graphicData uri="http://schemas.microsoft.com/office/powerpoint/2016/slidezoom">
                <pslz:sldZm>
                  <pslz:sldZmObj sldId="295" cId="1731089036">
                    <pslz:zmPr id="{F09C8ABD-6CDF-496F-BEFB-640AA4D46EEB}" returnToParent="0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71768" cy="243443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7" name="Slide Zoom 2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02BBEE3-3F4D-4A5D-B4C8-0FFE492054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0102" y="694548"/>
                <a:ext cx="2771768" cy="2434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FA03745F-6A05-4909-A775-906A427ACA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6739750"/>
                  </p:ext>
                </p:extLst>
              </p:nvPr>
            </p:nvGraphicFramePr>
            <p:xfrm>
              <a:off x="6003015" y="4121497"/>
              <a:ext cx="2792765" cy="2334492"/>
            </p:xfrm>
            <a:graphic>
              <a:graphicData uri="http://schemas.microsoft.com/office/powerpoint/2016/slidezoom">
                <pslz:sldZm>
                  <pslz:sldZmObj sldId="296" cId="457358987">
                    <pslz:zmPr id="{BE3EF078-DEF5-4EA3-8E0E-26FF01662B88}" returnToParent="0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92765" cy="23344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A03745F-6A05-4909-A775-906A427ACA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3015" y="4121497"/>
                <a:ext cx="2792765" cy="23344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05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0D8864-0A09-46B9-AA08-259D96DEC38D}"/>
              </a:ext>
            </a:extLst>
          </p:cNvPr>
          <p:cNvCxnSpPr>
            <a:cxnSpLocks/>
          </p:cNvCxnSpPr>
          <p:nvPr/>
        </p:nvCxnSpPr>
        <p:spPr>
          <a:xfrm>
            <a:off x="707258" y="5475863"/>
            <a:ext cx="247782" cy="4283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400F-0FE4-4E9E-83A6-5A2676AD1F61}"/>
              </a:ext>
            </a:extLst>
          </p:cNvPr>
          <p:cNvCxnSpPr>
            <a:cxnSpLocks/>
          </p:cNvCxnSpPr>
          <p:nvPr/>
        </p:nvCxnSpPr>
        <p:spPr>
          <a:xfrm>
            <a:off x="10768181" y="1058428"/>
            <a:ext cx="25930" cy="289758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A2A1D-D749-4A74-B326-50CD3A56A39B}"/>
              </a:ext>
            </a:extLst>
          </p:cNvPr>
          <p:cNvCxnSpPr>
            <a:cxnSpLocks/>
          </p:cNvCxnSpPr>
          <p:nvPr/>
        </p:nvCxnSpPr>
        <p:spPr>
          <a:xfrm flipH="1">
            <a:off x="1380198" y="5904242"/>
            <a:ext cx="77134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05AF40-1FC9-49C9-8904-5D9587ECC3BB}"/>
              </a:ext>
            </a:extLst>
          </p:cNvPr>
          <p:cNvCxnSpPr>
            <a:cxnSpLocks/>
          </p:cNvCxnSpPr>
          <p:nvPr/>
        </p:nvCxnSpPr>
        <p:spPr>
          <a:xfrm flipV="1">
            <a:off x="2151541" y="1058429"/>
            <a:ext cx="0" cy="50804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BBF9A0-C81F-4D37-BDBA-BC33B7160491}"/>
              </a:ext>
            </a:extLst>
          </p:cNvPr>
          <p:cNvCxnSpPr>
            <a:cxnSpLocks/>
          </p:cNvCxnSpPr>
          <p:nvPr/>
        </p:nvCxnSpPr>
        <p:spPr>
          <a:xfrm flipH="1">
            <a:off x="2529840" y="1058428"/>
            <a:ext cx="4180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33840C-8DB3-430C-A775-9FE35E209895}"/>
              </a:ext>
            </a:extLst>
          </p:cNvPr>
          <p:cNvCxnSpPr>
            <a:cxnSpLocks/>
          </p:cNvCxnSpPr>
          <p:nvPr/>
        </p:nvCxnSpPr>
        <p:spPr>
          <a:xfrm flipV="1">
            <a:off x="11718388" y="269625"/>
            <a:ext cx="0" cy="516267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DF54CB-87CF-4AD7-B4B5-44034673D6FE}"/>
              </a:ext>
            </a:extLst>
          </p:cNvPr>
          <p:cNvCxnSpPr>
            <a:cxnSpLocks/>
          </p:cNvCxnSpPr>
          <p:nvPr/>
        </p:nvCxnSpPr>
        <p:spPr>
          <a:xfrm flipH="1">
            <a:off x="7172961" y="1058429"/>
            <a:ext cx="36081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BECE7-BC2C-438D-8914-AE2EBE557202}"/>
              </a:ext>
            </a:extLst>
          </p:cNvPr>
          <p:cNvCxnSpPr>
            <a:cxnSpLocks/>
          </p:cNvCxnSpPr>
          <p:nvPr/>
        </p:nvCxnSpPr>
        <p:spPr>
          <a:xfrm flipV="1">
            <a:off x="10807076" y="4976816"/>
            <a:ext cx="0" cy="12278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510009-C5BB-44B0-B221-653237722868}"/>
              </a:ext>
            </a:extLst>
          </p:cNvPr>
          <p:cNvCxnSpPr>
            <a:cxnSpLocks/>
          </p:cNvCxnSpPr>
          <p:nvPr/>
        </p:nvCxnSpPr>
        <p:spPr>
          <a:xfrm flipH="1">
            <a:off x="10832123" y="269625"/>
            <a:ext cx="58771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30D652-BFED-42FE-A027-B2035AA6014D}"/>
              </a:ext>
            </a:extLst>
          </p:cNvPr>
          <p:cNvCxnSpPr>
            <a:cxnSpLocks/>
          </p:cNvCxnSpPr>
          <p:nvPr/>
        </p:nvCxnSpPr>
        <p:spPr>
          <a:xfrm>
            <a:off x="11718388" y="5414903"/>
            <a:ext cx="239150" cy="3516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D7B7AA-A859-4ECA-B4B6-95422B972C7E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84820"/>
            <a:ext cx="258724" cy="40061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C201CD-D6A3-4C6E-B5FC-BB401F304493}"/>
              </a:ext>
            </a:extLst>
          </p:cNvPr>
          <p:cNvCxnSpPr>
            <a:cxnSpLocks/>
          </p:cNvCxnSpPr>
          <p:nvPr/>
        </p:nvCxnSpPr>
        <p:spPr>
          <a:xfrm flipV="1">
            <a:off x="707258" y="4496849"/>
            <a:ext cx="0" cy="1000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68B6A-9BD9-4516-80D1-A383CA388113}"/>
              </a:ext>
            </a:extLst>
          </p:cNvPr>
          <p:cNvCxnSpPr>
            <a:cxnSpLocks/>
          </p:cNvCxnSpPr>
          <p:nvPr/>
        </p:nvCxnSpPr>
        <p:spPr>
          <a:xfrm flipH="1">
            <a:off x="469640" y="6549034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0967F-CD13-430D-9130-593E6F762CA5}"/>
              </a:ext>
            </a:extLst>
          </p:cNvPr>
          <p:cNvCxnSpPr>
            <a:cxnSpLocks/>
          </p:cNvCxnSpPr>
          <p:nvPr/>
        </p:nvCxnSpPr>
        <p:spPr>
          <a:xfrm flipV="1">
            <a:off x="11957538" y="6138878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FBCD43-01A1-4AD7-8E06-3F40A4FD1C15}"/>
              </a:ext>
            </a:extLst>
          </p:cNvPr>
          <p:cNvCxnSpPr>
            <a:cxnSpLocks/>
          </p:cNvCxnSpPr>
          <p:nvPr/>
        </p:nvCxnSpPr>
        <p:spPr>
          <a:xfrm flipH="1">
            <a:off x="11211952" y="6570619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31789C-C1FB-4008-A2F3-FDBE89099033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AEB04-3C31-45BF-B0E5-6132891E9B1F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D822F1-8930-4628-B933-3CC24491D6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71" y="4496848"/>
            <a:ext cx="3913905" cy="1642029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964565-26E8-4E07-BEF0-B93B6692DA08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38878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018451-263E-417B-A58F-CFF1A1F984E5}"/>
              </a:ext>
            </a:extLst>
          </p:cNvPr>
          <p:cNvCxnSpPr>
            <a:cxnSpLocks/>
          </p:cNvCxnSpPr>
          <p:nvPr/>
        </p:nvCxnSpPr>
        <p:spPr>
          <a:xfrm flipV="1">
            <a:off x="3640185" y="2969497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A0233B3-30D6-4692-A480-461D0B8E4E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0" r="9579"/>
          <a:stretch/>
        </p:blipFill>
        <p:spPr>
          <a:xfrm>
            <a:off x="561182" y="1434887"/>
            <a:ext cx="11007932" cy="398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9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8D1439-B0C1-4531-99AC-4E7FF6151F23}"/>
              </a:ext>
            </a:extLst>
          </p:cNvPr>
          <p:cNvCxnSpPr>
            <a:cxnSpLocks/>
          </p:cNvCxnSpPr>
          <p:nvPr/>
        </p:nvCxnSpPr>
        <p:spPr>
          <a:xfrm>
            <a:off x="707258" y="5475863"/>
            <a:ext cx="247782" cy="4283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9B969-C4C3-42A8-ACAC-F324A22186B8}"/>
              </a:ext>
            </a:extLst>
          </p:cNvPr>
          <p:cNvCxnSpPr>
            <a:cxnSpLocks/>
          </p:cNvCxnSpPr>
          <p:nvPr/>
        </p:nvCxnSpPr>
        <p:spPr>
          <a:xfrm>
            <a:off x="10768181" y="1058428"/>
            <a:ext cx="25930" cy="289758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4EAAF4-1522-4D9B-9B0E-5AB3A9E92FDC}"/>
              </a:ext>
            </a:extLst>
          </p:cNvPr>
          <p:cNvCxnSpPr>
            <a:cxnSpLocks/>
          </p:cNvCxnSpPr>
          <p:nvPr/>
        </p:nvCxnSpPr>
        <p:spPr>
          <a:xfrm flipH="1">
            <a:off x="1380198" y="5904242"/>
            <a:ext cx="77134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1CE75C-7E45-48DE-BBEA-FE77C40F39EC}"/>
              </a:ext>
            </a:extLst>
          </p:cNvPr>
          <p:cNvCxnSpPr>
            <a:cxnSpLocks/>
          </p:cNvCxnSpPr>
          <p:nvPr/>
        </p:nvCxnSpPr>
        <p:spPr>
          <a:xfrm flipV="1">
            <a:off x="2151541" y="1058429"/>
            <a:ext cx="0" cy="50804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258660-025B-4613-927B-50B5B22CBEE6}"/>
              </a:ext>
            </a:extLst>
          </p:cNvPr>
          <p:cNvCxnSpPr>
            <a:cxnSpLocks/>
          </p:cNvCxnSpPr>
          <p:nvPr/>
        </p:nvCxnSpPr>
        <p:spPr>
          <a:xfrm flipH="1">
            <a:off x="2529840" y="1058428"/>
            <a:ext cx="4180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5EDB12-70A8-419F-AC73-36D2AEC83001}"/>
              </a:ext>
            </a:extLst>
          </p:cNvPr>
          <p:cNvCxnSpPr>
            <a:cxnSpLocks/>
          </p:cNvCxnSpPr>
          <p:nvPr/>
        </p:nvCxnSpPr>
        <p:spPr>
          <a:xfrm flipV="1">
            <a:off x="11718388" y="269625"/>
            <a:ext cx="0" cy="516267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F63498-0615-4FF3-9987-C758B83D661A}"/>
              </a:ext>
            </a:extLst>
          </p:cNvPr>
          <p:cNvCxnSpPr>
            <a:cxnSpLocks/>
          </p:cNvCxnSpPr>
          <p:nvPr/>
        </p:nvCxnSpPr>
        <p:spPr>
          <a:xfrm flipH="1">
            <a:off x="7172961" y="1058429"/>
            <a:ext cx="36081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50C881-96DF-4000-81CE-3D2DE52CAA16}"/>
              </a:ext>
            </a:extLst>
          </p:cNvPr>
          <p:cNvCxnSpPr>
            <a:cxnSpLocks/>
          </p:cNvCxnSpPr>
          <p:nvPr/>
        </p:nvCxnSpPr>
        <p:spPr>
          <a:xfrm flipV="1">
            <a:off x="10807076" y="4976816"/>
            <a:ext cx="0" cy="12278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96B563-BF7D-4704-91C8-3F5F3CC05979}"/>
              </a:ext>
            </a:extLst>
          </p:cNvPr>
          <p:cNvCxnSpPr>
            <a:cxnSpLocks/>
          </p:cNvCxnSpPr>
          <p:nvPr/>
        </p:nvCxnSpPr>
        <p:spPr>
          <a:xfrm flipH="1">
            <a:off x="10832123" y="269625"/>
            <a:ext cx="58771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397283-AD91-4801-979C-8E6207A6ED53}"/>
              </a:ext>
            </a:extLst>
          </p:cNvPr>
          <p:cNvCxnSpPr>
            <a:cxnSpLocks/>
          </p:cNvCxnSpPr>
          <p:nvPr/>
        </p:nvCxnSpPr>
        <p:spPr>
          <a:xfrm>
            <a:off x="11718388" y="5414903"/>
            <a:ext cx="239150" cy="3516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B4CEFD-2F1E-49D3-B2ED-9BA6F32B7D8C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84820"/>
            <a:ext cx="258724" cy="40061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23FFED-9372-4D94-8CC6-B27E41B39970}"/>
              </a:ext>
            </a:extLst>
          </p:cNvPr>
          <p:cNvCxnSpPr>
            <a:cxnSpLocks/>
          </p:cNvCxnSpPr>
          <p:nvPr/>
        </p:nvCxnSpPr>
        <p:spPr>
          <a:xfrm flipV="1">
            <a:off x="707258" y="4496849"/>
            <a:ext cx="0" cy="1000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93DB85-B156-45CB-8BF3-C2F6D0DEAC16}"/>
              </a:ext>
            </a:extLst>
          </p:cNvPr>
          <p:cNvCxnSpPr>
            <a:cxnSpLocks/>
          </p:cNvCxnSpPr>
          <p:nvPr/>
        </p:nvCxnSpPr>
        <p:spPr>
          <a:xfrm flipH="1">
            <a:off x="469640" y="6549034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3CDDAE-9E8B-41D0-938C-3376AEEB8DC7}"/>
              </a:ext>
            </a:extLst>
          </p:cNvPr>
          <p:cNvCxnSpPr>
            <a:cxnSpLocks/>
          </p:cNvCxnSpPr>
          <p:nvPr/>
        </p:nvCxnSpPr>
        <p:spPr>
          <a:xfrm flipV="1">
            <a:off x="11957538" y="6138878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5B3B-9320-45F4-B360-4D3749EBA6C9}"/>
              </a:ext>
            </a:extLst>
          </p:cNvPr>
          <p:cNvCxnSpPr>
            <a:cxnSpLocks/>
          </p:cNvCxnSpPr>
          <p:nvPr/>
        </p:nvCxnSpPr>
        <p:spPr>
          <a:xfrm flipH="1">
            <a:off x="11211952" y="6570619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4082B7-0E83-488D-A639-B1BF853FC5EE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3CD8DA-1B3B-406E-93EE-524EF8E446D9}"/>
              </a:ext>
            </a:extLst>
          </p:cNvPr>
          <p:cNvCxnSpPr>
            <a:cxnSpLocks/>
          </p:cNvCxnSpPr>
          <p:nvPr/>
        </p:nvCxnSpPr>
        <p:spPr>
          <a:xfrm>
            <a:off x="448534" y="269625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19B50D6-08AB-49BA-B49C-71A1D5B85B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71" y="4496848"/>
            <a:ext cx="3913905" cy="1642029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35CF87-ECE8-4E1F-B72C-E4487AE589AF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38878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2C8856-1328-4DE9-A0DC-7765DFB2399F}"/>
              </a:ext>
            </a:extLst>
          </p:cNvPr>
          <p:cNvCxnSpPr>
            <a:cxnSpLocks/>
          </p:cNvCxnSpPr>
          <p:nvPr/>
        </p:nvCxnSpPr>
        <p:spPr>
          <a:xfrm flipV="1">
            <a:off x="3640185" y="2969497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74599C1D-809B-4FC8-BD5B-9BDF46E478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8586403"/>
                  </p:ext>
                </p:extLst>
              </p:nvPr>
            </p:nvGraphicFramePr>
            <p:xfrm>
              <a:off x="490549" y="1600421"/>
              <a:ext cx="10976197" cy="3996463"/>
            </p:xfrm>
            <a:graphic>
              <a:graphicData uri="http://schemas.microsoft.com/office/powerpoint/2016/slidezoom">
                <pslz:sldZm>
                  <pslz:sldZmObj sldId="297" cId="388853245">
                    <pslz:zmPr id="{3ECD3D52-468F-4078-B150-C9AA673B7A26}" returnToParent="0" imageType="cover" transitionDur="1000" showBg="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976197" cy="399646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599C1D-809B-4FC8-BD5B-9BDF46E478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9" y="1600421"/>
                <a:ext cx="10976197" cy="3996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735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74F95585-8DDC-4899-A550-A50736D1D2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8720154"/>
                  </p:ext>
                </p:extLst>
              </p:nvPr>
            </p:nvGraphicFramePr>
            <p:xfrm>
              <a:off x="983921" y="2559122"/>
              <a:ext cx="3466940" cy="1707105"/>
            </p:xfrm>
            <a:graphic>
              <a:graphicData uri="http://schemas.microsoft.com/office/powerpoint/2016/slidezoom">
                <pslz:sldZm>
                  <pslz:sldZmObj sldId="273" cId="572659774">
                    <pslz:zmPr id="{EA519FFB-8382-4B9E-8290-B30D0D60B972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66940" cy="170710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4F95585-8DDC-4899-A550-A50736D1D2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921" y="2559122"/>
                <a:ext cx="3466940" cy="170710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B71C12-C868-415A-B99A-B725AA40504B}"/>
              </a:ext>
            </a:extLst>
          </p:cNvPr>
          <p:cNvCxnSpPr>
            <a:cxnSpLocks/>
          </p:cNvCxnSpPr>
          <p:nvPr/>
        </p:nvCxnSpPr>
        <p:spPr>
          <a:xfrm>
            <a:off x="4450861" y="3412674"/>
            <a:ext cx="3631639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15189B-B7B3-4A71-BFCB-A6AE8DDDFE3B}"/>
              </a:ext>
            </a:extLst>
          </p:cNvPr>
          <p:cNvCxnSpPr>
            <a:cxnSpLocks/>
          </p:cNvCxnSpPr>
          <p:nvPr/>
        </p:nvCxnSpPr>
        <p:spPr>
          <a:xfrm flipV="1">
            <a:off x="2717391" y="5294576"/>
            <a:ext cx="1911759" cy="1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1F30CD-7034-455B-A724-EC5FC6D8F14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717391" y="4266227"/>
            <a:ext cx="0" cy="10283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10D6FD-3A2B-49AF-9EBC-A110F0F43D1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17391" y="1530773"/>
            <a:ext cx="0" cy="10283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4C4A77-66D3-4B8E-B1A3-1D5767970CF0}"/>
              </a:ext>
            </a:extLst>
          </p:cNvPr>
          <p:cNvCxnSpPr>
            <a:cxnSpLocks/>
          </p:cNvCxnSpPr>
          <p:nvPr/>
        </p:nvCxnSpPr>
        <p:spPr>
          <a:xfrm>
            <a:off x="2717391" y="1530773"/>
            <a:ext cx="1931097" cy="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05845C-DA7A-4E41-B9F8-8BEFF4E9FF83}"/>
              </a:ext>
            </a:extLst>
          </p:cNvPr>
          <p:cNvCxnSpPr>
            <a:cxnSpLocks/>
          </p:cNvCxnSpPr>
          <p:nvPr/>
        </p:nvCxnSpPr>
        <p:spPr>
          <a:xfrm flipV="1">
            <a:off x="781050" y="3587471"/>
            <a:ext cx="0" cy="3270529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C06C12-C089-4538-AB83-C7A4E749CD53}"/>
              </a:ext>
            </a:extLst>
          </p:cNvPr>
          <p:cNvCxnSpPr>
            <a:cxnSpLocks/>
          </p:cNvCxnSpPr>
          <p:nvPr/>
        </p:nvCxnSpPr>
        <p:spPr>
          <a:xfrm>
            <a:off x="800136" y="1216088"/>
            <a:ext cx="0" cy="1955738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E813E-C258-49AD-BA7D-15E1A381FD49}"/>
              </a:ext>
            </a:extLst>
          </p:cNvPr>
          <p:cNvCxnSpPr>
            <a:cxnSpLocks/>
          </p:cNvCxnSpPr>
          <p:nvPr/>
        </p:nvCxnSpPr>
        <p:spPr>
          <a:xfrm>
            <a:off x="0" y="428625"/>
            <a:ext cx="829922" cy="787463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1A9550-C1FC-4752-8069-F52ECAA962C7}"/>
              </a:ext>
            </a:extLst>
          </p:cNvPr>
          <p:cNvCxnSpPr>
            <a:cxnSpLocks/>
          </p:cNvCxnSpPr>
          <p:nvPr/>
        </p:nvCxnSpPr>
        <p:spPr>
          <a:xfrm flipV="1">
            <a:off x="414961" y="1301813"/>
            <a:ext cx="0" cy="5556188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241C23A-DA1D-488C-ACFB-906617C5AC0A}"/>
              </a:ext>
            </a:extLst>
          </p:cNvPr>
          <p:cNvCxnSpPr>
            <a:cxnSpLocks/>
          </p:cNvCxnSpPr>
          <p:nvPr/>
        </p:nvCxnSpPr>
        <p:spPr>
          <a:xfrm>
            <a:off x="983921" y="0"/>
            <a:ext cx="330529" cy="276225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0E8C7F-75B5-40D2-B112-65C38BE79959}"/>
              </a:ext>
            </a:extLst>
          </p:cNvPr>
          <p:cNvCxnSpPr>
            <a:cxnSpLocks/>
          </p:cNvCxnSpPr>
          <p:nvPr/>
        </p:nvCxnSpPr>
        <p:spPr>
          <a:xfrm>
            <a:off x="1314450" y="276225"/>
            <a:ext cx="10287000" cy="66675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7F3798-2207-4FB7-BA24-0310652054D4}"/>
              </a:ext>
            </a:extLst>
          </p:cNvPr>
          <p:cNvCxnSpPr>
            <a:cxnSpLocks/>
          </p:cNvCxnSpPr>
          <p:nvPr/>
        </p:nvCxnSpPr>
        <p:spPr>
          <a:xfrm>
            <a:off x="511670" y="-3775"/>
            <a:ext cx="1000407" cy="826131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B0456B3-2474-4CD3-A182-8F775C795E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53100" y="4701153"/>
            <a:ext cx="5581650" cy="1880621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F6A0A0-D8FE-465B-820D-6B1238D47F42}"/>
              </a:ext>
            </a:extLst>
          </p:cNvPr>
          <p:cNvCxnSpPr>
            <a:cxnSpLocks/>
          </p:cNvCxnSpPr>
          <p:nvPr/>
        </p:nvCxnSpPr>
        <p:spPr>
          <a:xfrm flipH="1" flipV="1">
            <a:off x="10642636" y="497667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66ABBA-5AE1-445D-B3EE-21F78C3BEA01}"/>
              </a:ext>
            </a:extLst>
          </p:cNvPr>
          <p:cNvCxnSpPr>
            <a:cxnSpLocks/>
          </p:cNvCxnSpPr>
          <p:nvPr/>
        </p:nvCxnSpPr>
        <p:spPr>
          <a:xfrm>
            <a:off x="11352249" y="56352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DAC8F6-2582-4DC8-9655-2FDAF1E2828F}"/>
              </a:ext>
            </a:extLst>
          </p:cNvPr>
          <p:cNvCxnSpPr>
            <a:cxnSpLocks/>
          </p:cNvCxnSpPr>
          <p:nvPr/>
        </p:nvCxnSpPr>
        <p:spPr>
          <a:xfrm>
            <a:off x="11352249" y="5873338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F773F1-5D56-4AAC-935A-2CAF67FEBFDF}"/>
              </a:ext>
            </a:extLst>
          </p:cNvPr>
          <p:cNvCxnSpPr>
            <a:cxnSpLocks/>
          </p:cNvCxnSpPr>
          <p:nvPr/>
        </p:nvCxnSpPr>
        <p:spPr>
          <a:xfrm flipH="1">
            <a:off x="10685499" y="5883157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2B5CD0A-AC5F-478F-B1D0-DB3895780DBA}"/>
              </a:ext>
            </a:extLst>
          </p:cNvPr>
          <p:cNvCxnSpPr>
            <a:cxnSpLocks/>
          </p:cNvCxnSpPr>
          <p:nvPr/>
        </p:nvCxnSpPr>
        <p:spPr>
          <a:xfrm>
            <a:off x="1676118" y="6581775"/>
            <a:ext cx="3627402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2BA250-5373-4D15-A8D3-2490CD5F70C0}"/>
              </a:ext>
            </a:extLst>
          </p:cNvPr>
          <p:cNvCxnSpPr>
            <a:cxnSpLocks/>
          </p:cNvCxnSpPr>
          <p:nvPr/>
        </p:nvCxnSpPr>
        <p:spPr>
          <a:xfrm flipV="1">
            <a:off x="1230631" y="6581776"/>
            <a:ext cx="445487" cy="27622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5530070-A440-435F-BCAE-C15F6B52B787}"/>
              </a:ext>
            </a:extLst>
          </p:cNvPr>
          <p:cNvCxnSpPr>
            <a:cxnSpLocks/>
          </p:cNvCxnSpPr>
          <p:nvPr/>
        </p:nvCxnSpPr>
        <p:spPr>
          <a:xfrm flipV="1">
            <a:off x="11610974" y="787710"/>
            <a:ext cx="0" cy="856756"/>
          </a:xfrm>
          <a:prstGeom prst="line">
            <a:avLst/>
          </a:prstGeom>
          <a:ln w="63500">
            <a:solidFill>
              <a:schemeClr val="tx1"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CEAD13-4D29-4EA9-9A95-E27213375250}"/>
              </a:ext>
            </a:extLst>
          </p:cNvPr>
          <p:cNvCxnSpPr>
            <a:cxnSpLocks/>
          </p:cNvCxnSpPr>
          <p:nvPr/>
        </p:nvCxnSpPr>
        <p:spPr>
          <a:xfrm>
            <a:off x="11610973" y="1625689"/>
            <a:ext cx="590551" cy="46202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4B30F-1221-4B40-B3CF-DD7F094AF222}"/>
              </a:ext>
            </a:extLst>
          </p:cNvPr>
          <p:cNvCxnSpPr>
            <a:cxnSpLocks/>
          </p:cNvCxnSpPr>
          <p:nvPr/>
        </p:nvCxnSpPr>
        <p:spPr>
          <a:xfrm flipV="1">
            <a:off x="781049" y="3587191"/>
            <a:ext cx="0" cy="327052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E0642E-3808-4176-8442-29CD6A9D3DC3}"/>
              </a:ext>
            </a:extLst>
          </p:cNvPr>
          <p:cNvCxnSpPr>
            <a:cxnSpLocks/>
          </p:cNvCxnSpPr>
          <p:nvPr/>
        </p:nvCxnSpPr>
        <p:spPr>
          <a:xfrm>
            <a:off x="800135" y="1215808"/>
            <a:ext cx="0" cy="195573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B8DD8-B7DC-4D98-89F3-BD83706FE77D}"/>
              </a:ext>
            </a:extLst>
          </p:cNvPr>
          <p:cNvCxnSpPr>
            <a:cxnSpLocks/>
          </p:cNvCxnSpPr>
          <p:nvPr/>
        </p:nvCxnSpPr>
        <p:spPr>
          <a:xfrm>
            <a:off x="-1" y="428345"/>
            <a:ext cx="800101" cy="743230"/>
          </a:xfrm>
          <a:prstGeom prst="line">
            <a:avLst/>
          </a:prstGeom>
          <a:ln w="63500" cmpd="thickThin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D9C547-02F7-4F66-9775-02A69C76B21F}"/>
              </a:ext>
            </a:extLst>
          </p:cNvPr>
          <p:cNvCxnSpPr>
            <a:cxnSpLocks/>
          </p:cNvCxnSpPr>
          <p:nvPr/>
        </p:nvCxnSpPr>
        <p:spPr>
          <a:xfrm flipV="1">
            <a:off x="414960" y="1301533"/>
            <a:ext cx="0" cy="555618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7CA173-9A26-46AD-B3DA-4737E0FE84F3}"/>
              </a:ext>
            </a:extLst>
          </p:cNvPr>
          <p:cNvCxnSpPr>
            <a:cxnSpLocks/>
          </p:cNvCxnSpPr>
          <p:nvPr/>
        </p:nvCxnSpPr>
        <p:spPr>
          <a:xfrm>
            <a:off x="983920" y="-280"/>
            <a:ext cx="330529" cy="2762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4B3A7F-47D2-448A-8B1D-47681308AF24}"/>
              </a:ext>
            </a:extLst>
          </p:cNvPr>
          <p:cNvCxnSpPr>
            <a:cxnSpLocks/>
          </p:cNvCxnSpPr>
          <p:nvPr/>
        </p:nvCxnSpPr>
        <p:spPr>
          <a:xfrm>
            <a:off x="1314449" y="275945"/>
            <a:ext cx="10287000" cy="66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703498-6649-47BA-B314-AE72FFC6A6E6}"/>
              </a:ext>
            </a:extLst>
          </p:cNvPr>
          <p:cNvCxnSpPr>
            <a:cxnSpLocks/>
          </p:cNvCxnSpPr>
          <p:nvPr/>
        </p:nvCxnSpPr>
        <p:spPr>
          <a:xfrm>
            <a:off x="511669" y="-4055"/>
            <a:ext cx="1000407" cy="82613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7A9CB5-8E1C-489B-ACE2-561A5C349F97}"/>
              </a:ext>
            </a:extLst>
          </p:cNvPr>
          <p:cNvCxnSpPr>
            <a:cxnSpLocks/>
          </p:cNvCxnSpPr>
          <p:nvPr/>
        </p:nvCxnSpPr>
        <p:spPr>
          <a:xfrm flipV="1">
            <a:off x="11610973" y="787430"/>
            <a:ext cx="0" cy="85675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C3EAB7A-C0EA-4EA0-87FE-9406FE93F9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0538487"/>
                  </p:ext>
                </p:extLst>
              </p:nvPr>
            </p:nvGraphicFramePr>
            <p:xfrm>
              <a:off x="4989984" y="581601"/>
              <a:ext cx="2987813" cy="1839953"/>
            </p:xfrm>
            <a:graphic>
              <a:graphicData uri="http://schemas.microsoft.com/office/powerpoint/2016/slidezoom">
                <pslz:sldZm>
                  <pslz:sldZmObj sldId="281" cId="310153031">
                    <pslz:zmPr id="{74EDFAD6-78F7-45B2-BFE3-4C36D956ECF3}" returnToParent="0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87813" cy="18399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C3EAB7A-C0EA-4EA0-87FE-9406FE93F9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9984" y="581601"/>
                <a:ext cx="2987813" cy="1839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E9AEA85-3F0D-46EB-A784-2FD1F6F18E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105287"/>
                  </p:ext>
                </p:extLst>
              </p:nvPr>
            </p:nvGraphicFramePr>
            <p:xfrm>
              <a:off x="8337610" y="2457161"/>
              <a:ext cx="3073339" cy="1788439"/>
            </p:xfrm>
            <a:graphic>
              <a:graphicData uri="http://schemas.microsoft.com/office/powerpoint/2016/slidezoom">
                <pslz:sldZm>
                  <pslz:sldZmObj sldId="290" cId="552669736">
                    <pslz:zmPr id="{55794FCD-BE63-4EBC-94CA-4386A1795349}" returnToParent="0" imageType="cover" transitionDur="1000" showBg="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73339" cy="17884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E9AEA85-3F0D-46EB-A784-2FD1F6F18E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37610" y="2457161"/>
                <a:ext cx="3073339" cy="178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5A3A7BD-4818-4258-BB02-B0A59389DD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634501"/>
                  </p:ext>
                </p:extLst>
              </p:nvPr>
            </p:nvGraphicFramePr>
            <p:xfrm>
              <a:off x="4970571" y="4458081"/>
              <a:ext cx="3007221" cy="1851905"/>
            </p:xfrm>
            <a:graphic>
              <a:graphicData uri="http://schemas.microsoft.com/office/powerpoint/2016/slidezoom">
                <pslz:sldZm>
                  <pslz:sldZmObj sldId="294" cId="344319238">
                    <pslz:zmPr id="{62F17032-A83A-4093-86AC-BCB043422C02}" imageType="cover" transitionDur="1000" showBg="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07221" cy="185190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5A3A7BD-4818-4258-BB02-B0A59389DD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0571" y="4458081"/>
                <a:ext cx="3007221" cy="18519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680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7CE541-3FCD-46D7-BBCF-9A00AD6E6DC5}"/>
              </a:ext>
            </a:extLst>
          </p:cNvPr>
          <p:cNvGrpSpPr/>
          <p:nvPr/>
        </p:nvGrpSpPr>
        <p:grpSpPr>
          <a:xfrm>
            <a:off x="789301" y="2597247"/>
            <a:ext cx="2854179" cy="1663505"/>
            <a:chOff x="844061" y="2817055"/>
            <a:chExt cx="2097615" cy="122388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78AEB8-5565-4726-935C-78177FBE98BF}"/>
                </a:ext>
              </a:extLst>
            </p:cNvPr>
            <p:cNvSpPr/>
            <p:nvPr/>
          </p:nvSpPr>
          <p:spPr>
            <a:xfrm>
              <a:off x="844061" y="2817055"/>
              <a:ext cx="2097615" cy="1223889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856EFE-D245-4CE8-AE47-B9890BD0C5A7}"/>
                </a:ext>
              </a:extLst>
            </p:cNvPr>
            <p:cNvSpPr txBox="1"/>
            <p:nvPr/>
          </p:nvSpPr>
          <p:spPr>
            <a:xfrm>
              <a:off x="1016530" y="3244333"/>
              <a:ext cx="900392" cy="38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/>
                <a:t>Results</a:t>
              </a:r>
            </a:p>
          </p:txBody>
        </p:sp>
        <p:pic>
          <p:nvPicPr>
            <p:cNvPr id="4" name="Graphic 3" descr="Statistics">
              <a:extLst>
                <a:ext uri="{FF2B5EF4-FFF2-40B4-BE49-F238E27FC236}">
                  <a16:creationId xmlns:a16="http://schemas.microsoft.com/office/drawing/2014/main" id="{542FF7BB-BEBF-458A-AA74-80E6EEBE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8371" y="3006049"/>
              <a:ext cx="914400" cy="914400"/>
            </a:xfrm>
            <a:prstGeom prst="rect">
              <a:avLst/>
            </a:prstGeom>
          </p:spPr>
        </p:pic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319F0F6-70C8-4795-A51B-6AE720595A37}"/>
              </a:ext>
            </a:extLst>
          </p:cNvPr>
          <p:cNvSpPr/>
          <p:nvPr/>
        </p:nvSpPr>
        <p:spPr>
          <a:xfrm rot="16200000">
            <a:off x="5650466" y="3008701"/>
            <a:ext cx="2616591" cy="4995549"/>
          </a:xfrm>
          <a:prstGeom prst="triangle">
            <a:avLst>
              <a:gd name="adj" fmla="val 5053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B17BA-5AB8-4E7C-8CBA-BE63C4C46951}"/>
              </a:ext>
            </a:extLst>
          </p:cNvPr>
          <p:cNvSpPr txBox="1"/>
          <p:nvPr/>
        </p:nvSpPr>
        <p:spPr>
          <a:xfrm>
            <a:off x="6096000" y="5129681"/>
            <a:ext cx="3160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Learning Curves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026BB8-28BB-4DC9-ACC6-7B67017CB9FC}"/>
              </a:ext>
            </a:extLst>
          </p:cNvPr>
          <p:cNvCxnSpPr>
            <a:cxnSpLocks/>
          </p:cNvCxnSpPr>
          <p:nvPr/>
        </p:nvCxnSpPr>
        <p:spPr>
          <a:xfrm>
            <a:off x="11940699" y="4118311"/>
            <a:ext cx="0" cy="172020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E97BF8-B7F6-4C55-81FD-B799393599CC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9456536" y="5492398"/>
            <a:ext cx="2484163" cy="1407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6B74A0-CF0F-4D99-8DFB-4DF047ABF0CC}"/>
              </a:ext>
            </a:extLst>
          </p:cNvPr>
          <p:cNvCxnSpPr>
            <a:cxnSpLocks/>
          </p:cNvCxnSpPr>
          <p:nvPr/>
        </p:nvCxnSpPr>
        <p:spPr>
          <a:xfrm flipH="1">
            <a:off x="452801" y="6620959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1DED3-1B5A-41A9-A66A-404FE97DAB4A}"/>
              </a:ext>
            </a:extLst>
          </p:cNvPr>
          <p:cNvCxnSpPr>
            <a:cxnSpLocks/>
          </p:cNvCxnSpPr>
          <p:nvPr/>
        </p:nvCxnSpPr>
        <p:spPr>
          <a:xfrm flipV="1">
            <a:off x="11940699" y="6210803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877E4F-7CA9-4FDA-A8A4-0592316300A6}"/>
              </a:ext>
            </a:extLst>
          </p:cNvPr>
          <p:cNvCxnSpPr>
            <a:cxnSpLocks/>
          </p:cNvCxnSpPr>
          <p:nvPr/>
        </p:nvCxnSpPr>
        <p:spPr>
          <a:xfrm flipH="1">
            <a:off x="11195113" y="6642544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6729B4-2E12-4E4A-8F5D-257123A842CC}"/>
              </a:ext>
            </a:extLst>
          </p:cNvPr>
          <p:cNvCxnSpPr>
            <a:cxnSpLocks/>
          </p:cNvCxnSpPr>
          <p:nvPr/>
        </p:nvCxnSpPr>
        <p:spPr>
          <a:xfrm flipH="1" flipV="1">
            <a:off x="452801" y="6210803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19179-962D-4489-831D-E901C78B3F8E}"/>
              </a:ext>
            </a:extLst>
          </p:cNvPr>
          <p:cNvCxnSpPr>
            <a:cxnSpLocks/>
          </p:cNvCxnSpPr>
          <p:nvPr/>
        </p:nvCxnSpPr>
        <p:spPr>
          <a:xfrm flipV="1">
            <a:off x="3896304" y="3021529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4CB15E-960C-4807-A69B-46D470DD78B2}"/>
              </a:ext>
            </a:extLst>
          </p:cNvPr>
          <p:cNvCxnSpPr>
            <a:cxnSpLocks/>
          </p:cNvCxnSpPr>
          <p:nvPr/>
        </p:nvCxnSpPr>
        <p:spPr>
          <a:xfrm rot="19033057" flipH="1" flipV="1">
            <a:off x="10517951" y="23533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2CC26-809B-46C3-B924-0C3954684D39}"/>
              </a:ext>
            </a:extLst>
          </p:cNvPr>
          <p:cNvCxnSpPr>
            <a:cxnSpLocks/>
          </p:cNvCxnSpPr>
          <p:nvPr/>
        </p:nvCxnSpPr>
        <p:spPr>
          <a:xfrm rot="19033057">
            <a:off x="11241460" y="289585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266E82-1F5C-439F-A68C-90321F318B38}"/>
              </a:ext>
            </a:extLst>
          </p:cNvPr>
          <p:cNvCxnSpPr>
            <a:cxnSpLocks/>
          </p:cNvCxnSpPr>
          <p:nvPr/>
        </p:nvCxnSpPr>
        <p:spPr>
          <a:xfrm rot="19033057">
            <a:off x="11403198" y="464354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FD98B-51A4-4FDF-892F-05C21A918917}"/>
              </a:ext>
            </a:extLst>
          </p:cNvPr>
          <p:cNvCxnSpPr>
            <a:cxnSpLocks/>
          </p:cNvCxnSpPr>
          <p:nvPr/>
        </p:nvCxnSpPr>
        <p:spPr>
          <a:xfrm rot="19033057" flipH="1">
            <a:off x="11177410" y="881628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A30CB58-10E7-40A4-8AB0-A64F732C4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802" y="567775"/>
            <a:ext cx="9392239" cy="1789344"/>
          </a:xfrm>
          <a:prstGeom prst="bentConnector3">
            <a:avLst>
              <a:gd name="adj1" fmla="val 63414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84FC3B-1CEA-4598-A9FD-AD9E4A905705}"/>
              </a:ext>
            </a:extLst>
          </p:cNvPr>
          <p:cNvCxnSpPr>
            <a:cxnSpLocks/>
          </p:cNvCxnSpPr>
          <p:nvPr/>
        </p:nvCxnSpPr>
        <p:spPr>
          <a:xfrm>
            <a:off x="474513" y="0"/>
            <a:ext cx="0" cy="19927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0DE46FF-FB2D-4FCF-8E30-7F515A4955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90634" y="172912"/>
              <a:ext cx="5203023" cy="2725394"/>
            </p:xfrm>
            <a:graphic>
              <a:graphicData uri="http://schemas.microsoft.com/office/powerpoint/2016/slidezoom">
                <pslz:sldZm>
                  <pslz:sldZmObj sldId="291" cId="3598985170">
                    <pslz:zmPr id="{295DA5BA-9134-4C57-9D04-93D3B51B541C}" returnToParent="0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03023" cy="272539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0DE46FF-FB2D-4FCF-8E30-7F515A495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0634" y="172912"/>
                <a:ext cx="5203023" cy="272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C3C29FC-BF31-4455-B52B-59F87D6E0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3438409"/>
                  </p:ext>
                </p:extLst>
              </p:nvPr>
            </p:nvGraphicFramePr>
            <p:xfrm>
              <a:off x="4290634" y="2081014"/>
              <a:ext cx="5231397" cy="2744134"/>
            </p:xfrm>
            <a:graphic>
              <a:graphicData uri="http://schemas.microsoft.com/office/powerpoint/2016/slidezoom">
                <pslz:sldZm>
                  <pslz:sldZmObj sldId="266" cId="3764674725">
                    <pslz:zmPr id="{4AA656B4-1A44-46AA-8B0F-E80D98412538}" returnToParent="0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31397" cy="274413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C3C29FC-BF31-4455-B52B-59F87D6E03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0634" y="2081014"/>
                <a:ext cx="5231397" cy="27441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53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46A7B97-0264-48AE-904C-6BD9366C858A}"/>
              </a:ext>
            </a:extLst>
          </p:cNvPr>
          <p:cNvCxnSpPr>
            <a:cxnSpLocks/>
          </p:cNvCxnSpPr>
          <p:nvPr/>
        </p:nvCxnSpPr>
        <p:spPr>
          <a:xfrm>
            <a:off x="995680" y="995680"/>
            <a:ext cx="3108960" cy="2336799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7BE094B-9F5E-4F4A-92C2-525007F54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30786"/>
              </p:ext>
            </p:extLst>
          </p:nvPr>
        </p:nvGraphicFramePr>
        <p:xfrm>
          <a:off x="4360985" y="900332"/>
          <a:ext cx="7200000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FA709A5-00A7-403D-A1F2-BCB2AEF62D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4866869"/>
                  </p:ext>
                </p:extLst>
              </p:nvPr>
            </p:nvGraphicFramePr>
            <p:xfrm>
              <a:off x="784195" y="2510790"/>
              <a:ext cx="3427254" cy="2335530"/>
            </p:xfrm>
            <a:graphic>
              <a:graphicData uri="http://schemas.microsoft.com/office/powerpoint/2016/slidezoom">
                <pslz:sldZm>
                  <pslz:sldZmObj sldId="277" cId="3015627238">
                    <pslz:zmPr id="{BE6DC5C5-EBC3-41BC-A587-0A6EB876E7F9}" returnToParent="0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7254" cy="23355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FA709A5-00A7-403D-A1F2-BCB2AEF62D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195" y="2510790"/>
                <a:ext cx="3427254" cy="23355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0267E8-E7D5-4082-9999-EA72A9140D90}"/>
              </a:ext>
            </a:extLst>
          </p:cNvPr>
          <p:cNvCxnSpPr>
            <a:cxnSpLocks/>
          </p:cNvCxnSpPr>
          <p:nvPr/>
        </p:nvCxnSpPr>
        <p:spPr>
          <a:xfrm>
            <a:off x="474513" y="0"/>
            <a:ext cx="0" cy="19405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962C7-D646-44A9-AF18-7F94594A86EE}"/>
              </a:ext>
            </a:extLst>
          </p:cNvPr>
          <p:cNvCxnSpPr>
            <a:cxnSpLocks/>
          </p:cNvCxnSpPr>
          <p:nvPr/>
        </p:nvCxnSpPr>
        <p:spPr>
          <a:xfrm flipH="1">
            <a:off x="995680" y="619760"/>
            <a:ext cx="1119632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C20CE9-9ED9-4927-A4EE-A4B19991918C}"/>
              </a:ext>
            </a:extLst>
          </p:cNvPr>
          <p:cNvCxnSpPr>
            <a:cxnSpLocks/>
          </p:cNvCxnSpPr>
          <p:nvPr/>
        </p:nvCxnSpPr>
        <p:spPr>
          <a:xfrm flipV="1">
            <a:off x="4091473" y="3982720"/>
            <a:ext cx="0" cy="287528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6F4222-1562-4000-AF29-7AA659FAD8B6}"/>
              </a:ext>
            </a:extLst>
          </p:cNvPr>
          <p:cNvGrpSpPr/>
          <p:nvPr/>
        </p:nvGrpSpPr>
        <p:grpSpPr>
          <a:xfrm rot="5400000">
            <a:off x="358419" y="5291070"/>
            <a:ext cx="1528763" cy="1605098"/>
            <a:chOff x="1710743" y="4961945"/>
            <a:chExt cx="1528763" cy="160509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8D21F5-2358-44F7-9B42-20C655BF98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1021E6-7A05-4211-813B-CD82390359BD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665574-95ED-4C33-A610-B5308DE02DA8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7B55C3-524F-4856-98B5-4F32D7B2B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67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4E11443-FFCA-409E-A1B7-F97D88BB5A76}"/>
              </a:ext>
            </a:extLst>
          </p:cNvPr>
          <p:cNvGrpSpPr/>
          <p:nvPr/>
        </p:nvGrpSpPr>
        <p:grpSpPr>
          <a:xfrm>
            <a:off x="803794" y="2630249"/>
            <a:ext cx="2732632" cy="1602539"/>
            <a:chOff x="844061" y="2817055"/>
            <a:chExt cx="2097615" cy="122388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578AEB8-5565-4726-935C-78177FBE98BF}"/>
                </a:ext>
              </a:extLst>
            </p:cNvPr>
            <p:cNvSpPr/>
            <p:nvPr/>
          </p:nvSpPr>
          <p:spPr>
            <a:xfrm>
              <a:off x="844061" y="2817055"/>
              <a:ext cx="2097615" cy="1223889"/>
            </a:xfrm>
            <a:prstGeom prst="round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856EFE-D245-4CE8-AE47-B9890BD0C5A7}"/>
                </a:ext>
              </a:extLst>
            </p:cNvPr>
            <p:cNvSpPr txBox="1"/>
            <p:nvPr/>
          </p:nvSpPr>
          <p:spPr>
            <a:xfrm>
              <a:off x="996506" y="3244333"/>
              <a:ext cx="940441" cy="399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800" dirty="0"/>
                <a:t>Results</a:t>
              </a:r>
            </a:p>
          </p:txBody>
        </p:sp>
        <p:pic>
          <p:nvPicPr>
            <p:cNvPr id="4" name="Graphic 3" descr="Statistics">
              <a:extLst>
                <a:ext uri="{FF2B5EF4-FFF2-40B4-BE49-F238E27FC236}">
                  <a16:creationId xmlns:a16="http://schemas.microsoft.com/office/drawing/2014/main" id="{542FF7BB-BEBF-458A-AA74-80E6EEBE4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98371" y="3006049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D4E3CF5-73EF-4999-ADB8-6A93EEFAEE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6899703"/>
                  </p:ext>
                </p:extLst>
              </p:nvPr>
            </p:nvGraphicFramePr>
            <p:xfrm>
              <a:off x="4565453" y="1985593"/>
              <a:ext cx="5351553" cy="2803196"/>
            </p:xfrm>
            <a:graphic>
              <a:graphicData uri="http://schemas.microsoft.com/office/powerpoint/2016/slidezoom">
                <pslz:sldZm>
                  <pslz:sldZmObj sldId="266" cId="3764674725">
                    <pslz:zmPr id="{578579F3-CD84-4483-B549-350BA2D0B19C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51553" cy="280319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D4E3CF5-73EF-4999-ADB8-6A93EEFAEE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453" y="1985593"/>
                <a:ext cx="5351553" cy="280319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F5651D3-39F8-49A4-81B2-AA769E1218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382615"/>
                  </p:ext>
                </p:extLst>
              </p:nvPr>
            </p:nvGraphicFramePr>
            <p:xfrm>
              <a:off x="4560864" y="3914047"/>
              <a:ext cx="5356150" cy="2805603"/>
            </p:xfrm>
            <a:graphic>
              <a:graphicData uri="http://schemas.microsoft.com/office/powerpoint/2016/slidezoom">
                <pslz:sldZm>
                  <pslz:sldZmObj sldId="267" cId="2153242855">
                    <pslz:zmPr id="{B9A0244B-73FC-458A-89E9-0BEBE53A2591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356150" cy="280560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F5651D3-39F8-49A4-81B2-AA769E1218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0864" y="3914047"/>
                <a:ext cx="5356150" cy="280560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4B0943-5991-4768-86FD-160516D3AE78}"/>
              </a:ext>
            </a:extLst>
          </p:cNvPr>
          <p:cNvCxnSpPr>
            <a:cxnSpLocks/>
          </p:cNvCxnSpPr>
          <p:nvPr/>
        </p:nvCxnSpPr>
        <p:spPr>
          <a:xfrm>
            <a:off x="11940699" y="4118311"/>
            <a:ext cx="0" cy="172020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4C47D8-0D78-46C3-BC3D-A70C73B6316E}"/>
              </a:ext>
            </a:extLst>
          </p:cNvPr>
          <p:cNvCxnSpPr>
            <a:cxnSpLocks/>
          </p:cNvCxnSpPr>
          <p:nvPr/>
        </p:nvCxnSpPr>
        <p:spPr>
          <a:xfrm flipH="1">
            <a:off x="9917006" y="4125351"/>
            <a:ext cx="2023694" cy="750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5411D-8A7C-40D0-BF98-A25048B626A7}"/>
              </a:ext>
            </a:extLst>
          </p:cNvPr>
          <p:cNvCxnSpPr>
            <a:cxnSpLocks/>
          </p:cNvCxnSpPr>
          <p:nvPr/>
        </p:nvCxnSpPr>
        <p:spPr>
          <a:xfrm flipH="1">
            <a:off x="452801" y="6620959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F9278E-D3E0-4F91-9337-B0AA574B7E19}"/>
              </a:ext>
            </a:extLst>
          </p:cNvPr>
          <p:cNvCxnSpPr>
            <a:cxnSpLocks/>
          </p:cNvCxnSpPr>
          <p:nvPr/>
        </p:nvCxnSpPr>
        <p:spPr>
          <a:xfrm flipV="1">
            <a:off x="11940699" y="6210803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4DB4C2-FBE7-4E08-B1AF-45213A963A19}"/>
              </a:ext>
            </a:extLst>
          </p:cNvPr>
          <p:cNvCxnSpPr>
            <a:cxnSpLocks/>
          </p:cNvCxnSpPr>
          <p:nvPr/>
        </p:nvCxnSpPr>
        <p:spPr>
          <a:xfrm flipH="1">
            <a:off x="11195113" y="6642544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CB6289-9EFD-4F8E-A828-ADE8E504F1FE}"/>
              </a:ext>
            </a:extLst>
          </p:cNvPr>
          <p:cNvCxnSpPr>
            <a:cxnSpLocks/>
          </p:cNvCxnSpPr>
          <p:nvPr/>
        </p:nvCxnSpPr>
        <p:spPr>
          <a:xfrm flipH="1" flipV="1">
            <a:off x="452801" y="6210803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C2042-9B46-4D4E-A3B7-4350B3ECB47A}"/>
              </a:ext>
            </a:extLst>
          </p:cNvPr>
          <p:cNvCxnSpPr>
            <a:cxnSpLocks/>
          </p:cNvCxnSpPr>
          <p:nvPr/>
        </p:nvCxnSpPr>
        <p:spPr>
          <a:xfrm flipV="1">
            <a:off x="3896304" y="3021529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ED14C7-4A1D-417A-AB5F-21B3B15862C0}"/>
              </a:ext>
            </a:extLst>
          </p:cNvPr>
          <p:cNvCxnSpPr>
            <a:cxnSpLocks/>
          </p:cNvCxnSpPr>
          <p:nvPr/>
        </p:nvCxnSpPr>
        <p:spPr>
          <a:xfrm rot="19033057" flipH="1" flipV="1">
            <a:off x="10517951" y="235337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F52478-B161-4497-B251-DDF5F875717C}"/>
              </a:ext>
            </a:extLst>
          </p:cNvPr>
          <p:cNvCxnSpPr>
            <a:cxnSpLocks/>
          </p:cNvCxnSpPr>
          <p:nvPr/>
        </p:nvCxnSpPr>
        <p:spPr>
          <a:xfrm rot="19033057">
            <a:off x="11241460" y="289585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B224D6-1F94-4A78-9ADD-CAD100ED95AD}"/>
              </a:ext>
            </a:extLst>
          </p:cNvPr>
          <p:cNvCxnSpPr>
            <a:cxnSpLocks/>
          </p:cNvCxnSpPr>
          <p:nvPr/>
        </p:nvCxnSpPr>
        <p:spPr>
          <a:xfrm rot="19033057">
            <a:off x="11403198" y="464354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C815A9-764B-425F-B625-B9601BDD8BB3}"/>
              </a:ext>
            </a:extLst>
          </p:cNvPr>
          <p:cNvCxnSpPr>
            <a:cxnSpLocks/>
          </p:cNvCxnSpPr>
          <p:nvPr/>
        </p:nvCxnSpPr>
        <p:spPr>
          <a:xfrm rot="19033057" flipH="1">
            <a:off x="11177410" y="881628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7E52E5E-9F47-45DC-8D7C-255A3D62C18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802" y="567775"/>
            <a:ext cx="9392239" cy="1789344"/>
          </a:xfrm>
          <a:prstGeom prst="bentConnector3">
            <a:avLst>
              <a:gd name="adj1" fmla="val 63414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7935A7-29BB-44A5-8327-32C7AE3DE299}"/>
              </a:ext>
            </a:extLst>
          </p:cNvPr>
          <p:cNvCxnSpPr>
            <a:cxnSpLocks/>
          </p:cNvCxnSpPr>
          <p:nvPr/>
        </p:nvCxnSpPr>
        <p:spPr>
          <a:xfrm>
            <a:off x="474513" y="0"/>
            <a:ext cx="0" cy="19927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894C187-62F9-452D-A24E-ADBDAE1675BF}"/>
              </a:ext>
            </a:extLst>
          </p:cNvPr>
          <p:cNvSpPr/>
          <p:nvPr/>
        </p:nvSpPr>
        <p:spPr>
          <a:xfrm rot="16200000">
            <a:off x="5817452" y="-1186951"/>
            <a:ext cx="2803188" cy="5295411"/>
          </a:xfrm>
          <a:prstGeom prst="triangle">
            <a:avLst>
              <a:gd name="adj" fmla="val 5053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80EC1-57E8-4F56-858E-EF777A7E0098}"/>
              </a:ext>
            </a:extLst>
          </p:cNvPr>
          <p:cNvSpPr txBox="1"/>
          <p:nvPr/>
        </p:nvSpPr>
        <p:spPr>
          <a:xfrm>
            <a:off x="6215231" y="1068630"/>
            <a:ext cx="3350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Signal and Output</a:t>
            </a:r>
          </a:p>
        </p:txBody>
      </p:sp>
    </p:spTree>
    <p:extLst>
      <p:ext uri="{BB962C8B-B14F-4D97-AF65-F5344CB8AC3E}">
        <p14:creationId xmlns:p14="http://schemas.microsoft.com/office/powerpoint/2010/main" val="3015627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C443F07-4C3A-496E-8A5E-12EAA9A3FDA1}"/>
              </a:ext>
            </a:extLst>
          </p:cNvPr>
          <p:cNvSpPr/>
          <p:nvPr/>
        </p:nvSpPr>
        <p:spPr>
          <a:xfrm rot="16200000">
            <a:off x="7535536" y="931225"/>
            <a:ext cx="2616591" cy="4995549"/>
          </a:xfrm>
          <a:prstGeom prst="triangle">
            <a:avLst>
              <a:gd name="adj" fmla="val 50538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C1222-68C3-489C-B8D4-4546470CCAFF}"/>
              </a:ext>
            </a:extLst>
          </p:cNvPr>
          <p:cNvSpPr txBox="1"/>
          <p:nvPr/>
        </p:nvSpPr>
        <p:spPr>
          <a:xfrm>
            <a:off x="7981070" y="3052205"/>
            <a:ext cx="3160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Learning Curves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D4E6FAF-1449-4F39-893F-FFB16D7CE847}"/>
              </a:ext>
            </a:extLst>
          </p:cNvPr>
          <p:cNvSpPr/>
          <p:nvPr/>
        </p:nvSpPr>
        <p:spPr>
          <a:xfrm>
            <a:off x="3660652" y="3562885"/>
            <a:ext cx="2602523" cy="2348820"/>
          </a:xfrm>
          <a:prstGeom prst="hexag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A71B7D5E-E117-4776-9A61-59217AD3EE6C}"/>
              </a:ext>
            </a:extLst>
          </p:cNvPr>
          <p:cNvSpPr/>
          <p:nvPr/>
        </p:nvSpPr>
        <p:spPr>
          <a:xfrm>
            <a:off x="1345816" y="2209335"/>
            <a:ext cx="2602523" cy="2348820"/>
          </a:xfrm>
          <a:prstGeom prst="hexag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6345B-996E-4FBE-AD86-AFD8074EB42D}"/>
              </a:ext>
            </a:extLst>
          </p:cNvPr>
          <p:cNvSpPr txBox="1"/>
          <p:nvPr/>
        </p:nvSpPr>
        <p:spPr>
          <a:xfrm>
            <a:off x="3999866" y="4137130"/>
            <a:ext cx="189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Decision Tree Information 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4221D-7865-4592-86A0-F3A019735F71}"/>
              </a:ext>
            </a:extLst>
          </p:cNvPr>
          <p:cNvSpPr txBox="1"/>
          <p:nvPr/>
        </p:nvSpPr>
        <p:spPr>
          <a:xfrm>
            <a:off x="1678632" y="2828834"/>
            <a:ext cx="189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MLP Neural Network Classifier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FD7BE3E0-03F5-4649-B49F-52E31D8D3D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6820279"/>
                  </p:ext>
                </p:extLst>
              </p:nvPr>
            </p:nvGraphicFramePr>
            <p:xfrm>
              <a:off x="3712673" y="793167"/>
              <a:ext cx="2383327" cy="2159541"/>
            </p:xfrm>
            <a:graphic>
              <a:graphicData uri="http://schemas.microsoft.com/office/powerpoint/2016/slidezoom">
                <pslz:sldZm>
                  <pslz:sldZmObj sldId="269" cId="1168155016">
                    <pslz:zmPr id="{FA729931-89E7-45D4-A2B2-453696004251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83327" cy="21595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D7BE3E0-03F5-4649-B49F-52E31D8D3D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2673" y="793167"/>
                <a:ext cx="2383327" cy="21595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58D576-51C8-4F2E-BE36-B46E34FCCE18}"/>
              </a:ext>
            </a:extLst>
          </p:cNvPr>
          <p:cNvCxnSpPr>
            <a:cxnSpLocks/>
          </p:cNvCxnSpPr>
          <p:nvPr/>
        </p:nvCxnSpPr>
        <p:spPr>
          <a:xfrm>
            <a:off x="5747936" y="3407058"/>
            <a:ext cx="674453" cy="11439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D570E-175A-47DB-AEFD-462C099CE194}"/>
              </a:ext>
            </a:extLst>
          </p:cNvPr>
          <p:cNvCxnSpPr>
            <a:cxnSpLocks/>
          </p:cNvCxnSpPr>
          <p:nvPr/>
        </p:nvCxnSpPr>
        <p:spPr>
          <a:xfrm flipH="1">
            <a:off x="4949435" y="3428998"/>
            <a:ext cx="83453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B5DE99-85FF-4CB3-8775-39950EF738A8}"/>
              </a:ext>
            </a:extLst>
          </p:cNvPr>
          <p:cNvCxnSpPr>
            <a:cxnSpLocks/>
          </p:cNvCxnSpPr>
          <p:nvPr/>
        </p:nvCxnSpPr>
        <p:spPr>
          <a:xfrm flipH="1">
            <a:off x="4958081" y="3065693"/>
            <a:ext cx="830152" cy="56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B2822E-E168-487E-B82F-A29E746D6FF6}"/>
              </a:ext>
            </a:extLst>
          </p:cNvPr>
          <p:cNvCxnSpPr>
            <a:cxnSpLocks/>
          </p:cNvCxnSpPr>
          <p:nvPr/>
        </p:nvCxnSpPr>
        <p:spPr>
          <a:xfrm flipV="1">
            <a:off x="5783973" y="1892142"/>
            <a:ext cx="600111" cy="115728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A8CFC3-33A3-4B07-8B34-BB548E24B05B}"/>
              </a:ext>
            </a:extLst>
          </p:cNvPr>
          <p:cNvCxnSpPr>
            <a:cxnSpLocks/>
          </p:cNvCxnSpPr>
          <p:nvPr/>
        </p:nvCxnSpPr>
        <p:spPr>
          <a:xfrm>
            <a:off x="474513" y="0"/>
            <a:ext cx="0" cy="19927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248C8A-1739-4FEF-B526-6F866175FAB9}"/>
              </a:ext>
            </a:extLst>
          </p:cNvPr>
          <p:cNvCxnSpPr>
            <a:cxnSpLocks/>
          </p:cNvCxnSpPr>
          <p:nvPr/>
        </p:nvCxnSpPr>
        <p:spPr>
          <a:xfrm>
            <a:off x="738673" y="0"/>
            <a:ext cx="0" cy="413713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0AD18-D89A-4AFA-B074-99DB8A4D66FC}"/>
              </a:ext>
            </a:extLst>
          </p:cNvPr>
          <p:cNvCxnSpPr>
            <a:cxnSpLocks/>
          </p:cNvCxnSpPr>
          <p:nvPr/>
        </p:nvCxnSpPr>
        <p:spPr>
          <a:xfrm>
            <a:off x="1012993" y="-4064"/>
            <a:ext cx="0" cy="615086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A61913-208A-421E-9749-DD4C3F8F8B33}"/>
              </a:ext>
            </a:extLst>
          </p:cNvPr>
          <p:cNvCxnSpPr>
            <a:cxnSpLocks/>
          </p:cNvCxnSpPr>
          <p:nvPr/>
        </p:nvCxnSpPr>
        <p:spPr>
          <a:xfrm flipH="1">
            <a:off x="6580673" y="477520"/>
            <a:ext cx="653247" cy="110884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4F10ED-75E2-4D2F-8449-E17157633FA7}"/>
              </a:ext>
            </a:extLst>
          </p:cNvPr>
          <p:cNvCxnSpPr>
            <a:cxnSpLocks/>
          </p:cNvCxnSpPr>
          <p:nvPr/>
        </p:nvCxnSpPr>
        <p:spPr>
          <a:xfrm flipV="1">
            <a:off x="7233921" y="477520"/>
            <a:ext cx="4483566" cy="2100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E5AE20-48D4-46DF-A374-3CEF1F097310}"/>
              </a:ext>
            </a:extLst>
          </p:cNvPr>
          <p:cNvCxnSpPr>
            <a:cxnSpLocks/>
          </p:cNvCxnSpPr>
          <p:nvPr/>
        </p:nvCxnSpPr>
        <p:spPr>
          <a:xfrm flipH="1" flipV="1">
            <a:off x="11717487" y="793167"/>
            <a:ext cx="1" cy="606483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C78E5A-4D2F-488F-9193-500D66C7C8C0}"/>
              </a:ext>
            </a:extLst>
          </p:cNvPr>
          <p:cNvGrpSpPr/>
          <p:nvPr/>
        </p:nvGrpSpPr>
        <p:grpSpPr>
          <a:xfrm rot="5400000">
            <a:off x="7103292" y="4685220"/>
            <a:ext cx="1892143" cy="2453420"/>
            <a:chOff x="1710743" y="4961945"/>
            <a:chExt cx="1528763" cy="1605098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A95E74-33B0-43E5-BCE8-78263C1491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D2266C-C498-4A35-9CC1-9A144510AE60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E240955-71DB-43DC-BF37-70C2B29314E0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58D5A1-F71D-4880-9D02-9E4F84E09F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3242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D8B4F3-2C81-4553-896B-1973A1D04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429" y="729000"/>
            <a:ext cx="7200001" cy="5400000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A3862EFA-ED0F-44D7-AF0A-685813EFD86C}"/>
              </a:ext>
            </a:extLst>
          </p:cNvPr>
          <p:cNvSpPr/>
          <p:nvPr/>
        </p:nvSpPr>
        <p:spPr>
          <a:xfrm>
            <a:off x="931520" y="2254590"/>
            <a:ext cx="2602523" cy="2348820"/>
          </a:xfrm>
          <a:prstGeom prst="hexag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7E327-4394-4A74-874A-62D37FFAFBB4}"/>
              </a:ext>
            </a:extLst>
          </p:cNvPr>
          <p:cNvSpPr txBox="1"/>
          <p:nvPr/>
        </p:nvSpPr>
        <p:spPr>
          <a:xfrm>
            <a:off x="1283212" y="3013501"/>
            <a:ext cx="1899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Decision Tree Gini Index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30E785-EA23-4105-B6D4-AEF0880B7429}"/>
              </a:ext>
            </a:extLst>
          </p:cNvPr>
          <p:cNvGrpSpPr/>
          <p:nvPr/>
        </p:nvGrpSpPr>
        <p:grpSpPr>
          <a:xfrm rot="16200000">
            <a:off x="2078873" y="-28007"/>
            <a:ext cx="1528763" cy="1605098"/>
            <a:chOff x="1710743" y="4961945"/>
            <a:chExt cx="1528763" cy="16050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24B09E-F2FE-4D6A-A646-BF116F8F89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77EFC5-77A8-4B1C-B432-B7368B41764B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A5B5FD7-ABFF-4FC7-9C35-534542715354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BC9E9-244D-4FAE-B19F-9346F2E93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D1D689-FE82-4B70-B6F2-3400A7AD6C43}"/>
              </a:ext>
            </a:extLst>
          </p:cNvPr>
          <p:cNvCxnSpPr>
            <a:cxnSpLocks/>
          </p:cNvCxnSpPr>
          <p:nvPr/>
        </p:nvCxnSpPr>
        <p:spPr>
          <a:xfrm flipH="1">
            <a:off x="469640" y="656807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B6D92A-DF3E-463F-BBCE-A64477643B39}"/>
              </a:ext>
            </a:extLst>
          </p:cNvPr>
          <p:cNvCxnSpPr>
            <a:cxnSpLocks/>
          </p:cNvCxnSpPr>
          <p:nvPr/>
        </p:nvCxnSpPr>
        <p:spPr>
          <a:xfrm flipV="1">
            <a:off x="11957538" y="615791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3DA67-003F-4E87-877E-9B1C3586251C}"/>
              </a:ext>
            </a:extLst>
          </p:cNvPr>
          <p:cNvCxnSpPr>
            <a:cxnSpLocks/>
          </p:cNvCxnSpPr>
          <p:nvPr/>
        </p:nvCxnSpPr>
        <p:spPr>
          <a:xfrm flipH="1">
            <a:off x="11211952" y="658965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3EC4D5-384E-4F85-ADA9-5B16A552E718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353614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349D8-A795-4B98-8426-BBE28E76446D}"/>
              </a:ext>
            </a:extLst>
          </p:cNvPr>
          <p:cNvCxnSpPr>
            <a:cxnSpLocks/>
          </p:cNvCxnSpPr>
          <p:nvPr/>
        </p:nvCxnSpPr>
        <p:spPr>
          <a:xfrm flipV="1">
            <a:off x="3689756" y="3184234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BA866E-8E1E-4B9D-847A-97183DC8CBE0}"/>
              </a:ext>
            </a:extLst>
          </p:cNvPr>
          <p:cNvCxnSpPr>
            <a:cxnSpLocks/>
          </p:cNvCxnSpPr>
          <p:nvPr/>
        </p:nvCxnSpPr>
        <p:spPr>
          <a:xfrm>
            <a:off x="11957538" y="10160"/>
            <a:ext cx="0" cy="57912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5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41E36416-46D1-4E8B-B85D-153D32BE0DFC}"/>
              </a:ext>
            </a:extLst>
          </p:cNvPr>
          <p:cNvSpPr/>
          <p:nvPr/>
        </p:nvSpPr>
        <p:spPr>
          <a:xfrm>
            <a:off x="833046" y="2254590"/>
            <a:ext cx="2602523" cy="2348820"/>
          </a:xfrm>
          <a:prstGeom prst="hexagon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AC0DC-976C-4190-921C-CC1E9FE7D1DC}"/>
              </a:ext>
            </a:extLst>
          </p:cNvPr>
          <p:cNvSpPr txBox="1"/>
          <p:nvPr/>
        </p:nvSpPr>
        <p:spPr>
          <a:xfrm>
            <a:off x="1172260" y="2828835"/>
            <a:ext cx="1899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Decision Tree Information 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BE4B2-A538-4735-A27D-AD56C5269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69" y="728999"/>
            <a:ext cx="7200000" cy="540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9A514-F149-49D3-A398-40E32F687AEA}"/>
              </a:ext>
            </a:extLst>
          </p:cNvPr>
          <p:cNvGrpSpPr/>
          <p:nvPr/>
        </p:nvGrpSpPr>
        <p:grpSpPr>
          <a:xfrm rot="16200000">
            <a:off x="2078873" y="-38167"/>
            <a:ext cx="1528763" cy="1605098"/>
            <a:chOff x="1710743" y="4961945"/>
            <a:chExt cx="1528763" cy="16050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035298-91C3-41CA-AE35-7281777B3B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72C415-73BC-48EC-98A0-98E999BF8691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F6AD6C2-6E97-4D95-BFFC-7E782205F85B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B63D7F-67F1-4C06-B4C2-2D8D33733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194DF9-4CA5-443C-A195-689B3CB951D5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CCE67F-7ADE-4053-B4E6-3B72BF48FFA7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368F5-566B-466D-9018-B1A6DBE9B3EA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8934F-B6A6-4976-BF4F-406A8930F206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343454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D65C35-C0F8-4664-A974-60D95445AFD2}"/>
              </a:ext>
            </a:extLst>
          </p:cNvPr>
          <p:cNvCxnSpPr>
            <a:cxnSpLocks/>
          </p:cNvCxnSpPr>
          <p:nvPr/>
        </p:nvCxnSpPr>
        <p:spPr>
          <a:xfrm flipV="1">
            <a:off x="3689756" y="3174074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B0948C-3FCF-4591-99F3-B880960E1AD4}"/>
              </a:ext>
            </a:extLst>
          </p:cNvPr>
          <p:cNvCxnSpPr>
            <a:cxnSpLocks/>
          </p:cNvCxnSpPr>
          <p:nvPr/>
        </p:nvCxnSpPr>
        <p:spPr>
          <a:xfrm>
            <a:off x="11957538" y="0"/>
            <a:ext cx="0" cy="57912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70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ED0E42-556E-4606-A955-0A32713EC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11" y="774253"/>
            <a:ext cx="7200001" cy="540000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9F1AD6B-AD89-49EE-B03C-6AAC8FAE8F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022896"/>
                  </p:ext>
                </p:extLst>
              </p:nvPr>
            </p:nvGraphicFramePr>
            <p:xfrm>
              <a:off x="1002200" y="2381476"/>
              <a:ext cx="2654539" cy="2399653"/>
            </p:xfrm>
            <a:graphic>
              <a:graphicData uri="http://schemas.microsoft.com/office/powerpoint/2016/slidezoom">
                <pslz:sldZm>
                  <pslz:sldZmObj sldId="278" cId="374497802">
                    <pslz:zmPr id="{BF9BC484-BF09-44A6-93D5-C3F9B6DF48CC}" returnToParent="0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54539" cy="239965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9F1AD6B-AD89-49EE-B03C-6AAC8FAE8F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2200" y="2381476"/>
                <a:ext cx="2654539" cy="239965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B996F28-B53E-4982-9AC2-47491472B9E3}"/>
              </a:ext>
            </a:extLst>
          </p:cNvPr>
          <p:cNvGrpSpPr/>
          <p:nvPr/>
        </p:nvGrpSpPr>
        <p:grpSpPr>
          <a:xfrm rot="16200000">
            <a:off x="2078873" y="-38167"/>
            <a:ext cx="1528763" cy="1605098"/>
            <a:chOff x="1710743" y="4961945"/>
            <a:chExt cx="1528763" cy="16050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B2DB629-F79B-4B26-9F52-1E99686C7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BFF70B-A0B2-40BA-80BA-FE654D898E4C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EF155F-A3CC-4ECF-B80F-101212E32D56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855387-AA66-4160-A449-7882B3623F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C2485-B219-4A26-A67F-04A62EBB6BED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415F2-A8C4-4531-8322-DACABD3480BD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91BEC7-A779-46D4-AD5D-6D153543D774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B9EC3-8F6B-4E22-8F2E-979824439134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343454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D49BF-8680-48CA-A527-E9DD15675F3D}"/>
              </a:ext>
            </a:extLst>
          </p:cNvPr>
          <p:cNvCxnSpPr>
            <a:cxnSpLocks/>
          </p:cNvCxnSpPr>
          <p:nvPr/>
        </p:nvCxnSpPr>
        <p:spPr>
          <a:xfrm flipV="1">
            <a:off x="3689756" y="3174074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71DB10-2BB5-49BD-8E19-A57078C6402B}"/>
              </a:ext>
            </a:extLst>
          </p:cNvPr>
          <p:cNvCxnSpPr>
            <a:cxnSpLocks/>
          </p:cNvCxnSpPr>
          <p:nvPr/>
        </p:nvCxnSpPr>
        <p:spPr>
          <a:xfrm>
            <a:off x="11957538" y="0"/>
            <a:ext cx="0" cy="57912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860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997730"/>
                  </p:ext>
                </p:extLst>
              </p:nvPr>
            </p:nvGraphicFramePr>
            <p:xfrm>
              <a:off x="1070580" y="3882373"/>
              <a:ext cx="2266441" cy="1211581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6441" cy="121158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8" name="Slide Zoom 17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580" y="3882373"/>
                <a:ext cx="2266441" cy="121158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4329168"/>
                  </p:ext>
                </p:extLst>
              </p:nvPr>
            </p:nvGraphicFramePr>
            <p:xfrm>
              <a:off x="4016755" y="3895989"/>
              <a:ext cx="2257119" cy="1213050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7119" cy="121305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6755" y="3895989"/>
                <a:ext cx="2257119" cy="121305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3859" y="2004164"/>
              <a:ext cx="2311861" cy="1242471"/>
            </p:xfrm>
            <a:graphic>
              <a:graphicData uri="http://schemas.microsoft.com/office/powerpoint/2016/slidezoom">
                <pslz:sldZm>
                  <pslz:sldZmObj sldId="260" cId="3091780387">
                    <pslz:zmPr id="{D0460559-2316-4C3F-95BF-2E2038AB32B4}" returnToParent="0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1861" cy="124247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3859" y="2004164"/>
                <a:ext cx="2311861" cy="124247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74590" y="2105973"/>
              <a:ext cx="2254390" cy="1211583"/>
            </p:xfrm>
            <a:graphic>
              <a:graphicData uri="http://schemas.microsoft.com/office/powerpoint/2016/slidezoom">
                <pslz:sldZm>
                  <pslz:sldZmObj sldId="261" cId="1796826893">
                    <pslz:zmPr id="{7BE6F630-93D3-4E79-B072-2E11DD4F6810}" returnToParent="0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4390" cy="12115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90" y="2105973"/>
                <a:ext cx="2254390" cy="12115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50199" y="447316"/>
              <a:ext cx="2049330" cy="1197428"/>
            </p:xfrm>
            <a:graphic>
              <a:graphicData uri="http://schemas.microsoft.com/office/powerpoint/2016/slidezoom">
                <pslz:sldZm>
                  <pslz:sldZmObj sldId="265" cId="2609960164">
                    <pslz:zmPr id="{B09D4438-0F05-41EA-8672-3E7039982CAD}" returnToParent="0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9330" cy="11974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0199" y="447316"/>
                <a:ext cx="2049330" cy="11974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201661F-DFC3-44AE-B3DB-31F6641A62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9224439"/>
                  </p:ext>
                </p:extLst>
              </p:nvPr>
            </p:nvGraphicFramePr>
            <p:xfrm>
              <a:off x="9540817" y="434258"/>
              <a:ext cx="2177571" cy="1253370"/>
            </p:xfrm>
            <a:graphic>
              <a:graphicData uri="http://schemas.microsoft.com/office/powerpoint/2016/slidezoom">
                <pslz:sldZm>
                  <pslz:sldZmObj sldId="271" cId="774819263">
                    <pslz:zmPr id="{4FF9F5EF-17B6-42AF-BE24-D18DDB6E0F82}" returnToParent="0" imageType="cover" transitionDur="1000">
                      <p166:blipFill xmlns:p166="http://schemas.microsoft.com/office/powerpoint/2016/6/main"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7571" cy="12533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5201661F-DFC3-44AE-B3DB-31F6641A62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0817" y="434258"/>
                <a:ext cx="2177571" cy="12533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97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71E0674-96E7-470A-A629-6CF28868D427}"/>
              </a:ext>
            </a:extLst>
          </p:cNvPr>
          <p:cNvCxnSpPr>
            <a:cxnSpLocks/>
          </p:cNvCxnSpPr>
          <p:nvPr/>
        </p:nvCxnSpPr>
        <p:spPr>
          <a:xfrm>
            <a:off x="541445" y="934147"/>
            <a:ext cx="6296235" cy="5354494"/>
          </a:xfrm>
          <a:prstGeom prst="bentConnector3">
            <a:avLst>
              <a:gd name="adj1" fmla="val 59198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41C262-54C7-473A-95CA-9219C584A7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102348"/>
              </p:ext>
            </p:extLst>
          </p:nvPr>
        </p:nvGraphicFramePr>
        <p:xfrm>
          <a:off x="3129280" y="8633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1685509-8F66-4932-800A-934154B020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7526884"/>
                  </p:ext>
                </p:extLst>
              </p:nvPr>
            </p:nvGraphicFramePr>
            <p:xfrm>
              <a:off x="562625" y="2715463"/>
              <a:ext cx="2963759" cy="1714500"/>
            </p:xfrm>
            <a:graphic>
              <a:graphicData uri="http://schemas.microsoft.com/office/powerpoint/2016/slidezoom">
                <pslz:sldZm>
                  <pslz:sldZmObj sldId="279" cId="1429810914">
                    <pslz:zmPr id="{60B0BFC6-EDD5-4722-A21D-0512B0F860ED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963759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1685509-8F66-4932-800A-934154B020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625" y="2715463"/>
                <a:ext cx="2963759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5E5122-3EE7-46C6-8617-8EA6AE650545}"/>
              </a:ext>
            </a:extLst>
          </p:cNvPr>
          <p:cNvCxnSpPr>
            <a:cxnSpLocks/>
          </p:cNvCxnSpPr>
          <p:nvPr/>
        </p:nvCxnSpPr>
        <p:spPr>
          <a:xfrm flipH="1">
            <a:off x="538680" y="525184"/>
            <a:ext cx="1129772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47CD1A4-A37F-4FF3-8ADC-0600AF81F3A9}"/>
              </a:ext>
            </a:extLst>
          </p:cNvPr>
          <p:cNvCxnSpPr>
            <a:cxnSpLocks/>
          </p:cNvCxnSpPr>
          <p:nvPr/>
        </p:nvCxnSpPr>
        <p:spPr>
          <a:xfrm>
            <a:off x="11846560" y="502429"/>
            <a:ext cx="0" cy="57862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F97207-5ADE-4A6B-90D1-C66CC3220C93}"/>
              </a:ext>
            </a:extLst>
          </p:cNvPr>
          <p:cNvCxnSpPr>
            <a:cxnSpLocks/>
          </p:cNvCxnSpPr>
          <p:nvPr/>
        </p:nvCxnSpPr>
        <p:spPr>
          <a:xfrm flipV="1">
            <a:off x="8128000" y="6282047"/>
            <a:ext cx="3298328" cy="1319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3A9BD1-BDD7-4235-91D4-E5F67DDB08E7}"/>
              </a:ext>
            </a:extLst>
          </p:cNvPr>
          <p:cNvCxnSpPr>
            <a:cxnSpLocks/>
          </p:cNvCxnSpPr>
          <p:nvPr/>
        </p:nvCxnSpPr>
        <p:spPr>
          <a:xfrm flipV="1">
            <a:off x="6563360" y="6288642"/>
            <a:ext cx="782320" cy="5693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F46E79-3C28-41C8-B729-79F9640B0CEB}"/>
              </a:ext>
            </a:extLst>
          </p:cNvPr>
          <p:cNvCxnSpPr>
            <a:cxnSpLocks/>
          </p:cNvCxnSpPr>
          <p:nvPr/>
        </p:nvCxnSpPr>
        <p:spPr>
          <a:xfrm flipV="1">
            <a:off x="7345680" y="6295237"/>
            <a:ext cx="782320" cy="56935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6ED695-DD9D-4AB9-85EE-333CB64B2AB3}"/>
              </a:ext>
            </a:extLst>
          </p:cNvPr>
          <p:cNvGrpSpPr/>
          <p:nvPr/>
        </p:nvGrpSpPr>
        <p:grpSpPr>
          <a:xfrm rot="16200000">
            <a:off x="749210" y="4391796"/>
            <a:ext cx="1528763" cy="1605098"/>
            <a:chOff x="1710743" y="4961945"/>
            <a:chExt cx="1528763" cy="16050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DC4D16-024F-4BFB-AE8A-E259F21AA5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43" y="4961945"/>
              <a:ext cx="709614" cy="677311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68FF0A-B23C-4292-B5D6-DE3785B38DDC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620481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EAEBAD-26CD-4902-9A0D-BF14D2551996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56" y="5858606"/>
              <a:ext cx="819150" cy="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8F61E17-AD32-42AD-AFE7-82FA4830E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3606" y="5868425"/>
              <a:ext cx="671515" cy="69861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  <a:alpha val="2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819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6366051"/>
                  </p:ext>
                </p:extLst>
              </p:nvPr>
            </p:nvGraphicFramePr>
            <p:xfrm>
              <a:off x="1074590" y="3880983"/>
              <a:ext cx="2266413" cy="1211566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66413" cy="121156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8" name="Slide Zoom 17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90" y="3880983"/>
                <a:ext cx="2266413" cy="121156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2315728"/>
                  </p:ext>
                </p:extLst>
              </p:nvPr>
            </p:nvGraphicFramePr>
            <p:xfrm>
              <a:off x="4016755" y="3895989"/>
              <a:ext cx="2226439" cy="1196562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26439" cy="119656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6755" y="3895989"/>
                <a:ext cx="2226439" cy="119656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3859" y="2004164"/>
              <a:ext cx="2311861" cy="1242471"/>
            </p:xfrm>
            <a:graphic>
              <a:graphicData uri="http://schemas.microsoft.com/office/powerpoint/2016/slidezoom">
                <pslz:sldZm>
                  <pslz:sldZmObj sldId="260" cId="3091780387">
                    <pslz:zmPr id="{D0460559-2316-4C3F-95BF-2E2038AB32B4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1861" cy="124247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3859" y="2004164"/>
                <a:ext cx="2311861" cy="124247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74590" y="2105973"/>
              <a:ext cx="2254390" cy="1211583"/>
            </p:xfrm>
            <a:graphic>
              <a:graphicData uri="http://schemas.microsoft.com/office/powerpoint/2016/slidezoom">
                <pslz:sldZm>
                  <pslz:sldZmObj sldId="261" cId="1796826893">
                    <pslz:zmPr id="{7BE6F630-93D3-4E79-B072-2E11DD4F6810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4390" cy="12115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5C00910-5A54-4015-AB7D-4D21632A8C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4590" y="2105973"/>
                <a:ext cx="2254390" cy="12115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50199" y="447316"/>
              <a:ext cx="2049330" cy="1197428"/>
            </p:xfrm>
            <a:graphic>
              <a:graphicData uri="http://schemas.microsoft.com/office/powerpoint/2016/slidezoom">
                <pslz:sldZm>
                  <pslz:sldZmObj sldId="265" cId="2609960164">
                    <pslz:zmPr id="{B09D4438-0F05-41EA-8672-3E7039982CAD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9330" cy="119742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B504145-6B43-44A7-8A8A-03F8F6A84C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0199" y="447316"/>
                <a:ext cx="2049330" cy="119742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201661F-DFC3-44AE-B3DB-31F6641A62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540817" y="434258"/>
              <a:ext cx="2177571" cy="1253370"/>
            </p:xfrm>
            <a:graphic>
              <a:graphicData uri="http://schemas.microsoft.com/office/powerpoint/2016/slidezoom">
                <pslz:sldZm>
                  <pslz:sldZmObj sldId="271" cId="774819263">
                    <pslz:zmPr id="{4FF9F5EF-17B6-42AF-BE24-D18DDB6E0F82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77571" cy="125337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5201661F-DFC3-44AE-B3DB-31F6641A62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0817" y="434258"/>
                <a:ext cx="2177571" cy="125337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8ECD6DAE-CB2F-4719-BB81-5CA833DECE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4615429"/>
                  </p:ext>
                </p:extLst>
              </p:nvPr>
            </p:nvGraphicFramePr>
            <p:xfrm>
              <a:off x="8680122" y="4687029"/>
              <a:ext cx="2733465" cy="1594002"/>
            </p:xfrm>
            <a:graphic>
              <a:graphicData uri="http://schemas.microsoft.com/office/powerpoint/2016/slidezoom">
                <pslz:sldZm>
                  <pslz:sldZmObj sldId="272" cId="3784676915">
                    <pslz:zmPr id="{9E04535F-A742-4186-A49A-44EE418908D0}" returnToParent="0" imageType="cover" transitionDur="1000">
                      <p166:blipFill xmlns:p166="http://schemas.microsoft.com/office/powerpoint/2016/6/main"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33465" cy="159400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8ECD6DAE-CB2F-4719-BB81-5CA833DECE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0122" y="4687029"/>
                <a:ext cx="2733465" cy="159400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8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AB3D0B-59F5-427B-B168-E501421D9289}"/>
              </a:ext>
            </a:extLst>
          </p:cNvPr>
          <p:cNvSpPr/>
          <p:nvPr/>
        </p:nvSpPr>
        <p:spPr>
          <a:xfrm>
            <a:off x="726876" y="2369892"/>
            <a:ext cx="3236385" cy="199139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902BD-42D0-471E-981F-E570C5658BAC}"/>
              </a:ext>
            </a:extLst>
          </p:cNvPr>
          <p:cNvSpPr txBox="1"/>
          <p:nvPr/>
        </p:nvSpPr>
        <p:spPr>
          <a:xfrm>
            <a:off x="1184281" y="3103980"/>
            <a:ext cx="258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Pulse Diagnosis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901415-07D3-412D-9A6B-809F8304BF6D}"/>
              </a:ext>
            </a:extLst>
          </p:cNvPr>
          <p:cNvCxnSpPr>
            <a:cxnSpLocks/>
          </p:cNvCxnSpPr>
          <p:nvPr/>
        </p:nvCxnSpPr>
        <p:spPr>
          <a:xfrm>
            <a:off x="11477625" y="1123950"/>
            <a:ext cx="0" cy="51720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FA73D-BD32-4736-BD0B-6839E89C30A1}"/>
              </a:ext>
            </a:extLst>
          </p:cNvPr>
          <p:cNvCxnSpPr>
            <a:cxnSpLocks/>
          </p:cNvCxnSpPr>
          <p:nvPr/>
        </p:nvCxnSpPr>
        <p:spPr>
          <a:xfrm flipV="1">
            <a:off x="11477625" y="405988"/>
            <a:ext cx="714375" cy="75606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7ECA1F-7152-45FD-94A3-B3550D98D7D4}"/>
              </a:ext>
            </a:extLst>
          </p:cNvPr>
          <p:cNvCxnSpPr>
            <a:cxnSpLocks/>
          </p:cNvCxnSpPr>
          <p:nvPr/>
        </p:nvCxnSpPr>
        <p:spPr>
          <a:xfrm>
            <a:off x="11820525" y="1409700"/>
            <a:ext cx="0" cy="51435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E73C69-9BD5-4243-8C16-695D496FF0C1}"/>
              </a:ext>
            </a:extLst>
          </p:cNvPr>
          <p:cNvCxnSpPr>
            <a:cxnSpLocks/>
          </p:cNvCxnSpPr>
          <p:nvPr/>
        </p:nvCxnSpPr>
        <p:spPr>
          <a:xfrm>
            <a:off x="600075" y="6543675"/>
            <a:ext cx="11220450" cy="95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813D1FD-09D1-4047-8978-09610375A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075" y="288973"/>
            <a:ext cx="7964366" cy="5898012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43E6A7-E0CE-4F56-AE06-D24FC7DCFA67}"/>
              </a:ext>
            </a:extLst>
          </p:cNvPr>
          <p:cNvCxnSpPr>
            <a:cxnSpLocks/>
          </p:cNvCxnSpPr>
          <p:nvPr/>
        </p:nvCxnSpPr>
        <p:spPr>
          <a:xfrm>
            <a:off x="8972550" y="288973"/>
            <a:ext cx="3219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6789F-934C-4D14-9EF8-2BDD980FB29F}"/>
              </a:ext>
            </a:extLst>
          </p:cNvPr>
          <p:cNvCxnSpPr>
            <a:cxnSpLocks/>
          </p:cNvCxnSpPr>
          <p:nvPr/>
        </p:nvCxnSpPr>
        <p:spPr>
          <a:xfrm>
            <a:off x="1007689" y="671014"/>
            <a:ext cx="1640261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FD4B0C-80EE-4E25-8D94-810D550D7857}"/>
              </a:ext>
            </a:extLst>
          </p:cNvPr>
          <p:cNvCxnSpPr>
            <a:cxnSpLocks/>
          </p:cNvCxnSpPr>
          <p:nvPr/>
        </p:nvCxnSpPr>
        <p:spPr>
          <a:xfrm flipH="1" flipV="1">
            <a:off x="296421" y="0"/>
            <a:ext cx="711764" cy="69735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421EF-0B61-476D-A90F-4367FBCA14F4}"/>
              </a:ext>
            </a:extLst>
          </p:cNvPr>
          <p:cNvCxnSpPr>
            <a:cxnSpLocks/>
          </p:cNvCxnSpPr>
          <p:nvPr/>
        </p:nvCxnSpPr>
        <p:spPr>
          <a:xfrm flipH="1" flipV="1">
            <a:off x="9848" y="218571"/>
            <a:ext cx="752152" cy="72643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C1E7C7-7EB0-4710-9B1D-DCC385DE7A32}"/>
              </a:ext>
            </a:extLst>
          </p:cNvPr>
          <p:cNvCxnSpPr>
            <a:cxnSpLocks/>
          </p:cNvCxnSpPr>
          <p:nvPr/>
        </p:nvCxnSpPr>
        <p:spPr>
          <a:xfrm flipH="1">
            <a:off x="714374" y="916506"/>
            <a:ext cx="15523" cy="13483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32CA95C-4ADE-4C07-92E0-E3369124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66" y="1475254"/>
            <a:ext cx="7257876" cy="39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3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85607B-8A3B-452C-B521-938DCD53FAB9}"/>
              </a:ext>
            </a:extLst>
          </p:cNvPr>
          <p:cNvCxnSpPr>
            <a:cxnSpLocks/>
          </p:cNvCxnSpPr>
          <p:nvPr/>
        </p:nvCxnSpPr>
        <p:spPr>
          <a:xfrm flipV="1">
            <a:off x="514479" y="3954258"/>
            <a:ext cx="1288257" cy="1199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47329E-0F83-4FC6-8E54-658FFC1742ED}"/>
              </a:ext>
            </a:extLst>
          </p:cNvPr>
          <p:cNvSpPr/>
          <p:nvPr/>
        </p:nvSpPr>
        <p:spPr>
          <a:xfrm>
            <a:off x="576775" y="2646561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65DBBC9-E02C-4570-90EC-1B23A37758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55446" y="2757543"/>
            <a:ext cx="5410118" cy="1601564"/>
          </a:xfrm>
          <a:prstGeom prst="bentConnector3">
            <a:avLst>
              <a:gd name="adj1" fmla="val 50000"/>
            </a:avLst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97AF4D-E582-4955-9EC2-F5CAAFB99714}"/>
              </a:ext>
            </a:extLst>
          </p:cNvPr>
          <p:cNvSpPr txBox="1"/>
          <p:nvPr/>
        </p:nvSpPr>
        <p:spPr>
          <a:xfrm>
            <a:off x="747378" y="3234518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FD5BEEE9-5996-4C5E-A847-06C083608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0395" y="3002259"/>
            <a:ext cx="914400" cy="9144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FE6EAC-BFC6-4403-83C2-CE1AC2D72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213852"/>
              </p:ext>
            </p:extLst>
          </p:nvPr>
        </p:nvGraphicFramePr>
        <p:xfrm>
          <a:off x="3487225" y="52518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9827EC-250E-4163-ACD7-F6CD85F79125}"/>
              </a:ext>
            </a:extLst>
          </p:cNvPr>
          <p:cNvCxnSpPr>
            <a:cxnSpLocks/>
          </p:cNvCxnSpPr>
          <p:nvPr/>
        </p:nvCxnSpPr>
        <p:spPr>
          <a:xfrm rot="8095958" flipH="1" flipV="1">
            <a:off x="839646" y="5924729"/>
            <a:ext cx="709614" cy="67731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E4CE98-9C82-482F-A4B0-7AC856059214}"/>
              </a:ext>
            </a:extLst>
          </p:cNvPr>
          <p:cNvCxnSpPr>
            <a:cxnSpLocks/>
          </p:cNvCxnSpPr>
          <p:nvPr/>
        </p:nvCxnSpPr>
        <p:spPr>
          <a:xfrm rot="8095958">
            <a:off x="18560" y="6578595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27F26F-B4F5-4E04-AF0E-EE44DD5D3E4B}"/>
              </a:ext>
            </a:extLst>
          </p:cNvPr>
          <p:cNvCxnSpPr>
            <a:cxnSpLocks/>
          </p:cNvCxnSpPr>
          <p:nvPr/>
        </p:nvCxnSpPr>
        <p:spPr>
          <a:xfrm rot="8095958">
            <a:off x="-150018" y="6410413"/>
            <a:ext cx="8191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EA0550-6709-46C4-9E53-D306FF0E66E4}"/>
              </a:ext>
            </a:extLst>
          </p:cNvPr>
          <p:cNvCxnSpPr>
            <a:cxnSpLocks/>
          </p:cNvCxnSpPr>
          <p:nvPr/>
        </p:nvCxnSpPr>
        <p:spPr>
          <a:xfrm rot="8095958" flipH="1">
            <a:off x="192603" y="5283186"/>
            <a:ext cx="671515" cy="69861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E9F04A-DDE6-4EEF-87F0-02C18D426C78}"/>
              </a:ext>
            </a:extLst>
          </p:cNvPr>
          <p:cNvCxnSpPr>
            <a:cxnSpLocks/>
          </p:cNvCxnSpPr>
          <p:nvPr/>
        </p:nvCxnSpPr>
        <p:spPr>
          <a:xfrm flipH="1">
            <a:off x="538680" y="525184"/>
            <a:ext cx="1129772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4D85E0-2A4C-4319-B412-6596BA94044E}"/>
              </a:ext>
            </a:extLst>
          </p:cNvPr>
          <p:cNvCxnSpPr>
            <a:cxnSpLocks/>
          </p:cNvCxnSpPr>
          <p:nvPr/>
        </p:nvCxnSpPr>
        <p:spPr>
          <a:xfrm>
            <a:off x="11846560" y="502429"/>
            <a:ext cx="0" cy="578621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13D80C-D765-43D5-AF6B-F6307821C55B}"/>
              </a:ext>
            </a:extLst>
          </p:cNvPr>
          <p:cNvCxnSpPr>
            <a:cxnSpLocks/>
          </p:cNvCxnSpPr>
          <p:nvPr/>
        </p:nvCxnSpPr>
        <p:spPr>
          <a:xfrm>
            <a:off x="504328" y="3950698"/>
            <a:ext cx="0" cy="78533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707258" y="5484741"/>
            <a:ext cx="247782" cy="42837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>
            <a:off x="10768181" y="1067306"/>
            <a:ext cx="25930" cy="289758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1380198" y="5913120"/>
            <a:ext cx="77134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</p:cNvCxnSpPr>
          <p:nvPr/>
        </p:nvCxnSpPr>
        <p:spPr>
          <a:xfrm flipV="1">
            <a:off x="2151541" y="1067307"/>
            <a:ext cx="0" cy="5080449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9840" y="1067306"/>
            <a:ext cx="4180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</p:cNvCxnSpPr>
          <p:nvPr/>
        </p:nvCxnSpPr>
        <p:spPr>
          <a:xfrm flipV="1">
            <a:off x="11718388" y="278503"/>
            <a:ext cx="0" cy="5162678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</p:cNvCxnSpPr>
          <p:nvPr/>
        </p:nvCxnSpPr>
        <p:spPr>
          <a:xfrm flipH="1">
            <a:off x="7172961" y="1067307"/>
            <a:ext cx="3608185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10807076" y="4985694"/>
            <a:ext cx="0" cy="12278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10832123" y="278503"/>
            <a:ext cx="58771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V="1">
            <a:off x="707258" y="4505727"/>
            <a:ext cx="0" cy="100099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71" y="4505726"/>
            <a:ext cx="3913905" cy="1642029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5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>
            <a:extLst>
              <a:ext uri="{FF2B5EF4-FFF2-40B4-BE49-F238E27FC236}">
                <a16:creationId xmlns:a16="http://schemas.microsoft.com/office/drawing/2014/main" id="{DD2A83E4-C99C-44A1-BCF8-A0DF74B2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793" y="1336312"/>
            <a:ext cx="6704413" cy="1899264"/>
          </a:xfrm>
        </p:spPr>
        <p:txBody>
          <a:bodyPr>
            <a:normAutofit/>
          </a:bodyPr>
          <a:lstStyle/>
          <a:p>
            <a:r>
              <a:rPr lang="en-IN" sz="80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7205763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1356E-CAE6-4ED0-B41B-9E75C46C2F87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AF215B-0455-4096-850F-FE63DF609C3E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EC330-8F38-454C-90EA-D5F973875D87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212C99-3037-484B-8BEF-47DA7BC57298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EC2F16-5FE4-4C37-B53B-7FB7612C914D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9850D3C-76CA-415B-A81A-F8D8D37CD3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39579E-7A3E-49A3-81B8-B798535B1E3B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0B91E-833D-4399-8EA6-CC568DBF669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5B997B9-7481-4A57-ACA2-0CB8E3F67C49}"/>
              </a:ext>
            </a:extLst>
          </p:cNvPr>
          <p:cNvSpPr/>
          <p:nvPr/>
        </p:nvSpPr>
        <p:spPr>
          <a:xfrm>
            <a:off x="1664216" y="1356064"/>
            <a:ext cx="6897949" cy="4145871"/>
          </a:xfrm>
          <a:prstGeom prst="homePlat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304483-86BC-4917-99A9-653783E07569}"/>
              </a:ext>
            </a:extLst>
          </p:cNvPr>
          <p:cNvSpPr/>
          <p:nvPr/>
        </p:nvSpPr>
        <p:spPr>
          <a:xfrm>
            <a:off x="8140608" y="2484933"/>
            <a:ext cx="3236384" cy="1888133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6B272-FEC4-4A74-93E0-287988E9CAB8}"/>
              </a:ext>
            </a:extLst>
          </p:cNvPr>
          <p:cNvSpPr txBox="1"/>
          <p:nvPr/>
        </p:nvSpPr>
        <p:spPr>
          <a:xfrm>
            <a:off x="8562165" y="3017606"/>
            <a:ext cx="258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Mathematical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6B31D-6C3E-4477-BA3E-EA6E51566474}"/>
              </a:ext>
            </a:extLst>
          </p:cNvPr>
          <p:cNvSpPr/>
          <p:nvPr/>
        </p:nvSpPr>
        <p:spPr>
          <a:xfrm>
            <a:off x="1775451" y="1924998"/>
            <a:ext cx="48253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Model is a description of a system, theory or phenomenon that accounts for its known or inferred properties and maybe used for further study of its characteristics.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 mathematical model is a mathematical structure that can be used to describe and method of simulating real life situations  with mathematical equations to forecast their future behaviour.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Models have limitations but are useful and can be changed based on new evidence.</a:t>
            </a:r>
          </a:p>
        </p:txBody>
      </p:sp>
    </p:spTree>
    <p:extLst>
      <p:ext uri="{BB962C8B-B14F-4D97-AF65-F5344CB8AC3E}">
        <p14:creationId xmlns:p14="http://schemas.microsoft.com/office/powerpoint/2010/main" val="5526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F6659-284F-4FD1-9EC7-04CAD4F49769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8AC7CF-AD8D-4C91-95D4-1975ADA22D06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9EFBD-80C6-4ADA-AD3D-B8F40EB4EFE6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CF8DCA-A229-4CB0-B49E-C78181090A4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BEA64D-A799-4758-A688-14D877E133DF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56BF2-D126-4EF3-B559-C1B3B4608F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2623B-FE0A-4275-B111-A8D971C2D836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290699-5AC7-4833-8A0C-92408E92415A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8813681-13F6-4623-BC3C-D73154068F87}"/>
              </a:ext>
            </a:extLst>
          </p:cNvPr>
          <p:cNvSpPr/>
          <p:nvPr/>
        </p:nvSpPr>
        <p:spPr>
          <a:xfrm>
            <a:off x="4410075" y="1209675"/>
            <a:ext cx="7210425" cy="470535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534FFA-DCD0-4AB8-900D-B473C450D63D}"/>
              </a:ext>
            </a:extLst>
          </p:cNvPr>
          <p:cNvSpPr/>
          <p:nvPr/>
        </p:nvSpPr>
        <p:spPr>
          <a:xfrm>
            <a:off x="676558" y="2433302"/>
            <a:ext cx="3236384" cy="1991396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AA190-56F3-413D-AB9A-65938D0B760F}"/>
              </a:ext>
            </a:extLst>
          </p:cNvPr>
          <p:cNvSpPr txBox="1"/>
          <p:nvPr/>
        </p:nvSpPr>
        <p:spPr>
          <a:xfrm>
            <a:off x="1002865" y="2951946"/>
            <a:ext cx="2583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23C2B-BD6A-4EB4-B24A-10FF11E55711}"/>
              </a:ext>
            </a:extLst>
          </p:cNvPr>
          <p:cNvSpPr txBox="1"/>
          <p:nvPr/>
        </p:nvSpPr>
        <p:spPr>
          <a:xfrm>
            <a:off x="5505450" y="2433303"/>
            <a:ext cx="531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Machine Learning is a discipline of AI, specifying the ability of systems to automatically learn from experience without the need of being explicitly programmed. A key, building block of Artificial Intelligence, Machine Learning mimics human learning to allow systems automatically process data, infer results and adapt its behaviour. </a:t>
            </a:r>
          </a:p>
        </p:txBody>
      </p:sp>
    </p:spTree>
    <p:extLst>
      <p:ext uri="{BB962C8B-B14F-4D97-AF65-F5344CB8AC3E}">
        <p14:creationId xmlns:p14="http://schemas.microsoft.com/office/powerpoint/2010/main" val="34431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58B487-9003-4F87-9F2F-4AEA860432DD}"/>
              </a:ext>
            </a:extLst>
          </p:cNvPr>
          <p:cNvSpPr/>
          <p:nvPr/>
        </p:nvSpPr>
        <p:spPr>
          <a:xfrm>
            <a:off x="3989720" y="2105972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F2558-8588-4F87-A777-34CBCD636D0E}"/>
              </a:ext>
            </a:extLst>
          </p:cNvPr>
          <p:cNvSpPr/>
          <p:nvPr/>
        </p:nvSpPr>
        <p:spPr>
          <a:xfrm>
            <a:off x="1012058" y="2105973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BE03BD-C15F-4ABD-9F93-B4DE90FE5E32}"/>
              </a:ext>
            </a:extLst>
          </p:cNvPr>
          <p:cNvSpPr/>
          <p:nvPr/>
        </p:nvSpPr>
        <p:spPr>
          <a:xfrm>
            <a:off x="6893168" y="421112"/>
            <a:ext cx="2097615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6AFCE-270A-41B6-A800-180F107A2C85}"/>
              </a:ext>
            </a:extLst>
          </p:cNvPr>
          <p:cNvSpPr/>
          <p:nvPr/>
        </p:nvSpPr>
        <p:spPr>
          <a:xfrm>
            <a:off x="9566790" y="448428"/>
            <a:ext cx="2097616" cy="1210231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F633368-2597-48E4-907D-CCFB892FBBB7}"/>
              </a:ext>
            </a:extLst>
          </p:cNvPr>
          <p:cNvSpPr txBox="1"/>
          <p:nvPr/>
        </p:nvSpPr>
        <p:spPr>
          <a:xfrm>
            <a:off x="4186381" y="2401122"/>
            <a:ext cx="110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Literature</a:t>
            </a:r>
          </a:p>
          <a:p>
            <a:pPr algn="ctr"/>
            <a:r>
              <a:rPr lang="en-IN" dirty="0"/>
              <a:t>Review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76525E3-1EE3-4C1C-B4F3-426243CADB6D}"/>
              </a:ext>
            </a:extLst>
          </p:cNvPr>
          <p:cNvSpPr txBox="1"/>
          <p:nvPr/>
        </p:nvSpPr>
        <p:spPr>
          <a:xfrm>
            <a:off x="1249700" y="2240630"/>
            <a:ext cx="1066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Materials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5A7E40-78A5-438D-981C-110395EF448C}"/>
              </a:ext>
            </a:extLst>
          </p:cNvPr>
          <p:cNvSpPr txBox="1"/>
          <p:nvPr/>
        </p:nvSpPr>
        <p:spPr>
          <a:xfrm>
            <a:off x="7089690" y="848390"/>
            <a:ext cx="85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C18873-05C2-4AA1-A5E9-E316610CA526}"/>
              </a:ext>
            </a:extLst>
          </p:cNvPr>
          <p:cNvSpPr txBox="1"/>
          <p:nvPr/>
        </p:nvSpPr>
        <p:spPr>
          <a:xfrm>
            <a:off x="9615264" y="822906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68" name="Graphic 167" descr="Statistics">
            <a:extLst>
              <a:ext uri="{FF2B5EF4-FFF2-40B4-BE49-F238E27FC236}">
                <a16:creationId xmlns:a16="http://schemas.microsoft.com/office/drawing/2014/main" id="{CF3D502A-DA5B-43AC-99A8-AE9792F9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478" y="610106"/>
            <a:ext cx="914400" cy="914400"/>
          </a:xfrm>
          <a:prstGeom prst="rect">
            <a:avLst/>
          </a:prstGeom>
        </p:spPr>
      </p:pic>
      <p:pic>
        <p:nvPicPr>
          <p:cNvPr id="170" name="Graphic 169" descr="Books">
            <a:extLst>
              <a:ext uri="{FF2B5EF4-FFF2-40B4-BE49-F238E27FC236}">
                <a16:creationId xmlns:a16="http://schemas.microsoft.com/office/drawing/2014/main" id="{8CA4BAE6-0E7B-483E-B49B-832A689B8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9296" y="2278650"/>
            <a:ext cx="914400" cy="914400"/>
          </a:xfrm>
          <a:prstGeom prst="rect">
            <a:avLst/>
          </a:prstGeom>
        </p:spPr>
      </p:pic>
      <p:pic>
        <p:nvPicPr>
          <p:cNvPr id="172" name="Graphic 171" descr="Network diagram">
            <a:extLst>
              <a:ext uri="{FF2B5EF4-FFF2-40B4-BE49-F238E27FC236}">
                <a16:creationId xmlns:a16="http://schemas.microsoft.com/office/drawing/2014/main" id="{BA04B51B-32D5-4576-B320-48E4945D7F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4557" y="2234797"/>
            <a:ext cx="914400" cy="914400"/>
          </a:xfrm>
          <a:prstGeom prst="rect">
            <a:avLst/>
          </a:prstGeom>
        </p:spPr>
      </p:pic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p:pic>
        <p:nvPicPr>
          <p:cNvPr id="176" name="Graphic 175" descr="Open book">
            <a:extLst>
              <a:ext uri="{FF2B5EF4-FFF2-40B4-BE49-F238E27FC236}">
                <a16:creationId xmlns:a16="http://schemas.microsoft.com/office/drawing/2014/main" id="{30099EC4-0733-46A3-912F-D8009A2CF4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09669" y="635244"/>
            <a:ext cx="782437" cy="78243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70581" y="3882374"/>
              <a:ext cx="2294656" cy="1226664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94656" cy="122666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8" name="Slide Zoom 17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581" y="3882374"/>
                <a:ext cx="2294656" cy="122666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5434928"/>
                  </p:ext>
                </p:extLst>
              </p:nvPr>
            </p:nvGraphicFramePr>
            <p:xfrm>
              <a:off x="4016755" y="3895988"/>
              <a:ext cx="2278965" cy="1224791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78965" cy="122479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6755" y="3895988"/>
                <a:ext cx="2278965" cy="122479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6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A36A0-9894-41BB-B304-F0561DBBCB4F}"/>
              </a:ext>
            </a:extLst>
          </p:cNvPr>
          <p:cNvSpPr/>
          <p:nvPr/>
        </p:nvSpPr>
        <p:spPr>
          <a:xfrm>
            <a:off x="4943979" y="671015"/>
            <a:ext cx="6239836" cy="1396936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634EA3-2B5E-41C7-B57B-84A04CCB6B27}"/>
              </a:ext>
            </a:extLst>
          </p:cNvPr>
          <p:cNvSpPr/>
          <p:nvPr/>
        </p:nvSpPr>
        <p:spPr>
          <a:xfrm>
            <a:off x="4943979" y="4228969"/>
            <a:ext cx="6239836" cy="1396936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240195-D64F-4C8D-8EDF-0FB8F47C74AD}"/>
              </a:ext>
            </a:extLst>
          </p:cNvPr>
          <p:cNvSpPr/>
          <p:nvPr/>
        </p:nvSpPr>
        <p:spPr>
          <a:xfrm>
            <a:off x="4943979" y="2449992"/>
            <a:ext cx="6239836" cy="1396936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3F462-C340-45AB-BE09-5DF09BAF3D8A}"/>
              </a:ext>
            </a:extLst>
          </p:cNvPr>
          <p:cNvSpPr txBox="1"/>
          <p:nvPr/>
        </p:nvSpPr>
        <p:spPr>
          <a:xfrm>
            <a:off x="5598941" y="907818"/>
            <a:ext cx="47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quantify an Ayurvedic practice of diagnosing medical conditions from pulse readout of the human body.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CA387-3E57-4FC9-AAAE-FB711E17B656}"/>
              </a:ext>
            </a:extLst>
          </p:cNvPr>
          <p:cNvSpPr txBox="1"/>
          <p:nvPr/>
        </p:nvSpPr>
        <p:spPr>
          <a:xfrm>
            <a:off x="5605974" y="2652954"/>
            <a:ext cx="472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develop a mathematical model that can classify if a subject is suffering from some ailment or not based on their features of pulse.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E9219-32C5-4A58-A34E-2528259F9E0D}"/>
              </a:ext>
            </a:extLst>
          </p:cNvPr>
          <p:cNvSpPr txBox="1"/>
          <p:nvPr/>
        </p:nvSpPr>
        <p:spPr>
          <a:xfrm>
            <a:off x="5598940" y="4465772"/>
            <a:ext cx="472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develop an accompanying low cost and portable hardware for collecting the data.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8C18B27E-43EC-44BF-91A0-186374D380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811335"/>
                  </p:ext>
                </p:extLst>
              </p:nvPr>
            </p:nvGraphicFramePr>
            <p:xfrm>
              <a:off x="1008185" y="2291210"/>
              <a:ext cx="3046482" cy="1714500"/>
            </p:xfrm>
            <a:graphic>
              <a:graphicData uri="http://schemas.microsoft.com/office/powerpoint/2016/slidezoom">
                <pslz:sldZm>
                  <pslz:sldZmObj sldId="274" cId="1404151068">
                    <pslz:zmPr id="{F6C646A3-BF67-4E8F-9B8C-91F4A0B46E58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6482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18B27E-43EC-44BF-91A0-186374D380A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185" y="2291210"/>
                <a:ext cx="3046482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80E4E8-2F97-4534-9EB3-7F00FCF7CF8A}"/>
              </a:ext>
            </a:extLst>
          </p:cNvPr>
          <p:cNvCxnSpPr>
            <a:cxnSpLocks/>
          </p:cNvCxnSpPr>
          <p:nvPr/>
        </p:nvCxnSpPr>
        <p:spPr>
          <a:xfrm>
            <a:off x="11477625" y="1123950"/>
            <a:ext cx="0" cy="517207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C95E3F-52E5-405B-BFA9-775E3D5FB129}"/>
              </a:ext>
            </a:extLst>
          </p:cNvPr>
          <p:cNvCxnSpPr>
            <a:cxnSpLocks/>
          </p:cNvCxnSpPr>
          <p:nvPr/>
        </p:nvCxnSpPr>
        <p:spPr>
          <a:xfrm flipV="1">
            <a:off x="11477625" y="405988"/>
            <a:ext cx="714375" cy="75606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66F71F-7974-4892-A7D2-EB7911159EB1}"/>
              </a:ext>
            </a:extLst>
          </p:cNvPr>
          <p:cNvCxnSpPr>
            <a:cxnSpLocks/>
          </p:cNvCxnSpPr>
          <p:nvPr/>
        </p:nvCxnSpPr>
        <p:spPr>
          <a:xfrm>
            <a:off x="11820525" y="1409700"/>
            <a:ext cx="0" cy="514350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F9C539-4817-4478-98F1-4DE4617EB844}"/>
              </a:ext>
            </a:extLst>
          </p:cNvPr>
          <p:cNvCxnSpPr>
            <a:cxnSpLocks/>
          </p:cNvCxnSpPr>
          <p:nvPr/>
        </p:nvCxnSpPr>
        <p:spPr>
          <a:xfrm>
            <a:off x="600075" y="6543675"/>
            <a:ext cx="11220450" cy="952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750433B-881B-43CB-AE94-F5EFBDBDFD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075" y="288973"/>
            <a:ext cx="7964366" cy="5898012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9EAB53-86E8-4892-B515-CF8D22C893B4}"/>
              </a:ext>
            </a:extLst>
          </p:cNvPr>
          <p:cNvCxnSpPr>
            <a:cxnSpLocks/>
          </p:cNvCxnSpPr>
          <p:nvPr/>
        </p:nvCxnSpPr>
        <p:spPr>
          <a:xfrm>
            <a:off x="8972550" y="288973"/>
            <a:ext cx="321945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401592-7BD2-4929-B4A9-038472EF69BC}"/>
              </a:ext>
            </a:extLst>
          </p:cNvPr>
          <p:cNvCxnSpPr>
            <a:cxnSpLocks/>
          </p:cNvCxnSpPr>
          <p:nvPr/>
        </p:nvCxnSpPr>
        <p:spPr>
          <a:xfrm>
            <a:off x="1007689" y="671014"/>
            <a:ext cx="1640261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D22502-D35D-404A-BCB5-21C1D20AAFC7}"/>
              </a:ext>
            </a:extLst>
          </p:cNvPr>
          <p:cNvCxnSpPr>
            <a:cxnSpLocks/>
          </p:cNvCxnSpPr>
          <p:nvPr/>
        </p:nvCxnSpPr>
        <p:spPr>
          <a:xfrm flipH="1" flipV="1">
            <a:off x="296421" y="0"/>
            <a:ext cx="711764" cy="69735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34B769-BC4E-4B87-BAB3-31007864632A}"/>
              </a:ext>
            </a:extLst>
          </p:cNvPr>
          <p:cNvCxnSpPr>
            <a:cxnSpLocks/>
          </p:cNvCxnSpPr>
          <p:nvPr/>
        </p:nvCxnSpPr>
        <p:spPr>
          <a:xfrm flipH="1" flipV="1">
            <a:off x="9848" y="218571"/>
            <a:ext cx="752152" cy="72643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BAC4B5-ADE4-452E-9C6B-E1415F06CAAE}"/>
              </a:ext>
            </a:extLst>
          </p:cNvPr>
          <p:cNvCxnSpPr>
            <a:cxnSpLocks/>
          </p:cNvCxnSpPr>
          <p:nvPr/>
        </p:nvCxnSpPr>
        <p:spPr>
          <a:xfrm flipH="1">
            <a:off x="714374" y="916506"/>
            <a:ext cx="15523" cy="134836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F2E0BB-5D34-4839-A2D6-730C4523E0FF}"/>
              </a:ext>
            </a:extLst>
          </p:cNvPr>
          <p:cNvCxnSpPr>
            <a:cxnSpLocks/>
          </p:cNvCxnSpPr>
          <p:nvPr/>
        </p:nvCxnSpPr>
        <p:spPr>
          <a:xfrm flipV="1">
            <a:off x="2475391" y="1409700"/>
            <a:ext cx="0" cy="881513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8EC8F3-5B25-4989-A3F8-62900FB2C936}"/>
              </a:ext>
            </a:extLst>
          </p:cNvPr>
          <p:cNvCxnSpPr>
            <a:cxnSpLocks/>
          </p:cNvCxnSpPr>
          <p:nvPr/>
        </p:nvCxnSpPr>
        <p:spPr>
          <a:xfrm>
            <a:off x="2475391" y="1400175"/>
            <a:ext cx="227758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2E594C-25C1-42BE-A1E4-F3059C1877E9}"/>
              </a:ext>
            </a:extLst>
          </p:cNvPr>
          <p:cNvCxnSpPr>
            <a:cxnSpLocks/>
          </p:cNvCxnSpPr>
          <p:nvPr/>
        </p:nvCxnSpPr>
        <p:spPr>
          <a:xfrm flipV="1">
            <a:off x="4054667" y="3134416"/>
            <a:ext cx="698308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019A54-6E30-4B7E-BA95-A7E440C9525F}"/>
              </a:ext>
            </a:extLst>
          </p:cNvPr>
          <p:cNvCxnSpPr>
            <a:cxnSpLocks/>
          </p:cNvCxnSpPr>
          <p:nvPr/>
        </p:nvCxnSpPr>
        <p:spPr>
          <a:xfrm>
            <a:off x="2475391" y="4005710"/>
            <a:ext cx="0" cy="96633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AA48E0-A278-427C-AF47-B17A76ACCD94}"/>
              </a:ext>
            </a:extLst>
          </p:cNvPr>
          <p:cNvCxnSpPr>
            <a:cxnSpLocks/>
          </p:cNvCxnSpPr>
          <p:nvPr/>
        </p:nvCxnSpPr>
        <p:spPr>
          <a:xfrm>
            <a:off x="2475391" y="4972047"/>
            <a:ext cx="227758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3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AF2558-8588-4F87-A777-34CBCD636D0E}"/>
              </a:ext>
            </a:extLst>
          </p:cNvPr>
          <p:cNvSpPr/>
          <p:nvPr/>
        </p:nvSpPr>
        <p:spPr>
          <a:xfrm>
            <a:off x="1012058" y="2105973"/>
            <a:ext cx="2278966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BE03BD-C15F-4ABD-9F93-B4DE90FE5E32}"/>
              </a:ext>
            </a:extLst>
          </p:cNvPr>
          <p:cNvSpPr/>
          <p:nvPr/>
        </p:nvSpPr>
        <p:spPr>
          <a:xfrm>
            <a:off x="6893168" y="421112"/>
            <a:ext cx="2097615" cy="1223889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76AFCE-270A-41B6-A800-180F107A2C85}"/>
              </a:ext>
            </a:extLst>
          </p:cNvPr>
          <p:cNvSpPr/>
          <p:nvPr/>
        </p:nvSpPr>
        <p:spPr>
          <a:xfrm>
            <a:off x="9566790" y="448428"/>
            <a:ext cx="2097616" cy="1210231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933C1E-DF49-4612-B0BD-9B5B9FEC5444}"/>
              </a:ext>
            </a:extLst>
          </p:cNvPr>
          <p:cNvSpPr/>
          <p:nvPr/>
        </p:nvSpPr>
        <p:spPr>
          <a:xfrm>
            <a:off x="8736037" y="4642338"/>
            <a:ext cx="2677551" cy="1564877"/>
          </a:xfrm>
          <a:prstGeom prst="round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7F32B-4CBA-4617-AF02-83294C9CADA7}"/>
              </a:ext>
            </a:extLst>
          </p:cNvPr>
          <p:cNvCxnSpPr>
            <a:cxnSpLocks/>
          </p:cNvCxnSpPr>
          <p:nvPr/>
        </p:nvCxnSpPr>
        <p:spPr>
          <a:xfrm>
            <a:off x="3291024" y="4508384"/>
            <a:ext cx="56352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70736-E43D-47C2-AB1D-98EDD3BC6E73}"/>
              </a:ext>
            </a:extLst>
          </p:cNvPr>
          <p:cNvCxnSpPr>
            <a:cxnSpLocks/>
          </p:cNvCxnSpPr>
          <p:nvPr/>
        </p:nvCxnSpPr>
        <p:spPr>
          <a:xfrm flipV="1">
            <a:off x="6230357" y="4522451"/>
            <a:ext cx="662811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65CA2-9A6B-40B8-8499-CFE6CBA1B566}"/>
              </a:ext>
            </a:extLst>
          </p:cNvPr>
          <p:cNvCxnSpPr>
            <a:cxnSpLocks/>
          </p:cNvCxnSpPr>
          <p:nvPr/>
        </p:nvCxnSpPr>
        <p:spPr>
          <a:xfrm flipH="1">
            <a:off x="3432517" y="2717917"/>
            <a:ext cx="557203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81B235-B296-4E10-87F5-EB5BCB2908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51541" y="1067306"/>
            <a:ext cx="0" cy="103866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B091A2-DCDC-4DA2-BD94-AE942DAD0F4D}"/>
              </a:ext>
            </a:extLst>
          </p:cNvPr>
          <p:cNvCxnSpPr>
            <a:cxnSpLocks/>
          </p:cNvCxnSpPr>
          <p:nvPr/>
        </p:nvCxnSpPr>
        <p:spPr>
          <a:xfrm flipH="1">
            <a:off x="2527498" y="1067306"/>
            <a:ext cx="4182791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2CBC59-E8E1-415F-AFED-A582CFAAADA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990783" y="1033056"/>
            <a:ext cx="336097" cy="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2FEFC7-11EA-4EF7-9C53-5A11AF0BB90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615598" y="1658659"/>
            <a:ext cx="0" cy="2730051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A7CD6C-F0A3-4A4E-92FF-03056335794E}"/>
              </a:ext>
            </a:extLst>
          </p:cNvPr>
          <p:cNvCxnSpPr>
            <a:cxnSpLocks/>
          </p:cNvCxnSpPr>
          <p:nvPr/>
        </p:nvCxnSpPr>
        <p:spPr>
          <a:xfrm flipV="1">
            <a:off x="7015833" y="2978375"/>
            <a:ext cx="0" cy="1227865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149372-9786-4513-9B87-38F73027B4E2}"/>
              </a:ext>
            </a:extLst>
          </p:cNvPr>
          <p:cNvCxnSpPr>
            <a:cxnSpLocks/>
          </p:cNvCxnSpPr>
          <p:nvPr/>
        </p:nvCxnSpPr>
        <p:spPr>
          <a:xfrm flipH="1">
            <a:off x="6435893" y="2697209"/>
            <a:ext cx="492394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4BA77C-AFB7-4A12-A392-B3CD28E3D9FC}"/>
              </a:ext>
            </a:extLst>
          </p:cNvPr>
          <p:cNvCxnSpPr>
            <a:cxnSpLocks/>
          </p:cNvCxnSpPr>
          <p:nvPr/>
        </p:nvCxnSpPr>
        <p:spPr>
          <a:xfrm>
            <a:off x="11718388" y="5423781"/>
            <a:ext cx="239150" cy="351692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0E8BEF-ED10-438A-8A3D-5C54EA8AC9D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413588" y="5424777"/>
            <a:ext cx="30480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C293ED-641E-4434-B00E-CD90CFD4C2E4}"/>
              </a:ext>
            </a:extLst>
          </p:cNvPr>
          <p:cNvCxnSpPr>
            <a:cxnSpLocks/>
          </p:cNvCxnSpPr>
          <p:nvPr/>
        </p:nvCxnSpPr>
        <p:spPr>
          <a:xfrm flipH="1" flipV="1">
            <a:off x="448534" y="4093698"/>
            <a:ext cx="258724" cy="400617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FE51F6-F900-4A7A-8A93-36D18691A8DE}"/>
              </a:ext>
            </a:extLst>
          </p:cNvPr>
          <p:cNvCxnSpPr>
            <a:cxnSpLocks/>
          </p:cNvCxnSpPr>
          <p:nvPr/>
        </p:nvCxnSpPr>
        <p:spPr>
          <a:xfrm flipH="1">
            <a:off x="699250" y="4494315"/>
            <a:ext cx="312810" cy="0"/>
          </a:xfrm>
          <a:prstGeom prst="line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28CF147-15DB-48EA-BE21-536D4E160EDB}"/>
              </a:ext>
            </a:extLst>
          </p:cNvPr>
          <p:cNvCxnSpPr>
            <a:cxnSpLocks/>
          </p:cNvCxnSpPr>
          <p:nvPr/>
        </p:nvCxnSpPr>
        <p:spPr>
          <a:xfrm flipH="1">
            <a:off x="469640" y="6557912"/>
            <a:ext cx="10362483" cy="21585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510D86C-D9AD-491E-9612-6D21ED7375D8}"/>
              </a:ext>
            </a:extLst>
          </p:cNvPr>
          <p:cNvCxnSpPr>
            <a:cxnSpLocks/>
          </p:cNvCxnSpPr>
          <p:nvPr/>
        </p:nvCxnSpPr>
        <p:spPr>
          <a:xfrm flipV="1">
            <a:off x="11957538" y="6147756"/>
            <a:ext cx="0" cy="43174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33FCE8-98F8-4428-B206-FC6B9A6D4B0F}"/>
              </a:ext>
            </a:extLst>
          </p:cNvPr>
          <p:cNvCxnSpPr>
            <a:cxnSpLocks/>
          </p:cNvCxnSpPr>
          <p:nvPr/>
        </p:nvCxnSpPr>
        <p:spPr>
          <a:xfrm flipH="1">
            <a:off x="11211952" y="6579497"/>
            <a:ext cx="745586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DC219-6F6B-40F3-BAE9-A6B3D118E602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0" cy="34635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0C58CF3-ABB5-4BFF-91A6-08CA4CB31DA0}"/>
              </a:ext>
            </a:extLst>
          </p:cNvPr>
          <p:cNvCxnSpPr>
            <a:cxnSpLocks/>
          </p:cNvCxnSpPr>
          <p:nvPr/>
        </p:nvCxnSpPr>
        <p:spPr>
          <a:xfrm>
            <a:off x="448534" y="278503"/>
            <a:ext cx="10081897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A721EE8F-ECBD-4289-847B-6972501A08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3169" y="4375052"/>
            <a:ext cx="3226957" cy="1772704"/>
          </a:xfrm>
          <a:prstGeom prst="bentConnector3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BCDDD36-0488-4CA5-A112-71D7FBECCEFE}"/>
              </a:ext>
            </a:extLst>
          </p:cNvPr>
          <p:cNvCxnSpPr>
            <a:cxnSpLocks/>
          </p:cNvCxnSpPr>
          <p:nvPr/>
        </p:nvCxnSpPr>
        <p:spPr>
          <a:xfrm flipH="1" flipV="1">
            <a:off x="469640" y="6147756"/>
            <a:ext cx="6099900" cy="1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B74B669-8BB2-47C1-A277-36D433F45722}"/>
              </a:ext>
            </a:extLst>
          </p:cNvPr>
          <p:cNvCxnSpPr>
            <a:cxnSpLocks/>
          </p:cNvCxnSpPr>
          <p:nvPr/>
        </p:nvCxnSpPr>
        <p:spPr>
          <a:xfrm flipV="1">
            <a:off x="3640185" y="2978375"/>
            <a:ext cx="40267" cy="3169382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  <a:alpha val="30000"/>
              </a:schemeClr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076525E3-1EE3-4C1C-B4F3-426243CADB6D}"/>
              </a:ext>
            </a:extLst>
          </p:cNvPr>
          <p:cNvSpPr txBox="1"/>
          <p:nvPr/>
        </p:nvSpPr>
        <p:spPr>
          <a:xfrm>
            <a:off x="1249700" y="2240630"/>
            <a:ext cx="1066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Materials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Methods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25A7E40-78A5-438D-981C-110395EF448C}"/>
              </a:ext>
            </a:extLst>
          </p:cNvPr>
          <p:cNvSpPr txBox="1"/>
          <p:nvPr/>
        </p:nvSpPr>
        <p:spPr>
          <a:xfrm>
            <a:off x="7089690" y="848390"/>
            <a:ext cx="85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DC18873-05C2-4AA1-A5E9-E316610CA526}"/>
              </a:ext>
            </a:extLst>
          </p:cNvPr>
          <p:cNvSpPr txBox="1"/>
          <p:nvPr/>
        </p:nvSpPr>
        <p:spPr>
          <a:xfrm>
            <a:off x="9615264" y="822906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656CB46-B628-492B-B1BD-5F4FC298A2C9}"/>
              </a:ext>
            </a:extLst>
          </p:cNvPr>
          <p:cNvSpPr txBox="1"/>
          <p:nvPr/>
        </p:nvSpPr>
        <p:spPr>
          <a:xfrm>
            <a:off x="8906640" y="5230295"/>
            <a:ext cx="141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Future Scope</a:t>
            </a:r>
          </a:p>
        </p:txBody>
      </p:sp>
      <p:pic>
        <p:nvPicPr>
          <p:cNvPr id="168" name="Graphic 167" descr="Statistics">
            <a:extLst>
              <a:ext uri="{FF2B5EF4-FFF2-40B4-BE49-F238E27FC236}">
                <a16:creationId xmlns:a16="http://schemas.microsoft.com/office/drawing/2014/main" id="{CF3D502A-DA5B-43AC-99A8-AE9792F9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7478" y="610106"/>
            <a:ext cx="914400" cy="914400"/>
          </a:xfrm>
          <a:prstGeom prst="rect">
            <a:avLst/>
          </a:prstGeom>
        </p:spPr>
      </p:pic>
      <p:pic>
        <p:nvPicPr>
          <p:cNvPr id="172" name="Graphic 171" descr="Network diagram">
            <a:extLst>
              <a:ext uri="{FF2B5EF4-FFF2-40B4-BE49-F238E27FC236}">
                <a16:creationId xmlns:a16="http://schemas.microsoft.com/office/drawing/2014/main" id="{BA04B51B-32D5-4576-B320-48E4945D7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4557" y="2234797"/>
            <a:ext cx="914400" cy="914400"/>
          </a:xfrm>
          <a:prstGeom prst="rect">
            <a:avLst/>
          </a:prstGeom>
        </p:spPr>
      </p:pic>
      <p:pic>
        <p:nvPicPr>
          <p:cNvPr id="174" name="Graphic 173" descr="Gears">
            <a:extLst>
              <a:ext uri="{FF2B5EF4-FFF2-40B4-BE49-F238E27FC236}">
                <a16:creationId xmlns:a16="http://schemas.microsoft.com/office/drawing/2014/main" id="{0A6E26C4-0012-4608-95BD-B0085174C2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9657" y="4998036"/>
            <a:ext cx="914400" cy="914400"/>
          </a:xfrm>
          <a:prstGeom prst="rect">
            <a:avLst/>
          </a:prstGeom>
        </p:spPr>
      </p:pic>
      <p:pic>
        <p:nvPicPr>
          <p:cNvPr id="176" name="Graphic 175" descr="Open book">
            <a:extLst>
              <a:ext uri="{FF2B5EF4-FFF2-40B4-BE49-F238E27FC236}">
                <a16:creationId xmlns:a16="http://schemas.microsoft.com/office/drawing/2014/main" id="{30099EC4-0733-46A3-912F-D8009A2CF4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09669" y="635244"/>
            <a:ext cx="782437" cy="782437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8" name="Slide Zoom 177"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3566408"/>
                  </p:ext>
                </p:extLst>
              </p:nvPr>
            </p:nvGraphicFramePr>
            <p:xfrm>
              <a:off x="1070581" y="3882374"/>
              <a:ext cx="2220442" cy="1186991"/>
            </p:xfrm>
            <a:graphic>
              <a:graphicData uri="http://schemas.microsoft.com/office/powerpoint/2016/slidezoom">
                <pslz:sldZm>
                  <pslz:sldZmObj sldId="258" cId="2281680808">
                    <pslz:zmPr id="{4DA4BCA1-298F-4BE1-B606-357026EB0BA0}" returnToParent="0" imageType="cover" transitionDur="1000">
                      <p166:blipFill xmlns:p166="http://schemas.microsoft.com/office/powerpoint/2016/6/main"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20442" cy="118699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8" name="Slide Zoom 177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679C38E-1A68-4A72-9649-81014EAC7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581" y="3882374"/>
                <a:ext cx="2220442" cy="118699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7889867"/>
                  </p:ext>
                </p:extLst>
              </p:nvPr>
            </p:nvGraphicFramePr>
            <p:xfrm>
              <a:off x="4029613" y="3882374"/>
              <a:ext cx="2208616" cy="1186983"/>
            </p:xfrm>
            <a:graphic>
              <a:graphicData uri="http://schemas.microsoft.com/office/powerpoint/2016/slidezoom">
                <pslz:sldZm>
                  <pslz:sldZmObj sldId="259" cId="3552374227">
                    <pslz:zmPr id="{A6F3EF9F-AFD7-4817-8C9F-4C23A23303EB}" returnToParent="0" imageType="cover" transitionDur="1000">
                      <p166:blipFill xmlns:p166="http://schemas.microsoft.com/office/powerpoint/2016/6/main"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08616" cy="118698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58F3C67E-1FDC-4CA0-99F2-7C97ACA226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9613" y="3882374"/>
                <a:ext cx="2208616" cy="118698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1163641"/>
                  </p:ext>
                </p:extLst>
              </p:nvPr>
            </p:nvGraphicFramePr>
            <p:xfrm>
              <a:off x="3983859" y="2004164"/>
              <a:ext cx="2311861" cy="1242471"/>
            </p:xfrm>
            <a:graphic>
              <a:graphicData uri="http://schemas.microsoft.com/office/powerpoint/2016/slidezoom">
                <pslz:sldZm>
                  <pslz:sldZmObj sldId="260" cId="3091780387">
                    <pslz:zmPr id="{D0460559-2316-4C3F-95BF-2E2038AB32B4}" returnToParent="0" imageType="cover" transitionDur="1000">
                      <p166:blipFill xmlns:p166="http://schemas.microsoft.com/office/powerpoint/2016/6/main"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11861" cy="124247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3D76D939-0ADD-4644-9195-CE86146CCC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3859" y="2004164"/>
                <a:ext cx="2311861" cy="124247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5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707</Words>
  <Application>Microsoft Office PowerPoint</Application>
  <PresentationFormat>Widescreen</PresentationFormat>
  <Paragraphs>169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Algerian</vt:lpstr>
      <vt:lpstr>Arial</vt:lpstr>
      <vt:lpstr>Calibri</vt:lpstr>
      <vt:lpstr>Calibri Light</vt:lpstr>
      <vt:lpstr>Office Theme</vt:lpstr>
      <vt:lpstr>Custom Design</vt:lpstr>
      <vt:lpstr>PULSE DIAGNOSIS MATHEMATICAL MODEL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Hitayesha Koli</dc:creator>
  <cp:lastModifiedBy>Abhilasha Jain</cp:lastModifiedBy>
  <cp:revision>77</cp:revision>
  <dcterms:created xsi:type="dcterms:W3CDTF">2019-06-04T08:40:20Z</dcterms:created>
  <dcterms:modified xsi:type="dcterms:W3CDTF">2019-06-07T15:51:04Z</dcterms:modified>
</cp:coreProperties>
</file>