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051" autoAdjust="0"/>
  </p:normalViewPr>
  <p:slideViewPr>
    <p:cSldViewPr snapToGrid="0">
      <p:cViewPr varScale="1">
        <p:scale>
          <a:sx n="81" d="100"/>
          <a:sy n="81" d="100"/>
        </p:scale>
        <p:origin x="92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WARI Shivendra" userId="4d0a3b17-f000-41d1-8f25-88b3efe9c4f6" providerId="ADAL" clId="{31E1079D-48B3-43BD-BFEE-04869F925018}"/>
    <pc:docChg chg="undo custSel addSld delSld modSld">
      <pc:chgData name="TIWARI Shivendra" userId="4d0a3b17-f000-41d1-8f25-88b3efe9c4f6" providerId="ADAL" clId="{31E1079D-48B3-43BD-BFEE-04869F925018}" dt="2025-03-25T06:21:10.033" v="70" actId="1076"/>
      <pc:docMkLst>
        <pc:docMk/>
      </pc:docMkLst>
      <pc:sldChg chg="addSp delSp modSp mod">
        <pc:chgData name="TIWARI Shivendra" userId="4d0a3b17-f000-41d1-8f25-88b3efe9c4f6" providerId="ADAL" clId="{31E1079D-48B3-43BD-BFEE-04869F925018}" dt="2025-03-25T06:21:10.033" v="70" actId="1076"/>
        <pc:sldMkLst>
          <pc:docMk/>
          <pc:sldMk cId="1772776485" sldId="256"/>
        </pc:sldMkLst>
        <pc:spChg chg="mod">
          <ac:chgData name="TIWARI Shivendra" userId="4d0a3b17-f000-41d1-8f25-88b3efe9c4f6" providerId="ADAL" clId="{31E1079D-48B3-43BD-BFEE-04869F925018}" dt="2025-03-25T06:16:58.079" v="37" actId="207"/>
          <ac:spMkLst>
            <pc:docMk/>
            <pc:sldMk cId="1772776485" sldId="256"/>
            <ac:spMk id="2" creationId="{E1761663-74D8-93A4-5333-C95292F8DD30}"/>
          </ac:spMkLst>
        </pc:spChg>
        <pc:spChg chg="del mod">
          <ac:chgData name="TIWARI Shivendra" userId="4d0a3b17-f000-41d1-8f25-88b3efe9c4f6" providerId="ADAL" clId="{31E1079D-48B3-43BD-BFEE-04869F925018}" dt="2025-03-25T06:15:04.194" v="30" actId="478"/>
          <ac:spMkLst>
            <pc:docMk/>
            <pc:sldMk cId="1772776485" sldId="256"/>
            <ac:spMk id="63" creationId="{058ED427-6DB3-6E74-C3F2-22A81DC30FE8}"/>
          </ac:spMkLst>
        </pc:spChg>
        <pc:spChg chg="mod">
          <ac:chgData name="TIWARI Shivendra" userId="4d0a3b17-f000-41d1-8f25-88b3efe9c4f6" providerId="ADAL" clId="{31E1079D-48B3-43BD-BFEE-04869F925018}" dt="2025-03-25T06:21:01.219" v="69" actId="34135"/>
          <ac:spMkLst>
            <pc:docMk/>
            <pc:sldMk cId="1772776485" sldId="256"/>
            <ac:spMk id="64" creationId="{31C979D8-A049-9F4F-6977-9C71B079C33D}"/>
          </ac:spMkLst>
        </pc:spChg>
        <pc:picChg chg="add mod ord">
          <ac:chgData name="TIWARI Shivendra" userId="4d0a3b17-f000-41d1-8f25-88b3efe9c4f6" providerId="ADAL" clId="{31E1079D-48B3-43BD-BFEE-04869F925018}" dt="2025-03-25T06:21:10.033" v="70" actId="1076"/>
          <ac:picMkLst>
            <pc:docMk/>
            <pc:sldMk cId="1772776485" sldId="256"/>
            <ac:picMk id="3" creationId="{EEC63D2F-38FC-C971-71B0-D8666F18B963}"/>
          </ac:picMkLst>
        </pc:picChg>
        <pc:cxnChg chg="mod">
          <ac:chgData name="TIWARI Shivendra" userId="4d0a3b17-f000-41d1-8f25-88b3efe9c4f6" providerId="ADAL" clId="{31E1079D-48B3-43BD-BFEE-04869F925018}" dt="2025-03-25T06:18:28.753" v="48" actId="1582"/>
          <ac:cxnSpMkLst>
            <pc:docMk/>
            <pc:sldMk cId="1772776485" sldId="256"/>
            <ac:cxnSpMk id="22" creationId="{7EE04AB6-E964-B219-1971-63229FC17FEF}"/>
          </ac:cxnSpMkLst>
        </pc:cxnChg>
        <pc:cxnChg chg="mod">
          <ac:chgData name="TIWARI Shivendra" userId="4d0a3b17-f000-41d1-8f25-88b3efe9c4f6" providerId="ADAL" clId="{31E1079D-48B3-43BD-BFEE-04869F925018}" dt="2025-03-25T06:18:23.250" v="47" actId="1582"/>
          <ac:cxnSpMkLst>
            <pc:docMk/>
            <pc:sldMk cId="1772776485" sldId="256"/>
            <ac:cxnSpMk id="24" creationId="{64DD555B-9589-B97F-73D2-9CDBB750D04E}"/>
          </ac:cxnSpMkLst>
        </pc:cxnChg>
        <pc:cxnChg chg="mod">
          <ac:chgData name="TIWARI Shivendra" userId="4d0a3b17-f000-41d1-8f25-88b3efe9c4f6" providerId="ADAL" clId="{31E1079D-48B3-43BD-BFEE-04869F925018}" dt="2025-03-25T06:18:17.243" v="46" actId="1582"/>
          <ac:cxnSpMkLst>
            <pc:docMk/>
            <pc:sldMk cId="1772776485" sldId="256"/>
            <ac:cxnSpMk id="27" creationId="{BD36C5B6-BD54-075D-38F0-1E23263DBCB6}"/>
          </ac:cxnSpMkLst>
        </pc:cxnChg>
        <pc:cxnChg chg="mod">
          <ac:chgData name="TIWARI Shivendra" userId="4d0a3b17-f000-41d1-8f25-88b3efe9c4f6" providerId="ADAL" clId="{31E1079D-48B3-43BD-BFEE-04869F925018}" dt="2025-03-25T06:18:02.024" v="44" actId="1582"/>
          <ac:cxnSpMkLst>
            <pc:docMk/>
            <pc:sldMk cId="1772776485" sldId="256"/>
            <ac:cxnSpMk id="29" creationId="{BAA454D8-CFB0-03E1-ABA8-255F8B071CB8}"/>
          </ac:cxnSpMkLst>
        </pc:cxnChg>
        <pc:cxnChg chg="mod">
          <ac:chgData name="TIWARI Shivendra" userId="4d0a3b17-f000-41d1-8f25-88b3efe9c4f6" providerId="ADAL" clId="{31E1079D-48B3-43BD-BFEE-04869F925018}" dt="2025-03-25T06:18:09.556" v="45" actId="1582"/>
          <ac:cxnSpMkLst>
            <pc:docMk/>
            <pc:sldMk cId="1772776485" sldId="256"/>
            <ac:cxnSpMk id="32" creationId="{AEC1918A-EF68-E03E-3FFE-0BEF93836EE1}"/>
          </ac:cxnSpMkLst>
        </pc:cxnChg>
        <pc:cxnChg chg="mod">
          <ac:chgData name="TIWARI Shivendra" userId="4d0a3b17-f000-41d1-8f25-88b3efe9c4f6" providerId="ADAL" clId="{31E1079D-48B3-43BD-BFEE-04869F925018}" dt="2025-03-25T06:19:48.973" v="60" actId="108"/>
          <ac:cxnSpMkLst>
            <pc:docMk/>
            <pc:sldMk cId="1772776485" sldId="256"/>
            <ac:cxnSpMk id="35" creationId="{106CA985-EC98-B8AE-DC04-8B18B843827B}"/>
          </ac:cxnSpMkLst>
        </pc:cxnChg>
        <pc:cxnChg chg="mod">
          <ac:chgData name="TIWARI Shivendra" userId="4d0a3b17-f000-41d1-8f25-88b3efe9c4f6" providerId="ADAL" clId="{31E1079D-48B3-43BD-BFEE-04869F925018}" dt="2025-03-25T06:19:42.405" v="58" actId="108"/>
          <ac:cxnSpMkLst>
            <pc:docMk/>
            <pc:sldMk cId="1772776485" sldId="256"/>
            <ac:cxnSpMk id="47" creationId="{04DE3454-E019-A850-4ABD-4F032EB10FA7}"/>
          </ac:cxnSpMkLst>
        </pc:cxnChg>
        <pc:cxnChg chg="mod">
          <ac:chgData name="TIWARI Shivendra" userId="4d0a3b17-f000-41d1-8f25-88b3efe9c4f6" providerId="ADAL" clId="{31E1079D-48B3-43BD-BFEE-04869F925018}" dt="2025-03-25T06:19:45.354" v="59" actId="108"/>
          <ac:cxnSpMkLst>
            <pc:docMk/>
            <pc:sldMk cId="1772776485" sldId="256"/>
            <ac:cxnSpMk id="62" creationId="{75E7B8E6-60F8-C471-7BDD-BCE2CC3E3A45}"/>
          </ac:cxnSpMkLst>
        </pc:cxnChg>
        <pc:cxnChg chg="mod">
          <ac:chgData name="TIWARI Shivendra" userId="4d0a3b17-f000-41d1-8f25-88b3efe9c4f6" providerId="ADAL" clId="{31E1079D-48B3-43BD-BFEE-04869F925018}" dt="2025-03-25T06:20:55.193" v="68" actId="14100"/>
          <ac:cxnSpMkLst>
            <pc:docMk/>
            <pc:sldMk cId="1772776485" sldId="256"/>
            <ac:cxnSpMk id="66" creationId="{E21037B7-5603-3231-5036-14B7B48DAF24}"/>
          </ac:cxnSpMkLst>
        </pc:cxnChg>
        <pc:cxnChg chg="add">
          <ac:chgData name="TIWARI Shivendra" userId="4d0a3b17-f000-41d1-8f25-88b3efe9c4f6" providerId="ADAL" clId="{31E1079D-48B3-43BD-BFEE-04869F925018}" dt="2025-03-25T06:08:03.114" v="14" actId="11529"/>
          <ac:cxnSpMkLst>
            <pc:docMk/>
            <pc:sldMk cId="1772776485" sldId="256"/>
            <ac:cxnSpMk id="70" creationId="{AE63CA29-5297-8641-6A59-353EEAFCA2CA}"/>
          </ac:cxnSpMkLst>
        </pc:cxnChg>
        <pc:cxnChg chg="add del">
          <ac:chgData name="TIWARI Shivendra" userId="4d0a3b17-f000-41d1-8f25-88b3efe9c4f6" providerId="ADAL" clId="{31E1079D-48B3-43BD-BFEE-04869F925018}" dt="2025-03-25T06:19:01.639" v="51" actId="478"/>
          <ac:cxnSpMkLst>
            <pc:docMk/>
            <pc:sldMk cId="1772776485" sldId="256"/>
            <ac:cxnSpMk id="72" creationId="{0A26993C-56E4-76E9-5D70-5EA27E52FBF5}"/>
          </ac:cxnSpMkLst>
        </pc:cxnChg>
      </pc:sldChg>
      <pc:sldChg chg="del">
        <pc:chgData name="TIWARI Shivendra" userId="4d0a3b17-f000-41d1-8f25-88b3efe9c4f6" providerId="ADAL" clId="{31E1079D-48B3-43BD-BFEE-04869F925018}" dt="2025-03-25T06:12:14.325" v="16" actId="47"/>
        <pc:sldMkLst>
          <pc:docMk/>
          <pc:sldMk cId="217602353" sldId="257"/>
        </pc:sldMkLst>
      </pc:sldChg>
      <pc:sldChg chg="modSp del mod">
        <pc:chgData name="TIWARI Shivendra" userId="4d0a3b17-f000-41d1-8f25-88b3efe9c4f6" providerId="ADAL" clId="{31E1079D-48B3-43BD-BFEE-04869F925018}" dt="2025-03-25T06:12:18.722" v="17" actId="47"/>
        <pc:sldMkLst>
          <pc:docMk/>
          <pc:sldMk cId="1924142362" sldId="258"/>
        </pc:sldMkLst>
        <pc:spChg chg="mod">
          <ac:chgData name="TIWARI Shivendra" userId="4d0a3b17-f000-41d1-8f25-88b3efe9c4f6" providerId="ADAL" clId="{31E1079D-48B3-43BD-BFEE-04869F925018}" dt="2025-03-25T06:05:52.029" v="3" actId="14100"/>
          <ac:spMkLst>
            <pc:docMk/>
            <pc:sldMk cId="1924142362" sldId="258"/>
            <ac:spMk id="4" creationId="{26805AD2-C34B-AD3B-DDCA-8DFA18745A59}"/>
          </ac:spMkLst>
        </pc:spChg>
        <pc:picChg chg="mod">
          <ac:chgData name="TIWARI Shivendra" userId="4d0a3b17-f000-41d1-8f25-88b3efe9c4f6" providerId="ADAL" clId="{31E1079D-48B3-43BD-BFEE-04869F925018}" dt="2025-03-25T06:05:42.698" v="1" actId="1076"/>
          <ac:picMkLst>
            <pc:docMk/>
            <pc:sldMk cId="1924142362" sldId="258"/>
            <ac:picMk id="5" creationId="{9B335566-6BC6-49DC-BBF9-B5A1F9C92ABA}"/>
          </ac:picMkLst>
        </pc:picChg>
      </pc:sldChg>
      <pc:sldChg chg="add del">
        <pc:chgData name="TIWARI Shivendra" userId="4d0a3b17-f000-41d1-8f25-88b3efe9c4f6" providerId="ADAL" clId="{31E1079D-48B3-43BD-BFEE-04869F925018}" dt="2025-03-25T06:12:19.876" v="18" actId="47"/>
        <pc:sldMkLst>
          <pc:docMk/>
          <pc:sldMk cId="142552346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6A20BF-D7FC-47A7-B06A-6D011D6B1FA6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3E16E-DB83-4087-B556-2CF7F7C4C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918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C3E16E-DB83-4087-B556-2CF7F7C4CA6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203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4EFD7-C3BF-273E-AC39-D611EACAD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D6A9AE-9B22-E411-E3DA-DB902B0EB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5F14D-7C44-931D-1CA7-9171510FB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62A4-0F49-D3BE-6BC7-A36BFED3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BEFBF-D3E7-0226-E5FB-38C0EA14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49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0D002-DFEB-807E-87BF-ACD40A5AE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62E864-1EF3-FA33-BEA1-92743C8E9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15152-1E5A-58AE-ACA6-28F20748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A9067-5563-9181-7BEB-5FA9F6D2B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B47B2-E602-D0CF-CB7D-B5B1B1D17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498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16851-C3CB-AE7D-177E-D90E891CC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B1D624-5724-5AEA-707C-B193EAA8C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2AC17-B945-26E1-E0E0-1B2A50DD1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D078BB-EBD7-A700-B402-292AD2D0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2EC69-CCFD-02F6-E074-AED27FB2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711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E2437-D66E-D4FC-9689-AAE4280B2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EE5A0-99E6-C0AA-D7EA-CF0EB457A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5470C-B896-5843-C711-0C0DCD9C9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1CFF5-9973-09C8-FB4F-7D0553EDB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09FA6-A22F-8533-E02B-3CAD414DB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19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59AD8-274E-A4B8-8BCD-3FD148E77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B01A29-B93B-E0E2-05F9-B9EB9D84B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5CEFB-384C-A3C2-E029-C5F088CC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08844-2B62-7F05-D5DD-7F288B267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CF336-FFE1-8854-060D-14598270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98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4FD6-F3F4-977C-7624-D3DEBCFE5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C9F76-54FE-01B9-D53B-8C3055B46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A14E9-AEF2-8155-DDA2-FA55F884D2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A20BC9-A767-8812-69E5-35D19B9B5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60B5B9-CACD-DC8A-F186-A3FBBE855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D0DE1-F0C8-AE81-CE4F-42E6FF89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449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2F3EE-9FC4-C4A8-6856-EED55C823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B31E95-117E-A9CA-E346-B70798D95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867F8B-A7D0-8DCF-3CD3-C3E2BFF072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91A11-8A2A-2219-2E64-AF9821617C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906D1-EA77-4F9E-4286-37881CF1B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4BA77-CFDF-1F96-1A33-22D6C6448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949FC2-B6DE-12E0-815E-DE79A5747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D923C8-55FF-25D8-B78F-0A94DCA16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5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B2B4-77CA-DA3C-5D5F-106D72C20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8B712B-1A92-DE94-D309-9270FB048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0815FD-B880-6C17-D439-167800022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FE9BD-3EA4-703C-04F9-981B68D44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534FE-1C1E-D4E1-EAE9-8A4B26D6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C9BAB4-FB63-A908-CFAC-C76E5C9A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44725-F619-4BB0-F9E9-DC2E97A32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4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7367F-6C02-A3FC-0601-3D7D1D3F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4EF84-E03B-4A98-19AD-B288B8D68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10913-4E3B-88C2-50B0-23AC8AC8F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165E6-A735-1AC2-512D-79AFBD1B5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CFD0D7-06EC-6F15-0FBC-EB055A269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60A81-B8B5-FC60-69F7-1A799320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59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C5F9-DB8C-80CD-62B5-1F46F4E63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0F3988-6CDA-0C8F-A792-AD9566E05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D25B2-37E7-6B30-D9AD-8955B4B20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0411B-D42D-58F2-0F97-3057A2B9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6373C1-78ED-7F8F-AAC2-9547A9F1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D98659-2603-A955-AAC8-59F53B23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7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FD237A-44D9-C972-4C95-1B401392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E7D28-3B45-5BDC-24C6-C55E59FFC8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8606D-F282-AF59-D43C-8460C5E79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1AF6BB-6B60-4716-9E5A-8AAF83B360A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AB309-7DE9-502A-E100-A9EAB2E8B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70675-7876-F1E8-8879-F5CCBB743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579DC-014A-4CC1-9B1C-CD86BB3AF70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2D17A9-99CC-5A80-7144-4AF98BAE124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1030288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900">
                <a:solidFill>
                  <a:srgbClr val="CF022B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C2 - Restricted use </a:t>
            </a:r>
          </a:p>
        </p:txBody>
      </p:sp>
    </p:spTree>
    <p:extLst>
      <p:ext uri="{BB962C8B-B14F-4D97-AF65-F5344CB8AC3E}">
        <p14:creationId xmlns:p14="http://schemas.microsoft.com/office/powerpoint/2010/main" val="790077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tock trading benefits">
            <a:extLst>
              <a:ext uri="{FF2B5EF4-FFF2-40B4-BE49-F238E27FC236}">
                <a16:creationId xmlns:a16="http://schemas.microsoft.com/office/drawing/2014/main" id="{EEC63D2F-38FC-C971-71B0-D8666F18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14300"/>
            <a:ext cx="12192000" cy="6972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761663-74D8-93A4-5333-C95292F8DD3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>
          <a:xfrm>
            <a:off x="2164080" y="188786"/>
            <a:ext cx="9144000" cy="477837"/>
          </a:xfrm>
        </p:spPr>
        <p:txBody>
          <a:bodyPr>
            <a:normAutofit/>
          </a:bodyPr>
          <a:lstStyle/>
          <a:p>
            <a:r>
              <a:rPr lang="en-US" sz="2400" b="1" i="0" dirty="0">
                <a:solidFill>
                  <a:srgbClr val="C00000"/>
                </a:solidFill>
                <a:effectLst/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Enhancing Investment Decisions with Data-Driven Insights</a:t>
            </a:r>
            <a:endParaRPr lang="en-US" sz="2400" b="1" dirty="0">
              <a:solidFill>
                <a:srgbClr val="C00000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14B79D05-6179-31B0-2D18-D43544096CA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" y="2775155"/>
            <a:ext cx="914400" cy="914400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4C99F6B-725E-83EC-F8D3-B71A68689BF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15613" y="1113504"/>
            <a:ext cx="2812026" cy="56043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Stock Price Trends Agent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26BE1E5-683C-9F31-4160-1E5A11A606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15613" y="2089354"/>
            <a:ext cx="2812026" cy="56043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News Analysis Agent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C97D1D-6FAB-2075-9AAE-1633783F450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15613" y="3023421"/>
            <a:ext cx="2812026" cy="56043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Market Sentiment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8EE28C-70DB-3BF5-A7CB-E68E69DD082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15613" y="3999271"/>
            <a:ext cx="2812026" cy="56043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Analyst Report Agent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478730D-D272-7006-0E15-D4837587F3D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015613" y="5004619"/>
            <a:ext cx="2812026" cy="560438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Expert Opinion Agent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EE1B2AC-1E1F-9A01-AC5D-61C53FFC5A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1189703"/>
            <a:ext cx="2920181" cy="4031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Trends Assistant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C1EE7B6-D68C-97FE-DD37-BAE39B8004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6000" y="2168011"/>
            <a:ext cx="2920181" cy="4031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News Assistant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84E0C59-3A9C-362A-46FF-8C1D6501681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095999" y="4077928"/>
            <a:ext cx="2920182" cy="4031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Stock Sentiment Assistant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5603D82-4522-976E-4D57-359BB697CC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176387" y="2502308"/>
            <a:ext cx="1759975" cy="78166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Assistant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EE04AB6-E964-B219-1971-63229FC17FEF}"/>
              </a:ext>
            </a:extLst>
          </p:cNvPr>
          <p:cNvCxnSpPr>
            <a:cxnSpLocks noGrp="1" noRot="1" noMove="1" noResize="1" noEditPoints="1" noAdjustHandles="1" noChangeArrowheads="1" noChangeShapeType="1"/>
            <a:stCxn id="8" idx="3"/>
            <a:endCxn id="16" idx="1"/>
          </p:cNvCxnSpPr>
          <p:nvPr/>
        </p:nvCxnSpPr>
        <p:spPr>
          <a:xfrm flipV="1">
            <a:off x="4827639" y="1391265"/>
            <a:ext cx="1268361" cy="245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4DD555B-9589-B97F-73D2-9CDBB750D04E}"/>
              </a:ext>
            </a:extLst>
          </p:cNvPr>
          <p:cNvCxnSpPr>
            <a:cxnSpLocks noGrp="1" noRot="1" noMove="1" noResize="1" noEditPoints="1" noAdjustHandles="1" noChangeArrowheads="1" noChangeShapeType="1"/>
            <a:stCxn id="9" idx="3"/>
            <a:endCxn id="17" idx="1"/>
          </p:cNvCxnSpPr>
          <p:nvPr/>
        </p:nvCxnSpPr>
        <p:spPr>
          <a:xfrm>
            <a:off x="4827639" y="2369573"/>
            <a:ext cx="12683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BD36C5B6-BD54-075D-38F0-1E23263DBCB6}"/>
              </a:ext>
            </a:extLst>
          </p:cNvPr>
          <p:cNvCxnSpPr>
            <a:cxnSpLocks noGrp="1" noRot="1" noMove="1" noResize="1" noEditPoints="1" noAdjustHandles="1" noChangeArrowheads="1" noChangeShapeType="1"/>
            <a:stCxn id="10" idx="3"/>
          </p:cNvCxnSpPr>
          <p:nvPr/>
        </p:nvCxnSpPr>
        <p:spPr>
          <a:xfrm>
            <a:off x="4827639" y="3303640"/>
            <a:ext cx="1268360" cy="904569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AA454D8-CFB0-03E1-ABA8-255F8B071CB8}"/>
              </a:ext>
            </a:extLst>
          </p:cNvPr>
          <p:cNvCxnSpPr>
            <a:cxnSpLocks noGrp="1" noRot="1" noMove="1" noResize="1" noEditPoints="1" noAdjustHandles="1" noChangeArrowheads="1" noChangeShapeType="1"/>
            <a:stCxn id="13" idx="3"/>
          </p:cNvCxnSpPr>
          <p:nvPr/>
        </p:nvCxnSpPr>
        <p:spPr>
          <a:xfrm flipV="1">
            <a:off x="4827639" y="4404852"/>
            <a:ext cx="1268360" cy="879986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EC1918A-EF68-E03E-3FFE-0BEF93836EE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3"/>
            <a:endCxn id="18" idx="1"/>
          </p:cNvCxnSpPr>
          <p:nvPr/>
        </p:nvCxnSpPr>
        <p:spPr>
          <a:xfrm>
            <a:off x="4827639" y="4279490"/>
            <a:ext cx="126836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106CA985-EC98-B8AE-DC04-8B18B843827B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9016181" y="1342105"/>
            <a:ext cx="1160206" cy="1501876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E3454-E019-A850-4ABD-4F032EB10FA7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 flipV="1">
            <a:off x="9016181" y="2952132"/>
            <a:ext cx="1160206" cy="1386349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75E7B8E6-60F8-C471-7BDD-BCE2CC3E3A45}"/>
              </a:ext>
            </a:extLst>
          </p:cNvPr>
          <p:cNvCxnSpPr>
            <a:cxnSpLocks noGrp="1" noRot="1" noMove="1" noResize="1" noEditPoints="1" noAdjustHandles="1" noChangeArrowheads="1" noChangeShapeType="1"/>
            <a:stCxn id="17" idx="3"/>
            <a:endCxn id="19" idx="1"/>
          </p:cNvCxnSpPr>
          <p:nvPr/>
        </p:nvCxnSpPr>
        <p:spPr>
          <a:xfrm>
            <a:off x="9016181" y="2369573"/>
            <a:ext cx="1160206" cy="523568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31C979D8-A049-9F4F-6977-9C71B079C33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0206989" y="4559709"/>
            <a:ext cx="1759975" cy="51127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Response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21037B7-5603-3231-5036-14B7B48DAF24}"/>
              </a:ext>
            </a:extLst>
          </p:cNvPr>
          <p:cNvCxnSpPr>
            <a:cxnSpLocks noGrp="1" noRot="1" noMove="1" noResize="1" noEditPoints="1" noAdjustHandles="1" noChangeArrowheads="1" noChangeShapeType="1"/>
            <a:stCxn id="19" idx="2"/>
            <a:endCxn id="64" idx="0"/>
          </p:cNvCxnSpPr>
          <p:nvPr/>
        </p:nvCxnSpPr>
        <p:spPr>
          <a:xfrm>
            <a:off x="11056375" y="3283973"/>
            <a:ext cx="30602" cy="12757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E63CA29-5297-8641-6A59-353EEAFCA2CA}"/>
              </a:ext>
            </a:extLst>
          </p:cNvPr>
          <p:cNvCxnSpPr/>
          <p:nvPr/>
        </p:nvCxnSpPr>
        <p:spPr>
          <a:xfrm>
            <a:off x="1524000" y="3232355"/>
            <a:ext cx="2362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776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c5e6e129-f928-4a05-ae32-d838f6b21bdd}" enabled="1" method="Standard" siteId="{8b87af7d-8647-4dc7-8df4-5f69a2011bb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35</Words>
  <Application>Microsoft Office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Tahoma</vt:lpstr>
      <vt:lpstr>Office Theme</vt:lpstr>
      <vt:lpstr>Enhancing Investment Decisions with Data-Driven Insights</vt:lpstr>
    </vt:vector>
  </TitlesOfParts>
  <Company>Sopra Steria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TIWARI Shivendra</dc:creator>
  <cp:lastModifiedBy>TIWARI Shivendra</cp:lastModifiedBy>
  <cp:revision>1</cp:revision>
  <dcterms:created xsi:type="dcterms:W3CDTF">2025-03-25T05:25:34Z</dcterms:created>
  <dcterms:modified xsi:type="dcterms:W3CDTF">2025-03-25T06:21:16Z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C2 - Restricted use </vt:lpwstr>
  </property>
</Properties>
</file>