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464040"/>
            <a:ext cx="7771680" cy="36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i="1" lang="en-IN" sz="6600" spc="-1" strike="noStrike">
                <a:solidFill>
                  <a:srgbClr val="ce181e"/>
                </a:solidFill>
                <a:latin typeface="Calibri"/>
              </a:rPr>
              <a:t>PREDICTION </a:t>
            </a:r>
            <a:br/>
            <a:r>
              <a:rPr b="1" i="1" lang="en-IN" sz="6600" spc="-1" strike="noStrike">
                <a:solidFill>
                  <a:srgbClr val="ce181e"/>
                </a:solidFill>
                <a:latin typeface="Calibri"/>
              </a:rPr>
              <a:t>ANALYSIS ON </a:t>
            </a:r>
            <a:br/>
            <a:r>
              <a:rPr b="1" i="1" lang="en-IN" sz="6600" spc="-1" strike="noStrike">
                <a:solidFill>
                  <a:srgbClr val="ce181e"/>
                </a:solidFill>
                <a:latin typeface="Calibri"/>
              </a:rPr>
              <a:t>SALARY GROWTH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32000" y="4839480"/>
            <a:ext cx="8228880" cy="164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2200" spc="-1" strike="noStrike">
                <a:solidFill>
                  <a:srgbClr val="f37b70"/>
                </a:solidFill>
                <a:latin typeface="Calibri"/>
              </a:rPr>
              <a:t>                                   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2200" spc="-1" strike="noStrike">
                <a:solidFill>
                  <a:srgbClr val="f37b70"/>
                </a:solidFill>
                <a:latin typeface="Calibri"/>
              </a:rPr>
              <a:t>                             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IN" sz="3200" spc="-1" strike="noStrike">
                <a:solidFill>
                  <a:srgbClr val="f37b70"/>
                </a:solidFill>
                <a:latin typeface="Calibri"/>
              </a:rPr>
              <a:t>  </a:t>
            </a:r>
            <a:r>
              <a:rPr b="1" i="1" lang="en-IN" sz="3200" spc="-1" strike="noStrike">
                <a:solidFill>
                  <a:srgbClr val="f37b70"/>
                </a:solidFill>
                <a:latin typeface="Calibri"/>
              </a:rPr>
              <a:t>-THETE DNYANESHWARI PARASHARAM</a:t>
            </a:r>
            <a:endParaRPr b="0" lang="en-IN" sz="3200" spc="-1" strike="noStrike">
              <a:latin typeface="Arial"/>
            </a:endParaRPr>
          </a:p>
        </p:txBody>
      </p:sp>
    </p:spTree>
  </p:cSld>
  <p:transition spd="med">
    <p:wipe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18400" y="6411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Aim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21600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             </a:t>
            </a:r>
            <a:endParaRPr b="0" lang="en-IN" sz="3200" spc="-1" strike="noStrike">
              <a:latin typeface="Arial"/>
            </a:endParaRPr>
          </a:p>
          <a:p>
            <a:pPr marL="343080" indent="-342360" algn="ctr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            </a:t>
            </a: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To analyse Data to find out whose salary is increased and predict   which employee get higher in salary by using Logistic-regression.</a:t>
            </a:r>
            <a:endParaRPr b="0" lang="en-IN" sz="3200" spc="-1" strike="noStrike">
              <a:latin typeface="Arial"/>
            </a:endParaRPr>
          </a:p>
        </p:txBody>
      </p:sp>
    </p:spTree>
  </p:cSld>
  <p:transition spd="med">
    <p:pull dir="d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54760" y="720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           </a:t>
            </a: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Observation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2386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Study the factors which affect the salary of employee.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Find out which employee performance meet the most criteria.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Find out the number of departments.</a:t>
            </a:r>
            <a:endParaRPr b="0" lang="en-IN" sz="3200" spc="-1" strike="noStrike">
              <a:latin typeface="Arial"/>
            </a:endParaRPr>
          </a:p>
        </p:txBody>
      </p:sp>
    </p:spTree>
  </p:cSld>
  <p:transition spd="med">
    <p:wheel spokes="1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6760" y="65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    </a:t>
            </a: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Tools &amp; Technology used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82760" y="26024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Python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Jupyter Notebook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Python libraries:                              pandas, matplotlib, sklearn</a:t>
            </a:r>
            <a:endParaRPr b="0" lang="en-IN" sz="3200" spc="-1" strike="noStrike">
              <a:latin typeface="Arial"/>
            </a:endParaRPr>
          </a:p>
        </p:txBody>
      </p:sp>
    </p:spTree>
  </p:cSld>
  <p:transition spd="med">
    <p:split dir="in" orient="horz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          </a:t>
            </a: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Methodlogy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Data collection: I have collected the Data from Google.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Data Cleaning: In this step we prepare the data for     further analysis by removing null values, transforming and standardizing our data.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Exploratory Data Analyis: After cleaning process we    study the descriptive statistics, visualize data based on how they are related to each other.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Model Development: In this vary stage we undergo the use of machine learning algorithm to model.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Evaluation: After model development we check the Confusion metrics and also checks for the accuracy which produces more accurate results.</a:t>
            </a:r>
            <a:endParaRPr b="0" lang="en-IN" sz="3200" spc="-1" strike="noStrike">
              <a:latin typeface="Arial"/>
            </a:endParaRPr>
          </a:p>
        </p:txBody>
      </p:sp>
    </p:spTree>
  </p:cSld>
  <p:transition spd="med">
    <p:push dir="d"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i="1" lang="en-IN" sz="3200" spc="-1" strike="noStrike">
                <a:solidFill>
                  <a:srgbClr val="000000"/>
                </a:solidFill>
                <a:latin typeface="Abyssinica SIL"/>
              </a:rPr>
              <a:t>               </a:t>
            </a:r>
            <a:r>
              <a:rPr b="1" i="1" lang="en-IN" sz="4000" spc="-1" strike="noStrike">
                <a:solidFill>
                  <a:srgbClr val="000000"/>
                </a:solidFill>
                <a:latin typeface="Abyssinica SIL"/>
              </a:rPr>
              <a:t>Conclusion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The ratio of the employees are female worker are more then male workers.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 </a:t>
            </a: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The maitial status of the employee are most number of employee are single 17 then married are 9 &amp; divorced 9,seprated 11 and widow 13.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The total number of employees are 62 but active employees are only 26 so growth or higher in salary is applied for 199 employee.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Most of the employee are working in Production team.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Most of the employees have performanc _score is Fully Meet.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ffffff"/>
                </a:solidFill>
                <a:latin typeface="Abyssinica SIL"/>
              </a:rPr>
              <a:t>So in this data set we are seen that performance score is used to decide who will get higher in salary or who will not.</a:t>
            </a:r>
            <a:endParaRPr b="0" lang="en-IN" sz="3200" spc="-1" strike="noStrike">
              <a:latin typeface="Arial"/>
            </a:endParaRPr>
          </a:p>
        </p:txBody>
      </p:sp>
    </p:spTree>
  </p:cSld>
  <p:transition spd="med">
    <p:cover dir="d"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73600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IN" sz="6600" spc="-1" strike="noStrike">
                <a:solidFill>
                  <a:srgbClr val="000000"/>
                </a:solidFill>
                <a:latin typeface="Abyssinica SIL"/>
              </a:rPr>
              <a:t>Thank You</a:t>
            </a:r>
            <a:endParaRPr b="0" lang="en-IN" sz="6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LibreOffice/6.0.7.3$Linux_X86_64 LibreOffice_project/00m0$Build-3</Application>
  <Words>0</Words>
  <Paragraphs>0</Paragraphs>
  <Company>Moyea Software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2022-08-18T11:32:29Z</dcterms:created>
  <dc:creator/>
  <dc:description>Made by Leawo Software. To find more free PowerPoint templates, please visit http://www.leawo.com/free-powerpoint-templates/</dc:description>
  <cp:keywords>IT IT PowerPoint template free PowerPoint template download PPT template PowerPoint templates slideshow template POT POTX Power Point template slide show template</cp:keywords>
  <dc:language>en-IN</dc:language>
  <cp:lastModifiedBy/>
  <dcterms:modified xsi:type="dcterms:W3CDTF">2022-08-18T16:27:25Z</dcterms:modified>
  <cp:revision>4</cp:revision>
  <dc:subject>PowerPoint template, IT</dc:subject>
  <dc:title>Leawo Free IT PowerPoint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Moyea Software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  <property fmtid="{D5CDD505-2E9C-101B-9397-08002B2CF9AE}" pid="13" name="category">
    <vt:lpwstr>PowerPoint template, IT</vt:lpwstr>
  </property>
</Properties>
</file>