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b89f71c6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b89f71c6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b89f71c6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b89f71c6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b78e5e1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b78e5e1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89f71c67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b89f71c67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b89f71c6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b89f71c6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b89f71c6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b89f71c6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78e5e1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78e5e1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89f71c6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b89f71c6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89f71c6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89f71c6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89f71c6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b89f71c6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89f71c67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b89f71c6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78e5e1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78e5e1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21700" y="1426200"/>
            <a:ext cx="7500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How to automatically compare two Power BI reports?</a:t>
            </a:r>
            <a:endParaRPr sz="31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09850" y="2961675"/>
            <a:ext cx="55428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775"/>
              <a:t>                                         Ilija Tavchioski</a:t>
            </a:r>
            <a:endParaRPr sz="177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75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63" y="272025"/>
            <a:ext cx="27717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1800600" y="34600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dr. Erik Štrumbelj          Vid Smrke (In516ht)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7161900" y="4151400"/>
            <a:ext cx="17250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 May 2023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Ljubljana, Slovenia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comparison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Rearrangement of the data instances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What is interpreted as a difference?</a:t>
            </a:r>
            <a:endParaRPr sz="14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Difference in values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One of the values is NaN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Both of the values are NaN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Different string values</a:t>
            </a:r>
            <a:endParaRPr sz="12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Equal string values</a:t>
            </a:r>
            <a:endParaRPr sz="12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350" y="735850"/>
            <a:ext cx="43243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output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Overview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Report</a:t>
            </a:r>
            <a:endParaRPr sz="16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Number of rows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Number of columns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Difference in values</a:t>
            </a:r>
            <a:endParaRPr sz="1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425" y="1171063"/>
            <a:ext cx="40195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600" y="-48375"/>
            <a:ext cx="9186601" cy="51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What was achieved?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Limitations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Assumption about the colour of the visualizations and the report’s background</a:t>
            </a:r>
            <a:endParaRPr sz="1300"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300">
                <a:solidFill>
                  <a:schemeClr val="lt1"/>
                </a:solidFill>
              </a:rPr>
              <a:t>Time comple</a:t>
            </a:r>
            <a:r>
              <a:rPr lang="en" sz="12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xity of the rearrangement algorithm</a:t>
            </a:r>
            <a:endParaRPr sz="12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300">
                <a:solidFill>
                  <a:schemeClr val="lt1"/>
                </a:solidFill>
              </a:rPr>
              <a:t>Time comple</a:t>
            </a:r>
            <a:r>
              <a:rPr lang="en" sz="12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xity of the rearrangement algorithm</a:t>
            </a:r>
            <a:endParaRPr sz="12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Further improvements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Deep Learning for image segmentation</a:t>
            </a:r>
            <a:endParaRPr sz="1300"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300">
                <a:solidFill>
                  <a:schemeClr val="lt1"/>
                </a:solidFill>
              </a:rPr>
              <a:t>E</a:t>
            </a:r>
            <a:r>
              <a:rPr lang="en" sz="12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xtract the data directly from Power BI Desktop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Data migration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Completeness check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Data sampling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</a:pPr>
            <a:r>
              <a:rPr lang="en" sz="1700">
                <a:solidFill>
                  <a:schemeClr val="lt1"/>
                </a:solidFill>
              </a:rPr>
              <a:t>In516ht proposal</a:t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300" y="1404874"/>
            <a:ext cx="3784349" cy="14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Power BI report?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 software for creating interactive and dynamic visualizations of data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Features such as: filtering, calculating measurements, slicing data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 dataset is queried of the database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Each visualization is created of the calculations from the data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More options</a:t>
            </a:r>
            <a:endParaRPr sz="17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800">
                <a:solidFill>
                  <a:schemeClr val="lt1"/>
                </a:solidFill>
              </a:rPr>
              <a:t>E</a:t>
            </a: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xport data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Downloaded CS file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319675"/>
            <a:ext cx="4707575" cy="3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600">
                <a:solidFill>
                  <a:schemeClr val="lt1"/>
                </a:solidFill>
              </a:rPr>
              <a:t>How to </a:t>
            </a:r>
            <a:r>
              <a:rPr lang="en" sz="1600">
                <a:solidFill>
                  <a:schemeClr val="lt1"/>
                </a:solidFill>
              </a:rPr>
              <a:t>e</a:t>
            </a:r>
            <a:r>
              <a:rPr lang="en" sz="16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xtract the data</a:t>
            </a: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BI API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BI Desktop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crawler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Arial"/>
              <a:buChar char="●"/>
            </a:pPr>
            <a:r>
              <a:rPr lang="en" sz="15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compare the data?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Unknown key value!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Permuted rows or columns are not interpreted as difference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600">
                <a:solidFill>
                  <a:schemeClr val="lt1"/>
                </a:solidFill>
              </a:rPr>
              <a:t>Two reports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Username, Password, WorkspaceId, ReportId, DataFolder</a:t>
            </a:r>
            <a:endParaRPr sz="16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600">
                <a:solidFill>
                  <a:schemeClr val="lt1"/>
                </a:solidFill>
              </a:rPr>
              <a:t>Data e</a:t>
            </a: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xtraction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comparison</a:t>
            </a:r>
            <a:endParaRPr sz="13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Generating comparison report in E</a:t>
            </a:r>
            <a:r>
              <a:rPr lang="en" sz="125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xcel</a:t>
            </a:r>
            <a:endParaRPr sz="15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Image localization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Assumptions about  the colouring of the report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75" y="208900"/>
            <a:ext cx="4001500" cy="4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