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F563C5-6A88-4A5B-AFE0-E6F4EE348E07}">
  <a:tblStyle styleId="{72F563C5-6A88-4A5B-AFE0-E6F4EE348E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c0b96e3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c0b96e3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c0b96e3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c0b96e3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b89f71c6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b89f71c6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c0b96e36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c0b96e36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b89f71c67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b89f71c67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78e5e1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78e5e1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b89f71c67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b89f71c67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b89f71c6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b89f71c6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b89f71c6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b89f71c6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b78e5e1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b78e5e1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b89f71c6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b89f71c6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b89f71c6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b89f71c6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b89f71c6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b89f71c6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b89f71c67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b89f71c67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b78e5e1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b78e5e1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21700" y="1426200"/>
            <a:ext cx="7500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How to automatically compare two Power BI reports?</a:t>
            </a:r>
            <a:endParaRPr sz="31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09850" y="2961675"/>
            <a:ext cx="55428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775"/>
              <a:t>                                         Ilija Tavchioski</a:t>
            </a:r>
            <a:endParaRPr sz="177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75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463" y="272025"/>
            <a:ext cx="27717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1800600" y="34600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dr. Erik Štrumbelj          Vid Smrke 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7161900" y="4151400"/>
            <a:ext cx="17250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 May 2023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Ljubljana, Slovenia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694" y="4115513"/>
            <a:ext cx="2487333" cy="6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 – Challenge</a:t>
            </a:r>
            <a:endParaRPr/>
          </a:p>
        </p:txBody>
      </p:sp>
      <p:graphicFrame>
        <p:nvGraphicFramePr>
          <p:cNvPr id="195" name="Google Shape;195;p22"/>
          <p:cNvGraphicFramePr/>
          <p:nvPr/>
        </p:nvGraphicFramePr>
        <p:xfrm>
          <a:off x="502800" y="22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{72F563C5-6A88-4A5B-AFE0-E6F4EE348E07}</a:tableStyleId>
              </a:tblPr>
              <a:tblGrid>
                <a:gridCol w="826800"/>
                <a:gridCol w="709650"/>
                <a:gridCol w="768225"/>
                <a:gridCol w="826800"/>
                <a:gridCol w="937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B.Player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Messi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Nem.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6" name="Google Shape;196;p22"/>
          <p:cNvGraphicFramePr/>
          <p:nvPr/>
        </p:nvGraphicFramePr>
        <p:xfrm>
          <a:off x="4654025" y="22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{72F563C5-6A88-4A5B-AFE0-E6F4EE348E07}</a:tableStyleId>
              </a:tblPr>
              <a:tblGrid>
                <a:gridCol w="873700"/>
                <a:gridCol w="838500"/>
                <a:gridCol w="885400"/>
                <a:gridCol w="615900"/>
                <a:gridCol w="873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B.Player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League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Suarez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Cav.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Benz.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 – Challenge</a:t>
            </a:r>
            <a:endParaRPr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502800" y="22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{72F563C5-6A88-4A5B-AFE0-E6F4EE348E07}</a:tableStyleId>
              </a:tblPr>
              <a:tblGrid>
                <a:gridCol w="826800"/>
                <a:gridCol w="709650"/>
                <a:gridCol w="768225"/>
                <a:gridCol w="826800"/>
                <a:gridCol w="937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B.Player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Messi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Nem.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" name="Google Shape;203;p23"/>
          <p:cNvGraphicFramePr/>
          <p:nvPr/>
        </p:nvGraphicFramePr>
        <p:xfrm>
          <a:off x="4654025" y="22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{72F563C5-6A88-4A5B-AFE0-E6F4EE348E07}</a:tableStyleId>
              </a:tblPr>
              <a:tblGrid>
                <a:gridCol w="873700"/>
                <a:gridCol w="838500"/>
                <a:gridCol w="616325"/>
                <a:gridCol w="822875"/>
                <a:gridCol w="935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B.Player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Suarez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Benz.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Nem.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Rearrangement of the data instances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What is interpreted as a difference?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Difference in values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One of the values is NaN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Both of the values are NaN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Different string values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Equal string values</a:t>
            </a:r>
            <a:endParaRPr sz="14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350" y="735850"/>
            <a:ext cx="43243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82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 – Challenge</a:t>
            </a:r>
            <a:endParaRPr/>
          </a:p>
        </p:txBody>
      </p:sp>
      <p:graphicFrame>
        <p:nvGraphicFramePr>
          <p:cNvPr id="216" name="Google Shape;216;p25"/>
          <p:cNvGraphicFramePr/>
          <p:nvPr/>
        </p:nvGraphicFramePr>
        <p:xfrm>
          <a:off x="962850" y="17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{72F563C5-6A88-4A5B-AFE0-E6F4EE348E07}</a:tableStyleId>
              </a:tblPr>
              <a:tblGrid>
                <a:gridCol w="1191800"/>
                <a:gridCol w="715750"/>
                <a:gridCol w="74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7" name="Google Shape;217;p25"/>
          <p:cNvGraphicFramePr/>
          <p:nvPr/>
        </p:nvGraphicFramePr>
        <p:xfrm>
          <a:off x="4219725" y="17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{72F563C5-6A88-4A5B-AFE0-E6F4EE348E07}</a:tableStyleId>
              </a:tblPr>
              <a:tblGrid>
                <a:gridCol w="889275"/>
                <a:gridCol w="796100"/>
                <a:gridCol w="723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Google Shape;218;p25"/>
          <p:cNvSpPr txBox="1"/>
          <p:nvPr/>
        </p:nvSpPr>
        <p:spPr>
          <a:xfrm>
            <a:off x="1150825" y="3460725"/>
            <a:ext cx="53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But, maybe the difference is actually in the key value?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output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Overview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Report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Number of rows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Number of columns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Difference in values</a:t>
            </a:r>
            <a:endParaRPr sz="14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425" y="1171063"/>
            <a:ext cx="40195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600" y="-48375"/>
            <a:ext cx="9186601" cy="51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Discussion</a:t>
            </a:r>
            <a:endParaRPr sz="3100"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819150" y="1516100"/>
            <a:ext cx="79587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What was achieved?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Why we did not use any conventional Data Science Methods?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Limitations</a:t>
            </a:r>
            <a:endParaRPr sz="18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Assumption about the colour of the visualizations and the report’s background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Time complexity of the rearrangement algorithm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Get the algorithm closer to the real arrangement</a:t>
            </a:r>
            <a:endParaRPr sz="16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Further improvements</a:t>
            </a:r>
            <a:endParaRPr sz="18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Deep Learning for image segmentation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Extract the data directly from Power BI Desktop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Add Docker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Data migration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Completeness check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Data sampling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In516ht proposal</a:t>
            </a:r>
            <a:endParaRPr sz="17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300" y="1404874"/>
            <a:ext cx="3784349" cy="14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Power BI report?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 software for creating interactive and dynamic visualizations of data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Features such as: filtering, calculating measurements, slicing data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 dataset is queried of the database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Each visualization is created of the calculations from the data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options</a:t>
            </a:r>
            <a:endParaRPr sz="17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800">
                <a:solidFill>
                  <a:schemeClr val="lt1"/>
                </a:solidFill>
              </a:rPr>
              <a:t>E</a:t>
            </a: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xport data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Downloaded CSV file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1319675"/>
            <a:ext cx="4707575" cy="32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800">
                <a:solidFill>
                  <a:schemeClr val="lt1"/>
                </a:solidFill>
              </a:rPr>
              <a:t>How to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80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xtract the data</a:t>
            </a: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○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 BI API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○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 BI Desktop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○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crawler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compare the data?</a:t>
            </a:r>
            <a:endParaRPr sz="17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○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Unknown key value!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○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Permuted rows or columns are not interpreted as difference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</a:rPr>
              <a:t>Command Line Application implemented in Python</a:t>
            </a:r>
            <a:endParaRPr sz="1800">
              <a:solidFill>
                <a:schemeClr val="lt1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●"/>
            </a:pPr>
            <a:r>
              <a:rPr b="1" lang="en" sz="1800">
                <a:solidFill>
                  <a:schemeClr val="lt1"/>
                </a:solidFill>
              </a:rPr>
              <a:t>Input: </a:t>
            </a:r>
            <a:r>
              <a:rPr lang="en" sz="1800">
                <a:solidFill>
                  <a:schemeClr val="lt1"/>
                </a:solidFill>
              </a:rPr>
              <a:t>Two Power BI reports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Data Extraction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Data Comparison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Output: </a:t>
            </a:r>
            <a:r>
              <a:rPr lang="en" sz="1800">
                <a:solidFill>
                  <a:schemeClr val="lt1"/>
                </a:solidFill>
              </a:rPr>
              <a:t>comparison report in Excel</a:t>
            </a:r>
            <a:endParaRPr sz="1800">
              <a:solidFill>
                <a:schemeClr val="lt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Username, Password, WorkspaceID, ReportID, DataFolder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63" y="1700388"/>
            <a:ext cx="11334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Crawler implemented with Selenium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</a:t>
            </a:r>
            <a:r>
              <a:rPr lang="en" sz="1800">
                <a:solidFill>
                  <a:schemeClr val="lt1"/>
                </a:solidFill>
              </a:rPr>
              <a:t>ocalization of the visualizations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Assumptions about  the colouring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575" y="208900"/>
            <a:ext cx="4001500" cy="47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00" y="3736438"/>
            <a:ext cx="2818225" cy="10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3988" y="3530050"/>
            <a:ext cx="1138025" cy="11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