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1676-1D96-4292-B178-6053C0B5553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31676-1D96-4292-B178-6053C0B5553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AB4C-5C4A-4B89-8B3A-EA8492FE72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7800" y="1371600"/>
            <a:ext cx="7239000" cy="2133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733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mployees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ArrayList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0" y="2057400"/>
            <a:ext cx="10668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733800" y="2057400"/>
            <a:ext cx="990600" cy="838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34000" y="2133600"/>
            <a:ext cx="838200" cy="762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00200" y="2133600"/>
            <a:ext cx="22098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LibraryCard</a:t>
            </a:r>
            <a:r>
              <a:rPr lang="en-US" dirty="0" smtClean="0"/>
              <a:t>  </a:t>
            </a:r>
            <a:r>
              <a:rPr lang="en-US" dirty="0" err="1" smtClean="0"/>
              <a:t>lc</a:t>
            </a:r>
            <a:r>
              <a:rPr lang="en-US" dirty="0" smtClean="0"/>
              <a:t> ;</a:t>
            </a:r>
          </a:p>
          <a:p>
            <a:pPr algn="ctr"/>
            <a:r>
              <a:rPr lang="en-US" dirty="0" err="1" smtClean="0"/>
              <a:t>Userid</a:t>
            </a:r>
            <a:endParaRPr lang="en-US" dirty="0" smtClean="0"/>
          </a:p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943600" y="2133600"/>
            <a:ext cx="2362200" cy="266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1600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447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LibraryCard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2819400" y="3467100"/>
            <a:ext cx="3124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3800" y="5562600"/>
            <a:ext cx="4343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47800" y="2133600"/>
            <a:ext cx="23622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calculateFine</a:t>
            </a:r>
            <a:r>
              <a:rPr lang="en-US" dirty="0" smtClean="0"/>
              <a:t>(</a:t>
            </a:r>
            <a:r>
              <a:rPr lang="en-US" dirty="0" err="1" smtClean="0"/>
              <a:t>FineCalculator</a:t>
            </a:r>
            <a:r>
              <a:rPr lang="en-US" dirty="0" smtClean="0"/>
              <a:t> f)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019800" y="2209800"/>
            <a:ext cx="22860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524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Librarian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1524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FineCalculater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2895600" y="3429000"/>
            <a:ext cx="3124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0" y="2133600"/>
            <a:ext cx="28194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List&lt;Book&gt; books = new </a:t>
            </a:r>
            <a:r>
              <a:rPr lang="en-US" dirty="0" err="1" smtClean="0"/>
              <a:t>ArrayList</a:t>
            </a:r>
            <a:r>
              <a:rPr lang="en-US" dirty="0" smtClean="0"/>
              <a:t>&lt;&gt;();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590800" y="3810000"/>
            <a:ext cx="9906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1524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572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Pamuru</dc:creator>
  <cp:lastModifiedBy>Pamuru</cp:lastModifiedBy>
  <cp:revision>1</cp:revision>
  <dcterms:created xsi:type="dcterms:W3CDTF">2025-03-24T15:23:21Z</dcterms:created>
  <dcterms:modified xsi:type="dcterms:W3CDTF">2025-03-25T05:34:15Z</dcterms:modified>
</cp:coreProperties>
</file>