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0858-B557-40B3-98B1-9724063526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77B7A-D386-42EA-BC5D-068E8D2D10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95400" y="762000"/>
            <a:ext cx="27432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</a:p>
          <a:p>
            <a:pPr algn="ctr"/>
            <a:r>
              <a:rPr lang="en-US" dirty="0" smtClean="0"/>
              <a:t>Void m1()</a:t>
            </a:r>
          </a:p>
          <a:p>
            <a:pPr algn="ctr"/>
            <a:r>
              <a:rPr lang="en-US" dirty="0" smtClean="0"/>
              <a:t>//100 methods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4038600"/>
            <a:ext cx="2133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</a:p>
          <a:p>
            <a:pPr algn="ctr"/>
            <a:r>
              <a:rPr lang="en-US" dirty="0" smtClean="0"/>
              <a:t>Void m2()</a:t>
            </a:r>
          </a:p>
          <a:p>
            <a:pPr algn="ctr"/>
            <a:r>
              <a:rPr lang="en-US" dirty="0" smtClean="0"/>
              <a:t>//50 </a:t>
            </a:r>
            <a:r>
              <a:rPr lang="en-US" dirty="0" err="1" smtClean="0"/>
              <a:t>methos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600" y="1676400"/>
            <a:ext cx="4114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Parent p=new Parent();</a:t>
            </a:r>
          </a:p>
          <a:p>
            <a:pPr algn="ctr"/>
            <a:r>
              <a:rPr lang="en-US" dirty="0" smtClean="0"/>
              <a:t>P1.m1();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Child c1 =  new Child();</a:t>
            </a:r>
          </a:p>
          <a:p>
            <a:pPr algn="ctr"/>
            <a:r>
              <a:rPr lang="en-US" dirty="0" smtClean="0"/>
              <a:t>c1.m2();</a:t>
            </a:r>
          </a:p>
          <a:p>
            <a:pPr algn="ctr"/>
            <a:r>
              <a:rPr lang="en-US" dirty="0" smtClean="0"/>
              <a:t>c1.m1();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 rot="5400000">
            <a:off x="2247900" y="35433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Pamuru</dc:creator>
  <cp:lastModifiedBy>Pamuru</cp:lastModifiedBy>
  <cp:revision>1</cp:revision>
  <dcterms:created xsi:type="dcterms:W3CDTF">2025-03-14T15:11:38Z</dcterms:created>
  <dcterms:modified xsi:type="dcterms:W3CDTF">2025-03-14T17:53:03Z</dcterms:modified>
</cp:coreProperties>
</file>