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4934-2825-452D-A682-1EC5FD1527D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25CE-DB35-4F0C-82D4-981A89D3B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4934-2825-452D-A682-1EC5FD1527D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25CE-DB35-4F0C-82D4-981A89D3B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4934-2825-452D-A682-1EC5FD1527D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25CE-DB35-4F0C-82D4-981A89D3B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4934-2825-452D-A682-1EC5FD1527D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25CE-DB35-4F0C-82D4-981A89D3B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4934-2825-452D-A682-1EC5FD1527D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25CE-DB35-4F0C-82D4-981A89D3B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4934-2825-452D-A682-1EC5FD1527D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25CE-DB35-4F0C-82D4-981A89D3B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4934-2825-452D-A682-1EC5FD1527D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25CE-DB35-4F0C-82D4-981A89D3B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4934-2825-452D-A682-1EC5FD1527D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25CE-DB35-4F0C-82D4-981A89D3B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4934-2825-452D-A682-1EC5FD1527D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25CE-DB35-4F0C-82D4-981A89D3B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4934-2825-452D-A682-1EC5FD1527D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25CE-DB35-4F0C-82D4-981A89D3B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4934-2825-452D-A682-1EC5FD1527D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25CE-DB35-4F0C-82D4-981A89D3B6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D4934-2825-452D-A682-1EC5FD1527D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25CE-DB35-4F0C-82D4-981A89D3B6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0" y="1524000"/>
            <a:ext cx="2895600" cy="213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Id=11</a:t>
            </a:r>
          </a:p>
          <a:p>
            <a:pPr algn="ctr"/>
            <a:r>
              <a:rPr lang="en-US" dirty="0" smtClean="0"/>
              <a:t>Name =Ravi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990600"/>
            <a:ext cx="2743200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</a:t>
            </a:r>
          </a:p>
          <a:p>
            <a:pPr algn="ctr"/>
            <a:r>
              <a:rPr lang="en-US" dirty="0" smtClean="0"/>
              <a:t>Default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Final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Abstract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124200" y="990600"/>
            <a:ext cx="2743200" cy="4648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</a:t>
            </a:r>
          </a:p>
          <a:p>
            <a:pPr algn="ctr"/>
            <a:r>
              <a:rPr lang="en-US" dirty="0" smtClean="0"/>
              <a:t>Default</a:t>
            </a:r>
          </a:p>
          <a:p>
            <a:pPr algn="ctr"/>
            <a:r>
              <a:rPr lang="en-US" dirty="0" smtClean="0"/>
              <a:t>Protected(Default + subclasses)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Final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Abstract</a:t>
            </a:r>
          </a:p>
          <a:p>
            <a:pPr algn="ctr"/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72200" y="990600"/>
            <a:ext cx="2743200" cy="4648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</a:t>
            </a:r>
          </a:p>
          <a:p>
            <a:pPr algn="ctr"/>
            <a:r>
              <a:rPr lang="en-US" dirty="0" smtClean="0"/>
              <a:t>Default</a:t>
            </a:r>
          </a:p>
          <a:p>
            <a:pPr algn="ctr"/>
            <a:r>
              <a:rPr lang="en-US" dirty="0" smtClean="0"/>
              <a:t>Private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Final</a:t>
            </a:r>
          </a:p>
          <a:p>
            <a:pPr algn="ctr"/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810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457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4600" y="457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Instance Variables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27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Pamuru</dc:creator>
  <cp:lastModifiedBy>Pamuru</cp:lastModifiedBy>
  <cp:revision>2</cp:revision>
  <dcterms:created xsi:type="dcterms:W3CDTF">2025-03-18T15:52:23Z</dcterms:created>
  <dcterms:modified xsi:type="dcterms:W3CDTF">2025-03-18T17:10:00Z</dcterms:modified>
</cp:coreProperties>
</file>