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80007-CAB7-4206-83FE-3BEC171DBBE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788D-A2E6-48E6-8831-AB6E827E25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228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Pamuru</dc:creator>
  <cp:lastModifiedBy>Pamuru</cp:lastModifiedBy>
  <cp:revision>1</cp:revision>
  <dcterms:created xsi:type="dcterms:W3CDTF">2025-03-30T10:56:00Z</dcterms:created>
  <dcterms:modified xsi:type="dcterms:W3CDTF">2025-03-30T13:39:20Z</dcterms:modified>
</cp:coreProperties>
</file>