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7B32CB7-04EE-40C1-9773-DC150F0990D7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7CCFB66-67E0-4F70-8317-D66C42018D9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ROAD TO STARWARZ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dirty="0" smtClean="0"/>
              <a:t>#Elias V. Fernandez III</a:t>
            </a:r>
          </a:p>
          <a:p>
            <a:pPr algn="l"/>
            <a:r>
              <a:rPr lang="en-US" dirty="0" smtClean="0"/>
              <a:t>#Mark Joseph </a:t>
            </a:r>
            <a:r>
              <a:rPr lang="en-US" dirty="0" err="1" smtClean="0"/>
              <a:t>Patao</a:t>
            </a:r>
            <a:endParaRPr lang="en-US" dirty="0" smtClean="0"/>
          </a:p>
          <a:p>
            <a:pPr algn="l"/>
            <a:r>
              <a:rPr lang="en-US" dirty="0" smtClean="0"/>
              <a:t>#Ace Belen</a:t>
            </a:r>
          </a:p>
          <a:p>
            <a:pPr algn="l"/>
            <a:r>
              <a:rPr lang="en-US" dirty="0" smtClean="0"/>
              <a:t>#ABDELLA ADEM IBRAHIM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82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PROGRAM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2757"/>
            <a:ext cx="8229600" cy="4423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8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Menu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14" y="1600200"/>
            <a:ext cx="5952972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731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itself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14" y="1600200"/>
            <a:ext cx="5952972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3092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</TotalTime>
  <Words>28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Apex</vt:lpstr>
      <vt:lpstr>ROAD TO STARWARZ</vt:lpstr>
      <vt:lpstr>THIS IS THE PROGRAM</vt:lpstr>
      <vt:lpstr>Main Menu</vt:lpstr>
      <vt:lpstr>Game itself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TO STARWARZ</dc:title>
  <dc:creator>Eli III</dc:creator>
  <cp:lastModifiedBy>Eli III</cp:lastModifiedBy>
  <cp:revision>1</cp:revision>
  <dcterms:created xsi:type="dcterms:W3CDTF">2020-05-05T15:40:01Z</dcterms:created>
  <dcterms:modified xsi:type="dcterms:W3CDTF">2020-05-05T15:42:58Z</dcterms:modified>
</cp:coreProperties>
</file>