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Override PartName="/ppt/slides/slide1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viewProps.xml" ContentType="application/vnd.openxmlformats-officedocument.presentationml.viewProps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>
        <p:scale>
          <a:sx n="66" d="100"/>
          <a:sy n="66" d="100"/>
        </p:scale>
        <p:origin x="63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theme" Target="theme/theme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 ?><Relationships xmlns="http://schemas.openxmlformats.org/package/2006/relationships"><Relationship Id="rId2" Type="http://schemas.openxmlformats.org/officeDocument/2006/relationships/hyperlink" Target="https://github.com/Sundar-011/Task-2-.git" TargetMode="External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77673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en-GB" altLang="en-US" sz="9600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SUNSTONE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776095"/>
            <a:ext cx="9143365" cy="5081905"/>
          </a:xfrm>
        </p:spPr>
        <p:txBody>
          <a:bodyPr anchor="t">
            <a:noAutofit/>
          </a:bodyPr>
          <a:lstStyle/>
          <a:p>
            <a:r>
              <a:rPr lang="en-GB" altLang="en-US" sz="6000" b="1" dirty="0"/>
              <a:t>Job Search Application</a:t>
            </a:r>
          </a:p>
          <a:p>
            <a:r>
              <a:rPr lang="en-GB" altLang="en-US" sz="4000" b="1" dirty="0"/>
              <a:t>DONE BY:</a:t>
            </a:r>
          </a:p>
          <a:p>
            <a:pPr lvl="1"/>
            <a:r>
              <a:rPr lang="en-GB" altLang="en-US" sz="3600" b="1" dirty="0"/>
              <a:t>1.</a:t>
            </a:r>
            <a:r>
              <a:rPr lang="en-IN" altLang="en-US" sz="3600" b="1" dirty="0" err="1"/>
              <a:t>Prabhagaran.S</a:t>
            </a:r>
            <a:endParaRPr lang="en-IN" altLang="en-US" sz="3600" b="1" dirty="0"/>
          </a:p>
          <a:p>
            <a:pPr lvl="1" rtl="1"/>
            <a:r>
              <a:rPr lang="en-IN" altLang="en-US" sz="3600" b="1" dirty="0"/>
              <a:t>2.Sundar.B</a:t>
            </a:r>
          </a:p>
          <a:p>
            <a:pPr lvl="1"/>
            <a:r>
              <a:rPr lang="en-IN" altLang="en-US" sz="3600" b="1" dirty="0"/>
              <a:t>3.Thirumalaivasan.L</a:t>
            </a:r>
          </a:p>
          <a:p>
            <a:pPr lvl="1"/>
            <a:r>
              <a:rPr lang="en-IN" altLang="en-US" sz="3600" b="1" dirty="0"/>
              <a:t>4.Joel </a:t>
            </a:r>
            <a:r>
              <a:rPr lang="en-IN" altLang="en-US" sz="3600" b="1" dirty="0" err="1"/>
              <a:t>Mohanan</a:t>
            </a:r>
            <a:r>
              <a:rPr lang="en-IN" altLang="en-US" sz="3600" b="1" dirty="0"/>
              <a:t> </a:t>
            </a:r>
            <a:r>
              <a:rPr lang="en-IN" altLang="en-US" sz="3600" b="1" dirty="0" err="1"/>
              <a:t>cherian.M</a:t>
            </a:r>
            <a:endParaRPr lang="en-IN" altLang="en-US" sz="36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xmlns:dsp="http://schemas.microsoft.com/office/drawing/2008/diagram" xmlns:dgm="http://schemas.openxmlformats.org/drawingml/2006/diagram" xmlns:m="http://schemas.openxmlformats.org/officeDocument/2006/math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en-US" dirty="0"/>
              <a:t>GIT HUB REPOSITORY LINK: </a:t>
            </a:r>
            <a:r>
              <a:rPr lang="en-GB" altLang="en-US" dirty="0">
                <a:hlinkClick r:id="rId2"/>
              </a:rPr>
              <a:t>https://github.com/thethiru</a:t>
            </a:r>
            <a:r>
              <a:rPr lang="en-GB" altLang="en-US" dirty="0">
                <a:hlinkClick r:id="rId2"/>
              </a:rPr>
              <a:t>/task</a:t>
            </a:r>
            <a:r>
              <a:rPr lang="en-IN" altLang="en-US" dirty="0">
                <a:hlinkClick r:id="rId2"/>
              </a:rPr>
              <a:t>-</a:t>
            </a:r>
            <a:r>
              <a:rPr lang="en-GB" altLang="en-US" dirty="0">
                <a:hlinkClick r:id="rId2"/>
              </a:rPr>
              <a:t>2</a:t>
            </a:r>
            <a:r>
              <a:rPr lang="en-GB" altLang="en-US" dirty="0">
                <a:hlinkClick r:id="rId2"/>
              </a:rPr>
              <a:t>.git</a:t>
            </a:r>
            <a:endParaRPr lang="en-GB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/>
              <a:t>OUR FRONT END PROGRAM SIMPLY SHOWS A PAGE TO SEARCH A JOB BY LOCATION AND BY CATEGORY AND BY KEYWORD.</a:t>
            </a:r>
          </a:p>
          <a:p>
            <a:r>
              <a:rPr lang="en-GB" altLang="en-US" dirty="0"/>
              <a:t>AND ALSO THE APPLICATION HAS SHOWS THE JOB TYPES LIKE PART TIME JOB AND FULL TIME JOB.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68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SUNSTONE</vt:lpstr>
      <vt:lpstr>GIT HUB REPOSITORY LINK: https://github.com/Sundar-011/Task-2-.git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SUNSTONE</dc:title>
  <dc:creator/>
  <cp:lastModifiedBy>Unknown User</cp:lastModifiedBy>
  <cp:revision>3</cp:revision>
  <dcterms:created xsi:type="dcterms:W3CDTF">2023-03-28T13:49:03Z</dcterms:created>
  <dcterms:modified xsi:type="dcterms:W3CDTF">2023-03-29T14:30:47Z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1033-11.2.0.9926</vt:lpwstr>
  </property>
</Properties>
</file>