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7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9/10/12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9/10/12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9/10/12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9/10/12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9/10/12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to Obtain Partial Credit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7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easy steps to a higher grade: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0" indent="-742950">
              <a:buFont typeface="+mj-lt"/>
              <a:buAutoNum type="arabicPeriod"/>
            </a:pPr>
            <a:r>
              <a:rPr lang="en-US" sz="3600" dirty="0"/>
              <a:t>Read the comments that are in the FSO grade </a:t>
            </a:r>
            <a:r>
              <a:rPr lang="en-US" sz="3600" dirty="0" smtClean="0"/>
              <a:t>section.</a:t>
            </a:r>
          </a:p>
          <a:p>
            <a:pPr marL="857250" indent="-742950">
              <a:buFont typeface="+mj-lt"/>
              <a:buAutoNum type="arabicPeriod"/>
            </a:pPr>
            <a:r>
              <a:rPr lang="en-US" sz="3600" dirty="0" smtClean="0"/>
              <a:t>Correct the issues.</a:t>
            </a:r>
          </a:p>
          <a:p>
            <a:pPr marL="857250" indent="-742950">
              <a:buFont typeface="+mj-lt"/>
              <a:buAutoNum type="arabicPeriod"/>
            </a:pPr>
            <a:r>
              <a:rPr lang="en-US" sz="3600" dirty="0" smtClean="0"/>
              <a:t>Let Robin know by stating it in the Project Video and/or sending her an email when the assignment is submitted for the week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052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3</TotalTime>
  <Words>54</Words>
  <Application>Microsoft Macintosh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Adjacency</vt:lpstr>
      <vt:lpstr>How to Obtain Partial Credit</vt:lpstr>
      <vt:lpstr>3 easy steps to a higher grade: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Obtain Partial Credit</dc:title>
  <dc:creator>Full Sail</dc:creator>
  <cp:lastModifiedBy>Full Sail</cp:lastModifiedBy>
  <cp:revision>1</cp:revision>
  <dcterms:created xsi:type="dcterms:W3CDTF">2012-09-10T17:07:20Z</dcterms:created>
  <dcterms:modified xsi:type="dcterms:W3CDTF">2012-09-10T17:11:06Z</dcterms:modified>
</cp:coreProperties>
</file>