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C5E8-0AAF-4497-91D2-AC309810ED9A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BFF7-D096-497B-A587-A8C319602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785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C5E8-0AAF-4497-91D2-AC309810ED9A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BFF7-D096-497B-A587-A8C319602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341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C5E8-0AAF-4497-91D2-AC309810ED9A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BFF7-D096-497B-A587-A8C319602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17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C5E8-0AAF-4497-91D2-AC309810ED9A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BFF7-D096-497B-A587-A8C319602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70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C5E8-0AAF-4497-91D2-AC309810ED9A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BFF7-D096-497B-A587-A8C319602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511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C5E8-0AAF-4497-91D2-AC309810ED9A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BFF7-D096-497B-A587-A8C319602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291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C5E8-0AAF-4497-91D2-AC309810ED9A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BFF7-D096-497B-A587-A8C319602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07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C5E8-0AAF-4497-91D2-AC309810ED9A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BFF7-D096-497B-A587-A8C319602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085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C5E8-0AAF-4497-91D2-AC309810ED9A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BFF7-D096-497B-A587-A8C319602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94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C5E8-0AAF-4497-91D2-AC309810ED9A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BFF7-D096-497B-A587-A8C319602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493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C5E8-0AAF-4497-91D2-AC309810ED9A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BFF7-D096-497B-A587-A8C319602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481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6C5E8-0AAF-4497-91D2-AC309810ED9A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6BFF7-D096-497B-A587-A8C319602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256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组合 61"/>
          <p:cNvGrpSpPr/>
          <p:nvPr/>
        </p:nvGrpSpPr>
        <p:grpSpPr>
          <a:xfrm>
            <a:off x="7088776" y="557347"/>
            <a:ext cx="4937761" cy="1449979"/>
            <a:chOff x="6431280" y="557347"/>
            <a:chExt cx="5020490" cy="1767842"/>
          </a:xfrm>
        </p:grpSpPr>
        <p:sp>
          <p:nvSpPr>
            <p:cNvPr id="8" name="圆角矩形 7"/>
            <p:cNvSpPr/>
            <p:nvPr/>
          </p:nvSpPr>
          <p:spPr>
            <a:xfrm>
              <a:off x="7489370" y="1685109"/>
              <a:ext cx="1219200" cy="5442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User</a:t>
              </a:r>
              <a:endParaRPr lang="zh-CN" altLang="en-US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6431280" y="557347"/>
              <a:ext cx="1288869" cy="3831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ID</a:t>
              </a:r>
              <a:endParaRPr lang="zh-CN" altLang="en-US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10162901" y="1942012"/>
              <a:ext cx="1288869" cy="3831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Status</a:t>
              </a:r>
              <a:endParaRPr lang="zh-CN" altLang="en-US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9862455" y="1142998"/>
              <a:ext cx="1589315" cy="3831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Password</a:t>
              </a:r>
              <a:endParaRPr lang="zh-CN" altLang="en-US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8277497" y="618309"/>
              <a:ext cx="1667691" cy="3831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</a:t>
              </a:r>
              <a:r>
                <a:rPr lang="en-US" altLang="zh-CN" dirty="0" smtClean="0"/>
                <a:t>sername</a:t>
              </a:r>
              <a:endParaRPr lang="zh-CN" altLang="en-US" dirty="0"/>
            </a:p>
          </p:txBody>
        </p:sp>
        <p:cxnSp>
          <p:nvCxnSpPr>
            <p:cNvPr id="18" name="直接连接符 17"/>
            <p:cNvCxnSpPr>
              <a:stCxn id="12" idx="5"/>
            </p:cNvCxnSpPr>
            <p:nvPr/>
          </p:nvCxnSpPr>
          <p:spPr>
            <a:xfrm>
              <a:off x="7502436" y="879564"/>
              <a:ext cx="914400" cy="914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8338457" y="936172"/>
              <a:ext cx="431074" cy="10711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5" idx="2"/>
            </p:cNvCxnSpPr>
            <p:nvPr/>
          </p:nvCxnSpPr>
          <p:spPr>
            <a:xfrm flipH="1">
              <a:off x="8255724" y="1334587"/>
              <a:ext cx="1606731" cy="6574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 flipV="1">
              <a:off x="8338457" y="2007326"/>
              <a:ext cx="2495006" cy="1175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/>
          <p:cNvGrpSpPr/>
          <p:nvPr/>
        </p:nvGrpSpPr>
        <p:grpSpPr>
          <a:xfrm>
            <a:off x="189144" y="3701143"/>
            <a:ext cx="7361525" cy="2624972"/>
            <a:chOff x="217935" y="2970712"/>
            <a:chExt cx="6914631" cy="3212607"/>
          </a:xfrm>
        </p:grpSpPr>
        <p:sp>
          <p:nvSpPr>
            <p:cNvPr id="10" name="圆角矩形 9"/>
            <p:cNvSpPr/>
            <p:nvPr/>
          </p:nvSpPr>
          <p:spPr>
            <a:xfrm>
              <a:off x="3074813" y="4165959"/>
              <a:ext cx="1219200" cy="5138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Recipe</a:t>
              </a:r>
              <a:endParaRPr lang="zh-CN" altLang="en-US" dirty="0"/>
            </a:p>
          </p:txBody>
        </p:sp>
        <p:sp>
          <p:nvSpPr>
            <p:cNvPr id="25" name="椭圆 24"/>
            <p:cNvSpPr/>
            <p:nvPr/>
          </p:nvSpPr>
          <p:spPr>
            <a:xfrm>
              <a:off x="472865" y="4380139"/>
              <a:ext cx="1288869" cy="3831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ID</a:t>
              </a:r>
              <a:endParaRPr lang="zh-CN" altLang="en-US" dirty="0"/>
            </a:p>
          </p:txBody>
        </p:sp>
        <p:sp>
          <p:nvSpPr>
            <p:cNvPr id="26" name="椭圆 25"/>
            <p:cNvSpPr/>
            <p:nvPr/>
          </p:nvSpPr>
          <p:spPr>
            <a:xfrm>
              <a:off x="217935" y="5050540"/>
              <a:ext cx="1942011" cy="3831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recipeName</a:t>
              </a:r>
              <a:endParaRPr lang="zh-CN" altLang="en-US" dirty="0"/>
            </a:p>
          </p:txBody>
        </p:sp>
        <p:sp>
          <p:nvSpPr>
            <p:cNvPr id="27" name="椭圆 26"/>
            <p:cNvSpPr/>
            <p:nvPr/>
          </p:nvSpPr>
          <p:spPr>
            <a:xfrm>
              <a:off x="514088" y="5768550"/>
              <a:ext cx="1942011" cy="3831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Description</a:t>
              </a:r>
              <a:endParaRPr lang="zh-CN" altLang="en-US" dirty="0"/>
            </a:p>
          </p:txBody>
        </p:sp>
        <p:sp>
          <p:nvSpPr>
            <p:cNvPr id="28" name="椭圆 27"/>
            <p:cNvSpPr/>
            <p:nvPr/>
          </p:nvSpPr>
          <p:spPr>
            <a:xfrm>
              <a:off x="4854393" y="5800142"/>
              <a:ext cx="1942011" cy="3831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Preparation</a:t>
              </a:r>
              <a:endParaRPr lang="zh-CN" altLang="en-US" dirty="0"/>
            </a:p>
          </p:txBody>
        </p:sp>
        <p:sp>
          <p:nvSpPr>
            <p:cNvPr id="29" name="椭圆 28"/>
            <p:cNvSpPr/>
            <p:nvPr/>
          </p:nvSpPr>
          <p:spPr>
            <a:xfrm>
              <a:off x="326570" y="3739242"/>
              <a:ext cx="1942011" cy="3831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cookingTime</a:t>
              </a:r>
              <a:endParaRPr lang="zh-CN" altLang="en-US" dirty="0"/>
            </a:p>
          </p:txBody>
        </p:sp>
        <p:sp>
          <p:nvSpPr>
            <p:cNvPr id="30" name="椭圆 29"/>
            <p:cNvSpPr/>
            <p:nvPr/>
          </p:nvSpPr>
          <p:spPr>
            <a:xfrm>
              <a:off x="326569" y="2970712"/>
              <a:ext cx="1942011" cy="3831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ImagePath</a:t>
              </a:r>
              <a:endParaRPr lang="zh-CN" altLang="en-US" dirty="0"/>
            </a:p>
          </p:txBody>
        </p:sp>
        <p:sp>
          <p:nvSpPr>
            <p:cNvPr id="32" name="椭圆 31"/>
            <p:cNvSpPr/>
            <p:nvPr/>
          </p:nvSpPr>
          <p:spPr>
            <a:xfrm>
              <a:off x="5190555" y="5021035"/>
              <a:ext cx="1942011" cy="3831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Status</a:t>
              </a:r>
              <a:endParaRPr lang="zh-CN" altLang="en-US" dirty="0"/>
            </a:p>
          </p:txBody>
        </p:sp>
        <p:cxnSp>
          <p:nvCxnSpPr>
            <p:cNvPr id="34" name="直接连接符 33"/>
            <p:cNvCxnSpPr>
              <a:stCxn id="30" idx="5"/>
              <a:endCxn id="10" idx="1"/>
            </p:cNvCxnSpPr>
            <p:nvPr/>
          </p:nvCxnSpPr>
          <p:spPr>
            <a:xfrm>
              <a:off x="1984179" y="3297774"/>
              <a:ext cx="1090634" cy="1125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32" idx="0"/>
              <a:endCxn id="10" idx="3"/>
            </p:cNvCxnSpPr>
            <p:nvPr/>
          </p:nvCxnSpPr>
          <p:spPr>
            <a:xfrm flipH="1" flipV="1">
              <a:off x="4294013" y="4422861"/>
              <a:ext cx="1867547" cy="5981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29" idx="4"/>
              <a:endCxn id="10" idx="1"/>
            </p:cNvCxnSpPr>
            <p:nvPr/>
          </p:nvCxnSpPr>
          <p:spPr>
            <a:xfrm>
              <a:off x="1297576" y="4122419"/>
              <a:ext cx="1777238" cy="300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25" idx="6"/>
              <a:endCxn id="10" idx="1"/>
            </p:cNvCxnSpPr>
            <p:nvPr/>
          </p:nvCxnSpPr>
          <p:spPr>
            <a:xfrm flipV="1">
              <a:off x="1761734" y="4422861"/>
              <a:ext cx="1313079" cy="1488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26" idx="7"/>
              <a:endCxn id="10" idx="2"/>
            </p:cNvCxnSpPr>
            <p:nvPr/>
          </p:nvCxnSpPr>
          <p:spPr>
            <a:xfrm flipV="1">
              <a:off x="1875545" y="4679764"/>
              <a:ext cx="1808868" cy="4268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27" idx="0"/>
              <a:endCxn id="10" idx="2"/>
            </p:cNvCxnSpPr>
            <p:nvPr/>
          </p:nvCxnSpPr>
          <p:spPr>
            <a:xfrm flipV="1">
              <a:off x="1485093" y="4679764"/>
              <a:ext cx="2199320" cy="1088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28" idx="0"/>
              <a:endCxn id="10" idx="2"/>
            </p:cNvCxnSpPr>
            <p:nvPr/>
          </p:nvCxnSpPr>
          <p:spPr>
            <a:xfrm flipH="1" flipV="1">
              <a:off x="3684414" y="4679764"/>
              <a:ext cx="2140985" cy="11203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组合 83"/>
          <p:cNvGrpSpPr/>
          <p:nvPr/>
        </p:nvGrpSpPr>
        <p:grpSpPr>
          <a:xfrm>
            <a:off x="0" y="191589"/>
            <a:ext cx="5294811" cy="1380027"/>
            <a:chOff x="291738" y="191589"/>
            <a:chExt cx="5353594" cy="1942011"/>
          </a:xfrm>
        </p:grpSpPr>
        <p:sp>
          <p:nvSpPr>
            <p:cNvPr id="11" name="圆角矩形 10"/>
            <p:cNvSpPr/>
            <p:nvPr/>
          </p:nvSpPr>
          <p:spPr>
            <a:xfrm>
              <a:off x="2281647" y="1269272"/>
              <a:ext cx="1219200" cy="5138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Ingredient</a:t>
              </a:r>
              <a:endParaRPr lang="zh-CN" altLang="en-US" dirty="0"/>
            </a:p>
          </p:txBody>
        </p:sp>
        <p:sp>
          <p:nvSpPr>
            <p:cNvPr id="63" name="椭圆 62"/>
            <p:cNvSpPr/>
            <p:nvPr/>
          </p:nvSpPr>
          <p:spPr>
            <a:xfrm>
              <a:off x="1275805" y="191589"/>
              <a:ext cx="1293224" cy="443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ID</a:t>
              </a:r>
              <a:endParaRPr lang="zh-CN" altLang="en-US" dirty="0"/>
            </a:p>
          </p:txBody>
        </p:sp>
        <p:sp>
          <p:nvSpPr>
            <p:cNvPr id="64" name="椭圆 63"/>
            <p:cNvSpPr/>
            <p:nvPr/>
          </p:nvSpPr>
          <p:spPr>
            <a:xfrm>
              <a:off x="311331" y="861062"/>
              <a:ext cx="1293224" cy="443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name</a:t>
              </a:r>
              <a:endParaRPr lang="zh-CN" altLang="en-US" dirty="0"/>
            </a:p>
          </p:txBody>
        </p:sp>
        <p:sp>
          <p:nvSpPr>
            <p:cNvPr id="65" name="椭圆 64"/>
            <p:cNvSpPr/>
            <p:nvPr/>
          </p:nvSpPr>
          <p:spPr>
            <a:xfrm>
              <a:off x="291738" y="1690557"/>
              <a:ext cx="1540732" cy="443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Recipe ID</a:t>
              </a:r>
              <a:endParaRPr lang="zh-CN" altLang="en-US" dirty="0"/>
            </a:p>
          </p:txBody>
        </p:sp>
        <p:sp>
          <p:nvSpPr>
            <p:cNvPr id="66" name="椭圆 65"/>
            <p:cNvSpPr/>
            <p:nvPr/>
          </p:nvSpPr>
          <p:spPr>
            <a:xfrm>
              <a:off x="3126376" y="246859"/>
              <a:ext cx="1391197" cy="443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quantity</a:t>
              </a:r>
              <a:endParaRPr lang="zh-CN" altLang="en-US" dirty="0"/>
            </a:p>
          </p:txBody>
        </p:sp>
        <p:sp>
          <p:nvSpPr>
            <p:cNvPr id="67" name="椭圆 66"/>
            <p:cNvSpPr/>
            <p:nvPr/>
          </p:nvSpPr>
          <p:spPr>
            <a:xfrm>
              <a:off x="4254135" y="1142998"/>
              <a:ext cx="1391197" cy="443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unit</a:t>
              </a:r>
              <a:endParaRPr lang="zh-CN" altLang="en-US" dirty="0"/>
            </a:p>
          </p:txBody>
        </p:sp>
        <p:cxnSp>
          <p:nvCxnSpPr>
            <p:cNvPr id="69" name="直接连接符 68"/>
            <p:cNvCxnSpPr>
              <a:stCxn id="63" idx="5"/>
              <a:endCxn id="11" idx="0"/>
            </p:cNvCxnSpPr>
            <p:nvPr/>
          </p:nvCxnSpPr>
          <p:spPr>
            <a:xfrm>
              <a:off x="2379640" y="569750"/>
              <a:ext cx="511608" cy="6995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>
              <a:stCxn id="11" idx="1"/>
              <a:endCxn id="65" idx="7"/>
            </p:cNvCxnSpPr>
            <p:nvPr/>
          </p:nvCxnSpPr>
          <p:spPr>
            <a:xfrm flipH="1">
              <a:off x="1606835" y="1526175"/>
              <a:ext cx="674813" cy="2292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>
              <a:stCxn id="11" idx="1"/>
              <a:endCxn id="64" idx="5"/>
            </p:cNvCxnSpPr>
            <p:nvPr/>
          </p:nvCxnSpPr>
          <p:spPr>
            <a:xfrm flipH="1" flipV="1">
              <a:off x="1415166" y="1239223"/>
              <a:ext cx="866481" cy="2869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>
              <a:stCxn id="66" idx="4"/>
              <a:endCxn id="11" idx="3"/>
            </p:cNvCxnSpPr>
            <p:nvPr/>
          </p:nvCxnSpPr>
          <p:spPr>
            <a:xfrm flipH="1">
              <a:off x="3500847" y="689902"/>
              <a:ext cx="321127" cy="8362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>
              <a:stCxn id="67" idx="2"/>
              <a:endCxn id="11" idx="3"/>
            </p:cNvCxnSpPr>
            <p:nvPr/>
          </p:nvCxnSpPr>
          <p:spPr>
            <a:xfrm flipH="1">
              <a:off x="3500847" y="1364520"/>
              <a:ext cx="753287" cy="161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组合 96"/>
          <p:cNvGrpSpPr/>
          <p:nvPr/>
        </p:nvGrpSpPr>
        <p:grpSpPr>
          <a:xfrm>
            <a:off x="8416836" y="3869376"/>
            <a:ext cx="3394164" cy="2388501"/>
            <a:chOff x="8416836" y="3869376"/>
            <a:chExt cx="3394164" cy="2388501"/>
          </a:xfrm>
        </p:grpSpPr>
        <p:sp>
          <p:nvSpPr>
            <p:cNvPr id="9" name="圆角矩形 8"/>
            <p:cNvSpPr/>
            <p:nvPr/>
          </p:nvSpPr>
          <p:spPr>
            <a:xfrm>
              <a:off x="8643255" y="4659084"/>
              <a:ext cx="1219200" cy="5138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Step</a:t>
              </a:r>
              <a:endParaRPr lang="zh-CN" altLang="en-US" dirty="0"/>
            </a:p>
          </p:txBody>
        </p:sp>
        <p:sp>
          <p:nvSpPr>
            <p:cNvPr id="85" name="椭圆 84"/>
            <p:cNvSpPr/>
            <p:nvPr/>
          </p:nvSpPr>
          <p:spPr>
            <a:xfrm>
              <a:off x="10417628" y="3869376"/>
              <a:ext cx="1293224" cy="443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ID</a:t>
              </a:r>
              <a:endParaRPr lang="zh-CN" altLang="en-US" dirty="0"/>
            </a:p>
          </p:txBody>
        </p:sp>
        <p:sp>
          <p:nvSpPr>
            <p:cNvPr id="86" name="椭圆 85"/>
            <p:cNvSpPr/>
            <p:nvPr/>
          </p:nvSpPr>
          <p:spPr>
            <a:xfrm>
              <a:off x="10517776" y="4843498"/>
              <a:ext cx="1293224" cy="443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content</a:t>
              </a:r>
              <a:endParaRPr lang="zh-CN" altLang="en-US" dirty="0"/>
            </a:p>
          </p:txBody>
        </p:sp>
        <p:sp>
          <p:nvSpPr>
            <p:cNvPr id="87" name="椭圆 86"/>
            <p:cNvSpPr/>
            <p:nvPr/>
          </p:nvSpPr>
          <p:spPr>
            <a:xfrm>
              <a:off x="9989819" y="5814834"/>
              <a:ext cx="1687288" cy="443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recipeID</a:t>
              </a:r>
              <a:endParaRPr lang="zh-CN" altLang="en-US" dirty="0"/>
            </a:p>
          </p:txBody>
        </p:sp>
        <p:sp>
          <p:nvSpPr>
            <p:cNvPr id="88" name="椭圆 87"/>
            <p:cNvSpPr/>
            <p:nvPr/>
          </p:nvSpPr>
          <p:spPr>
            <a:xfrm>
              <a:off x="8416836" y="5814833"/>
              <a:ext cx="1293224" cy="443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order</a:t>
              </a:r>
              <a:endParaRPr lang="zh-CN" altLang="en-US" dirty="0"/>
            </a:p>
          </p:txBody>
        </p:sp>
        <p:cxnSp>
          <p:nvCxnSpPr>
            <p:cNvPr id="90" name="直接连接符 89"/>
            <p:cNvCxnSpPr>
              <a:stCxn id="9" idx="2"/>
              <a:endCxn id="87" idx="0"/>
            </p:cNvCxnSpPr>
            <p:nvPr/>
          </p:nvCxnSpPr>
          <p:spPr>
            <a:xfrm>
              <a:off x="9252855" y="5172889"/>
              <a:ext cx="1580608" cy="6419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>
              <a:stCxn id="9" idx="2"/>
              <a:endCxn id="88" idx="0"/>
            </p:cNvCxnSpPr>
            <p:nvPr/>
          </p:nvCxnSpPr>
          <p:spPr>
            <a:xfrm flipH="1">
              <a:off x="9063448" y="5172889"/>
              <a:ext cx="189407" cy="6419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>
              <a:stCxn id="9" idx="0"/>
              <a:endCxn id="85" idx="3"/>
            </p:cNvCxnSpPr>
            <p:nvPr/>
          </p:nvCxnSpPr>
          <p:spPr>
            <a:xfrm flipV="1">
              <a:off x="9252855" y="4247537"/>
              <a:ext cx="1354161" cy="4115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>
              <a:stCxn id="9" idx="3"/>
              <a:endCxn id="86" idx="2"/>
            </p:cNvCxnSpPr>
            <p:nvPr/>
          </p:nvCxnSpPr>
          <p:spPr>
            <a:xfrm>
              <a:off x="9862455" y="4915987"/>
              <a:ext cx="655321" cy="1490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流程图: 决策 97"/>
          <p:cNvSpPr/>
          <p:nvPr/>
        </p:nvSpPr>
        <p:spPr>
          <a:xfrm>
            <a:off x="1707229" y="2541370"/>
            <a:ext cx="1159145" cy="37446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has</a:t>
            </a:r>
            <a:endParaRPr lang="zh-CN" altLang="en-US" dirty="0"/>
          </a:p>
        </p:txBody>
      </p:sp>
      <p:cxnSp>
        <p:nvCxnSpPr>
          <p:cNvPr id="100" name="直接连接符 99"/>
          <p:cNvCxnSpPr>
            <a:stCxn id="10" idx="0"/>
            <a:endCxn id="98" idx="2"/>
          </p:cNvCxnSpPr>
          <p:nvPr/>
        </p:nvCxnSpPr>
        <p:spPr>
          <a:xfrm flipH="1" flipV="1">
            <a:off x="2286802" y="2915838"/>
            <a:ext cx="1592860" cy="1761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>
            <a:stCxn id="11" idx="2"/>
            <a:endCxn id="98" idx="0"/>
          </p:cNvCxnSpPr>
          <p:nvPr/>
        </p:nvCxnSpPr>
        <p:spPr>
          <a:xfrm flipH="1">
            <a:off x="2286802" y="1322528"/>
            <a:ext cx="284165" cy="1218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文本框 134"/>
          <p:cNvSpPr txBox="1"/>
          <p:nvPr/>
        </p:nvSpPr>
        <p:spPr>
          <a:xfrm>
            <a:off x="3440031" y="43577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36" name="文本框 135"/>
          <p:cNvSpPr txBox="1"/>
          <p:nvPr/>
        </p:nvSpPr>
        <p:spPr>
          <a:xfrm>
            <a:off x="2570734" y="127981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7" name="流程图: 决策 136"/>
          <p:cNvSpPr/>
          <p:nvPr/>
        </p:nvSpPr>
        <p:spPr>
          <a:xfrm>
            <a:off x="6248556" y="4441160"/>
            <a:ext cx="1159145" cy="37446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has</a:t>
            </a:r>
            <a:endParaRPr lang="zh-CN" altLang="en-US" dirty="0"/>
          </a:p>
        </p:txBody>
      </p:sp>
      <p:cxnSp>
        <p:nvCxnSpPr>
          <p:cNvPr id="139" name="直接连接符 138"/>
          <p:cNvCxnSpPr>
            <a:stCxn id="10" idx="3"/>
            <a:endCxn id="137" idx="1"/>
          </p:cNvCxnSpPr>
          <p:nvPr/>
        </p:nvCxnSpPr>
        <p:spPr>
          <a:xfrm flipV="1">
            <a:off x="4528660" y="4628394"/>
            <a:ext cx="1719896" cy="259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>
            <a:stCxn id="137" idx="3"/>
            <a:endCxn id="9" idx="1"/>
          </p:cNvCxnSpPr>
          <p:nvPr/>
        </p:nvCxnSpPr>
        <p:spPr>
          <a:xfrm>
            <a:off x="7407701" y="4628394"/>
            <a:ext cx="1235554" cy="287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框 141"/>
          <p:cNvSpPr txBox="1"/>
          <p:nvPr/>
        </p:nvSpPr>
        <p:spPr>
          <a:xfrm>
            <a:off x="4531774" y="45116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43" name="文本框 142"/>
          <p:cNvSpPr txBox="1"/>
          <p:nvPr/>
        </p:nvSpPr>
        <p:spPr>
          <a:xfrm>
            <a:off x="8301024" y="451163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44" name="流程图: 决策 143"/>
          <p:cNvSpPr/>
          <p:nvPr/>
        </p:nvSpPr>
        <p:spPr>
          <a:xfrm>
            <a:off x="5756366" y="2841815"/>
            <a:ext cx="2133600" cy="62419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Favorited</a:t>
            </a:r>
            <a:endParaRPr lang="zh-CN" altLang="en-US" dirty="0"/>
          </a:p>
        </p:txBody>
      </p:sp>
      <p:cxnSp>
        <p:nvCxnSpPr>
          <p:cNvPr id="146" name="直接连接符 145"/>
          <p:cNvCxnSpPr>
            <a:stCxn id="144" idx="1"/>
            <a:endCxn id="10" idx="0"/>
          </p:cNvCxnSpPr>
          <p:nvPr/>
        </p:nvCxnSpPr>
        <p:spPr>
          <a:xfrm flipH="1">
            <a:off x="3879662" y="3153913"/>
            <a:ext cx="1876704" cy="1523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144" idx="3"/>
            <a:endCxn id="8" idx="2"/>
          </p:cNvCxnSpPr>
          <p:nvPr/>
        </p:nvCxnSpPr>
        <p:spPr>
          <a:xfrm flipV="1">
            <a:off x="7889966" y="1928755"/>
            <a:ext cx="839020" cy="1225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文本框 148"/>
          <p:cNvSpPr txBox="1"/>
          <p:nvPr/>
        </p:nvSpPr>
        <p:spPr>
          <a:xfrm>
            <a:off x="8604489" y="19448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50" name="文本框 149"/>
          <p:cNvSpPr txBox="1"/>
          <p:nvPr/>
        </p:nvSpPr>
        <p:spPr>
          <a:xfrm>
            <a:off x="3884380" y="42897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57" name="椭圆 156"/>
          <p:cNvSpPr/>
          <p:nvPr/>
        </p:nvSpPr>
        <p:spPr>
          <a:xfrm>
            <a:off x="6933554" y="3736357"/>
            <a:ext cx="1375922" cy="3148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userID</a:t>
            </a:r>
            <a:endParaRPr lang="zh-CN" altLang="en-US" dirty="0"/>
          </a:p>
        </p:txBody>
      </p:sp>
      <p:cxnSp>
        <p:nvCxnSpPr>
          <p:cNvPr id="159" name="直接连接符 158"/>
          <p:cNvCxnSpPr>
            <a:stCxn id="144" idx="2"/>
            <a:endCxn id="157" idx="0"/>
          </p:cNvCxnSpPr>
          <p:nvPr/>
        </p:nvCxnSpPr>
        <p:spPr>
          <a:xfrm>
            <a:off x="6823166" y="3466011"/>
            <a:ext cx="798349" cy="270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椭圆 159"/>
          <p:cNvSpPr/>
          <p:nvPr/>
        </p:nvSpPr>
        <p:spPr>
          <a:xfrm>
            <a:off x="5081064" y="3748516"/>
            <a:ext cx="1375922" cy="3148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recipeID</a:t>
            </a:r>
            <a:endParaRPr lang="zh-CN" altLang="en-US" dirty="0"/>
          </a:p>
        </p:txBody>
      </p:sp>
      <p:cxnSp>
        <p:nvCxnSpPr>
          <p:cNvPr id="162" name="直接连接符 161"/>
          <p:cNvCxnSpPr>
            <a:stCxn id="160" idx="0"/>
            <a:endCxn id="144" idx="2"/>
          </p:cNvCxnSpPr>
          <p:nvPr/>
        </p:nvCxnSpPr>
        <p:spPr>
          <a:xfrm flipV="1">
            <a:off x="5769025" y="3466011"/>
            <a:ext cx="1054141" cy="282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本框 165"/>
          <p:cNvSpPr txBox="1"/>
          <p:nvPr/>
        </p:nvSpPr>
        <p:spPr>
          <a:xfrm>
            <a:off x="3394339" y="1746615"/>
            <a:ext cx="47910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E-R Diagram</a:t>
            </a:r>
          </a:p>
          <a:p>
            <a:r>
              <a:rPr lang="en-US" altLang="zh-CN" sz="1400" dirty="0" smtClean="0"/>
              <a:t>Group3: Are You Hungry?</a:t>
            </a:r>
          </a:p>
          <a:p>
            <a:r>
              <a:rPr lang="en-US" altLang="zh-CN" sz="1400" dirty="0" smtClean="0"/>
              <a:t>Members: Hua Yichen, Kong Yu, Wang Jungang</a:t>
            </a:r>
          </a:p>
          <a:p>
            <a:r>
              <a:rPr lang="en-US" altLang="zh-CN" sz="1400" dirty="0" smtClean="0"/>
              <a:t>Shan Jiaxiang</a:t>
            </a:r>
            <a:endParaRPr lang="zh-CN" altLang="en-US" sz="1400" dirty="0"/>
          </a:p>
        </p:txBody>
      </p:sp>
      <p:sp>
        <p:nvSpPr>
          <p:cNvPr id="70" name="椭圆 69"/>
          <p:cNvSpPr/>
          <p:nvPr/>
        </p:nvSpPr>
        <p:spPr>
          <a:xfrm>
            <a:off x="2750490" y="6091727"/>
            <a:ext cx="2067524" cy="313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OwnerID</a:t>
            </a:r>
            <a:endParaRPr lang="zh-CN" altLang="en-US" dirty="0"/>
          </a:p>
        </p:txBody>
      </p:sp>
      <p:cxnSp>
        <p:nvCxnSpPr>
          <p:cNvPr id="75" name="直接连接符 74"/>
          <p:cNvCxnSpPr>
            <a:stCxn id="70" idx="0"/>
            <a:endCxn id="10" idx="2"/>
          </p:cNvCxnSpPr>
          <p:nvPr/>
        </p:nvCxnSpPr>
        <p:spPr>
          <a:xfrm flipV="1">
            <a:off x="3784252" y="5097583"/>
            <a:ext cx="95410" cy="994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671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57</Words>
  <Application>Microsoft Office PowerPoint</Application>
  <PresentationFormat>宽屏</PresentationFormat>
  <Paragraphs>40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 Yichen</dc:creator>
  <cp:lastModifiedBy>HUA Yichen</cp:lastModifiedBy>
  <cp:revision>17</cp:revision>
  <dcterms:created xsi:type="dcterms:W3CDTF">2018-05-21T17:35:05Z</dcterms:created>
  <dcterms:modified xsi:type="dcterms:W3CDTF">2018-05-22T11:53:03Z</dcterms:modified>
</cp:coreProperties>
</file>