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8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4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7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1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9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8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94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9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5E8-0AAF-4497-91D2-AC309810ED9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8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C5E8-0AAF-4497-91D2-AC309810ED9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6BFF7-D096-497B-A587-A8C319602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5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7088776" y="557347"/>
            <a:ext cx="4937761" cy="1449979"/>
            <a:chOff x="6431280" y="557347"/>
            <a:chExt cx="5020490" cy="1767842"/>
          </a:xfrm>
        </p:grpSpPr>
        <p:sp>
          <p:nvSpPr>
            <p:cNvPr id="8" name="圆角矩形 7"/>
            <p:cNvSpPr/>
            <p:nvPr/>
          </p:nvSpPr>
          <p:spPr>
            <a:xfrm>
              <a:off x="7489370" y="1685109"/>
              <a:ext cx="1219200" cy="544285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431280" y="557347"/>
              <a:ext cx="1288869" cy="383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userID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0162901" y="1942012"/>
              <a:ext cx="1288869" cy="383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862455" y="1142998"/>
              <a:ext cx="1589315" cy="383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Password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277497" y="618309"/>
              <a:ext cx="1667691" cy="383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r>
                <a:rPr lang="en-US" altLang="zh-CN" dirty="0" smtClean="0"/>
                <a:t>sername</a:t>
              </a:r>
              <a:endParaRPr lang="zh-CN" altLang="en-US" dirty="0"/>
            </a:p>
          </p:txBody>
        </p:sp>
        <p:cxnSp>
          <p:nvCxnSpPr>
            <p:cNvPr id="18" name="直接连接符 17"/>
            <p:cNvCxnSpPr>
              <a:stCxn id="12" idx="5"/>
              <a:endCxn id="8" idx="0"/>
            </p:cNvCxnSpPr>
            <p:nvPr/>
          </p:nvCxnSpPr>
          <p:spPr>
            <a:xfrm>
              <a:off x="7531399" y="884410"/>
              <a:ext cx="567572" cy="800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8" idx="0"/>
            </p:cNvCxnSpPr>
            <p:nvPr/>
          </p:nvCxnSpPr>
          <p:spPr>
            <a:xfrm flipH="1">
              <a:off x="8098971" y="936172"/>
              <a:ext cx="670562" cy="748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5" idx="2"/>
              <a:endCxn id="8" idx="0"/>
            </p:cNvCxnSpPr>
            <p:nvPr/>
          </p:nvCxnSpPr>
          <p:spPr>
            <a:xfrm flipH="1">
              <a:off x="8098971" y="1334587"/>
              <a:ext cx="1763484" cy="350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4" idx="2"/>
            </p:cNvCxnSpPr>
            <p:nvPr/>
          </p:nvCxnSpPr>
          <p:spPr>
            <a:xfrm flipH="1" flipV="1">
              <a:off x="8708679" y="1955072"/>
              <a:ext cx="1454222" cy="178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流程图: 决策 97"/>
          <p:cNvSpPr/>
          <p:nvPr/>
        </p:nvSpPr>
        <p:spPr>
          <a:xfrm>
            <a:off x="1707229" y="2541370"/>
            <a:ext cx="1159145" cy="374468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</a:t>
            </a:r>
            <a:endParaRPr lang="zh-CN" altLang="en-US" dirty="0"/>
          </a:p>
        </p:txBody>
      </p:sp>
      <p:cxnSp>
        <p:nvCxnSpPr>
          <p:cNvPr id="100" name="直接连接符 99"/>
          <p:cNvCxnSpPr>
            <a:stCxn id="10" idx="0"/>
            <a:endCxn id="98" idx="2"/>
          </p:cNvCxnSpPr>
          <p:nvPr/>
        </p:nvCxnSpPr>
        <p:spPr>
          <a:xfrm flipH="1" flipV="1">
            <a:off x="2286802" y="2915838"/>
            <a:ext cx="1592860" cy="1761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" idx="2"/>
            <a:endCxn id="98" idx="0"/>
          </p:cNvCxnSpPr>
          <p:nvPr/>
        </p:nvCxnSpPr>
        <p:spPr>
          <a:xfrm flipH="1">
            <a:off x="2286802" y="1322528"/>
            <a:ext cx="284165" cy="121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3244959" y="3663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6" name="文本框 135"/>
          <p:cNvSpPr txBox="1"/>
          <p:nvPr/>
        </p:nvSpPr>
        <p:spPr>
          <a:xfrm>
            <a:off x="2430138" y="184857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37" name="流程图: 决策 136"/>
          <p:cNvSpPr/>
          <p:nvPr/>
        </p:nvSpPr>
        <p:spPr>
          <a:xfrm>
            <a:off x="6248556" y="4441160"/>
            <a:ext cx="1159145" cy="374468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</a:t>
            </a:r>
            <a:endParaRPr lang="zh-CN" altLang="en-US" dirty="0"/>
          </a:p>
        </p:txBody>
      </p:sp>
      <p:cxnSp>
        <p:nvCxnSpPr>
          <p:cNvPr id="139" name="直接连接符 138"/>
          <p:cNvCxnSpPr>
            <a:stCxn id="10" idx="3"/>
            <a:endCxn id="137" idx="1"/>
          </p:cNvCxnSpPr>
          <p:nvPr/>
        </p:nvCxnSpPr>
        <p:spPr>
          <a:xfrm flipV="1">
            <a:off x="4528660" y="4628394"/>
            <a:ext cx="1719896" cy="25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37" idx="3"/>
            <a:endCxn id="9" idx="1"/>
          </p:cNvCxnSpPr>
          <p:nvPr/>
        </p:nvCxnSpPr>
        <p:spPr>
          <a:xfrm>
            <a:off x="7407701" y="4628394"/>
            <a:ext cx="1235554" cy="287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5159927" y="4441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7831147" y="44411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44" name="流程图: 决策 143"/>
          <p:cNvSpPr/>
          <p:nvPr/>
        </p:nvSpPr>
        <p:spPr>
          <a:xfrm>
            <a:off x="5756366" y="2841815"/>
            <a:ext cx="2133600" cy="624196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Favorited</a:t>
            </a:r>
            <a:endParaRPr lang="zh-CN" altLang="en-US" dirty="0"/>
          </a:p>
        </p:txBody>
      </p:sp>
      <p:cxnSp>
        <p:nvCxnSpPr>
          <p:cNvPr id="146" name="直接连接符 145"/>
          <p:cNvCxnSpPr>
            <a:stCxn id="144" idx="1"/>
            <a:endCxn id="10" idx="0"/>
          </p:cNvCxnSpPr>
          <p:nvPr/>
        </p:nvCxnSpPr>
        <p:spPr>
          <a:xfrm flipH="1">
            <a:off x="3879662" y="3153913"/>
            <a:ext cx="1876704" cy="1523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4" idx="3"/>
            <a:endCxn id="8" idx="2"/>
          </p:cNvCxnSpPr>
          <p:nvPr/>
        </p:nvCxnSpPr>
        <p:spPr>
          <a:xfrm flipV="1">
            <a:off x="7889966" y="1928755"/>
            <a:ext cx="839020" cy="1225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8309476" y="242295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50" name="文本框 149"/>
          <p:cNvSpPr txBox="1"/>
          <p:nvPr/>
        </p:nvSpPr>
        <p:spPr>
          <a:xfrm>
            <a:off x="4369208" y="372401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57" name="椭圆 156"/>
          <p:cNvSpPr/>
          <p:nvPr/>
        </p:nvSpPr>
        <p:spPr>
          <a:xfrm>
            <a:off x="6933554" y="3736357"/>
            <a:ext cx="1375922" cy="314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userID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44" idx="2"/>
            <a:endCxn id="157" idx="0"/>
          </p:cNvCxnSpPr>
          <p:nvPr/>
        </p:nvCxnSpPr>
        <p:spPr>
          <a:xfrm>
            <a:off x="6823166" y="3466011"/>
            <a:ext cx="798349" cy="270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5081064" y="3748516"/>
            <a:ext cx="1375922" cy="314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recipeID</a:t>
            </a:r>
            <a:endParaRPr lang="zh-CN" altLang="en-US" dirty="0"/>
          </a:p>
        </p:txBody>
      </p:sp>
      <p:cxnSp>
        <p:nvCxnSpPr>
          <p:cNvPr id="162" name="直接连接符 161"/>
          <p:cNvCxnSpPr>
            <a:stCxn id="160" idx="0"/>
            <a:endCxn id="144" idx="2"/>
          </p:cNvCxnSpPr>
          <p:nvPr/>
        </p:nvCxnSpPr>
        <p:spPr>
          <a:xfrm flipV="1">
            <a:off x="5769025" y="3466011"/>
            <a:ext cx="1054141" cy="28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3394339" y="1746615"/>
            <a:ext cx="4791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E-R Diagram</a:t>
            </a:r>
          </a:p>
          <a:p>
            <a:r>
              <a:rPr lang="en-US" altLang="zh-CN" sz="1400" dirty="0" smtClean="0"/>
              <a:t>Group3: Are You Hungry?</a:t>
            </a:r>
          </a:p>
          <a:p>
            <a:r>
              <a:rPr lang="en-US" altLang="zh-CN" sz="1400" dirty="0" smtClean="0"/>
              <a:t>Members: Hua Yichen, Kong Yu, Wang Jungang</a:t>
            </a:r>
          </a:p>
          <a:p>
            <a:r>
              <a:rPr lang="en-US" altLang="zh-CN" sz="1400" dirty="0" smtClean="0"/>
              <a:t>Shan Jiaxiang</a:t>
            </a:r>
            <a:endParaRPr lang="zh-CN" altLang="en-US" sz="1400" dirty="0"/>
          </a:p>
        </p:txBody>
      </p:sp>
      <p:sp>
        <p:nvSpPr>
          <p:cNvPr id="70" name="椭圆 69"/>
          <p:cNvSpPr/>
          <p:nvPr/>
        </p:nvSpPr>
        <p:spPr>
          <a:xfrm>
            <a:off x="2750490" y="6091727"/>
            <a:ext cx="2067524" cy="313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OwnerID</a:t>
            </a:r>
            <a:endParaRPr lang="zh-CN" altLang="en-US" dirty="0"/>
          </a:p>
        </p:txBody>
      </p:sp>
      <p:cxnSp>
        <p:nvCxnSpPr>
          <p:cNvPr id="75" name="直接连接符 74"/>
          <p:cNvCxnSpPr>
            <a:stCxn id="70" idx="0"/>
            <a:endCxn id="10" idx="2"/>
          </p:cNvCxnSpPr>
          <p:nvPr/>
        </p:nvCxnSpPr>
        <p:spPr>
          <a:xfrm flipV="1">
            <a:off x="3784252" y="5097583"/>
            <a:ext cx="95410" cy="99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89144" y="2827563"/>
            <a:ext cx="7361525" cy="3498552"/>
            <a:chOff x="189144" y="2827563"/>
            <a:chExt cx="7361525" cy="3498552"/>
          </a:xfrm>
        </p:grpSpPr>
        <p:grpSp>
          <p:nvGrpSpPr>
            <p:cNvPr id="61" name="组合 60"/>
            <p:cNvGrpSpPr/>
            <p:nvPr/>
          </p:nvGrpSpPr>
          <p:grpSpPr>
            <a:xfrm>
              <a:off x="189144" y="3701143"/>
              <a:ext cx="7361525" cy="2624972"/>
              <a:chOff x="217935" y="2970712"/>
              <a:chExt cx="6914631" cy="3212607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3074813" y="4165959"/>
                <a:ext cx="1219200" cy="513805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Recipe</a:t>
                </a:r>
                <a:endParaRPr lang="zh-CN" altLang="en-US" dirty="0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72865" y="4380139"/>
                <a:ext cx="1288869" cy="3831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recipeID</a:t>
                </a:r>
                <a:endParaRPr lang="zh-CN" altLang="en-US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17935" y="5050540"/>
                <a:ext cx="1942011" cy="3831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recipeName</a:t>
                </a:r>
                <a:endParaRPr lang="zh-CN" altLang="en-US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14088" y="5768550"/>
                <a:ext cx="1942011" cy="3831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Description</a:t>
                </a:r>
                <a:endParaRPr lang="zh-CN" altLang="en-US" dirty="0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854393" y="5800142"/>
                <a:ext cx="1942011" cy="3831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Preparation</a:t>
                </a:r>
                <a:endParaRPr lang="zh-CN" altLang="en-US" dirty="0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26570" y="3739242"/>
                <a:ext cx="1942011" cy="3831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cookingTime</a:t>
                </a:r>
                <a:endParaRPr lang="zh-CN" altLang="en-US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26569" y="2970712"/>
                <a:ext cx="1942011" cy="3831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ImagePath</a:t>
                </a:r>
                <a:endParaRPr lang="zh-CN" altLang="en-US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190555" y="5021035"/>
                <a:ext cx="1942011" cy="3831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Status</a:t>
                </a:r>
                <a:endParaRPr lang="zh-CN" altLang="en-US" dirty="0"/>
              </a:p>
            </p:txBody>
          </p:sp>
          <p:cxnSp>
            <p:nvCxnSpPr>
              <p:cNvPr id="34" name="直接连接符 33"/>
              <p:cNvCxnSpPr>
                <a:stCxn id="30" idx="5"/>
                <a:endCxn id="10" idx="1"/>
              </p:cNvCxnSpPr>
              <p:nvPr/>
            </p:nvCxnSpPr>
            <p:spPr>
              <a:xfrm>
                <a:off x="1984179" y="3297774"/>
                <a:ext cx="1090634" cy="1125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2" idx="0"/>
                <a:endCxn id="10" idx="3"/>
              </p:cNvCxnSpPr>
              <p:nvPr/>
            </p:nvCxnSpPr>
            <p:spPr>
              <a:xfrm flipH="1" flipV="1">
                <a:off x="4294013" y="4422861"/>
                <a:ext cx="1867547" cy="598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29" idx="4"/>
                <a:endCxn id="10" idx="1"/>
              </p:cNvCxnSpPr>
              <p:nvPr/>
            </p:nvCxnSpPr>
            <p:spPr>
              <a:xfrm>
                <a:off x="1297576" y="4122419"/>
                <a:ext cx="1777238" cy="3004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25" idx="6"/>
                <a:endCxn id="10" idx="1"/>
              </p:cNvCxnSpPr>
              <p:nvPr/>
            </p:nvCxnSpPr>
            <p:spPr>
              <a:xfrm flipV="1">
                <a:off x="1761734" y="4422861"/>
                <a:ext cx="1313079" cy="148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26" idx="7"/>
                <a:endCxn id="10" idx="2"/>
              </p:cNvCxnSpPr>
              <p:nvPr/>
            </p:nvCxnSpPr>
            <p:spPr>
              <a:xfrm flipV="1">
                <a:off x="1875545" y="4679764"/>
                <a:ext cx="1808868" cy="4268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27" idx="0"/>
                <a:endCxn id="10" idx="2"/>
              </p:cNvCxnSpPr>
              <p:nvPr/>
            </p:nvCxnSpPr>
            <p:spPr>
              <a:xfrm flipV="1">
                <a:off x="1485093" y="4679764"/>
                <a:ext cx="2199320" cy="1088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28" idx="0"/>
                <a:endCxn id="10" idx="2"/>
              </p:cNvCxnSpPr>
              <p:nvPr/>
            </p:nvCxnSpPr>
            <p:spPr>
              <a:xfrm flipH="1" flipV="1">
                <a:off x="3684414" y="4679764"/>
                <a:ext cx="2140985" cy="1120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椭圆 71"/>
            <p:cNvSpPr/>
            <p:nvPr/>
          </p:nvSpPr>
          <p:spPr>
            <a:xfrm>
              <a:off x="2916773" y="2827563"/>
              <a:ext cx="2438997" cy="4867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availablePeople</a:t>
              </a:r>
              <a:endParaRPr lang="zh-CN" altLang="en-US" dirty="0"/>
            </a:p>
          </p:txBody>
        </p:sp>
        <p:cxnSp>
          <p:nvCxnSpPr>
            <p:cNvPr id="73" name="直接连接符 72"/>
            <p:cNvCxnSpPr>
              <a:stCxn id="72" idx="4"/>
              <a:endCxn id="10" idx="0"/>
            </p:cNvCxnSpPr>
            <p:nvPr/>
          </p:nvCxnSpPr>
          <p:spPr>
            <a:xfrm flipH="1">
              <a:off x="3879662" y="3314285"/>
              <a:ext cx="256610" cy="1363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0" y="191589"/>
            <a:ext cx="5769025" cy="1942521"/>
            <a:chOff x="0" y="191589"/>
            <a:chExt cx="5769025" cy="1942521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191589"/>
              <a:ext cx="5769025" cy="1380027"/>
              <a:chOff x="0" y="191589"/>
              <a:chExt cx="5769025" cy="1380027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0" y="191589"/>
                <a:ext cx="5323441" cy="1380027"/>
                <a:chOff x="291738" y="191589"/>
                <a:chExt cx="5382542" cy="1942011"/>
              </a:xfrm>
            </p:grpSpPr>
            <p:sp>
              <p:nvSpPr>
                <p:cNvPr id="11" name="圆角矩形 10"/>
                <p:cNvSpPr/>
                <p:nvPr/>
              </p:nvSpPr>
              <p:spPr>
                <a:xfrm>
                  <a:off x="2281647" y="1269272"/>
                  <a:ext cx="1219200" cy="513805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Ingredient</a:t>
                  </a:r>
                  <a:endParaRPr lang="zh-CN" altLang="en-US" dirty="0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599921" y="191589"/>
                  <a:ext cx="1969108" cy="4430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ingredientID</a:t>
                  </a:r>
                  <a:endParaRPr lang="zh-CN" altLang="en-US" dirty="0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311331" y="861062"/>
                  <a:ext cx="1293224" cy="4430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name</a:t>
                  </a:r>
                  <a:endParaRPr lang="zh-CN" altLang="en-US" dirty="0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291738" y="1690557"/>
                  <a:ext cx="1540732" cy="4430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Recipe ID</a:t>
                  </a:r>
                  <a:endParaRPr lang="zh-CN" altLang="en-US" dirty="0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3126376" y="246859"/>
                  <a:ext cx="1391197" cy="4430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quantity</a:t>
                  </a:r>
                  <a:endParaRPr lang="zh-CN" altLang="en-US" dirty="0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4283083" y="1533917"/>
                  <a:ext cx="1391197" cy="4430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unit</a:t>
                  </a:r>
                  <a:endParaRPr lang="zh-CN" altLang="en-US" dirty="0"/>
                </a:p>
              </p:txBody>
            </p:sp>
            <p:cxnSp>
              <p:nvCxnSpPr>
                <p:cNvPr id="69" name="直接连接符 68"/>
                <p:cNvCxnSpPr>
                  <a:stCxn id="63" idx="5"/>
                  <a:endCxn id="11" idx="0"/>
                </p:cNvCxnSpPr>
                <p:nvPr/>
              </p:nvCxnSpPr>
              <p:spPr>
                <a:xfrm>
                  <a:off x="2280660" y="569750"/>
                  <a:ext cx="610588" cy="6995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>
                  <a:stCxn id="11" idx="1"/>
                  <a:endCxn id="65" idx="7"/>
                </p:cNvCxnSpPr>
                <p:nvPr/>
              </p:nvCxnSpPr>
              <p:spPr>
                <a:xfrm flipH="1">
                  <a:off x="1606835" y="1526175"/>
                  <a:ext cx="674813" cy="2292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>
                  <a:stCxn id="11" idx="1"/>
                  <a:endCxn id="64" idx="5"/>
                </p:cNvCxnSpPr>
                <p:nvPr/>
              </p:nvCxnSpPr>
              <p:spPr>
                <a:xfrm flipH="1" flipV="1">
                  <a:off x="1415166" y="1239223"/>
                  <a:ext cx="866481" cy="2869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>
                  <a:stCxn id="66" idx="4"/>
                  <a:endCxn id="11" idx="3"/>
                </p:cNvCxnSpPr>
                <p:nvPr/>
              </p:nvCxnSpPr>
              <p:spPr>
                <a:xfrm flipH="1">
                  <a:off x="3500847" y="689902"/>
                  <a:ext cx="321127" cy="8362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>
                  <a:stCxn id="67" idx="2"/>
                  <a:endCxn id="11" idx="3"/>
                </p:cNvCxnSpPr>
                <p:nvPr/>
              </p:nvCxnSpPr>
              <p:spPr>
                <a:xfrm flipH="1" flipV="1">
                  <a:off x="3500847" y="1526175"/>
                  <a:ext cx="782236" cy="2292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椭圆 76"/>
              <p:cNvSpPr/>
              <p:nvPr/>
            </p:nvSpPr>
            <p:spPr>
              <a:xfrm>
                <a:off x="4006623" y="560613"/>
                <a:ext cx="1762402" cy="3148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comments</a:t>
                </a:r>
                <a:endParaRPr lang="zh-CN" altLang="en-US" dirty="0"/>
              </a:p>
            </p:txBody>
          </p:sp>
          <p:cxnSp>
            <p:nvCxnSpPr>
              <p:cNvPr id="79" name="直接连接符 78"/>
              <p:cNvCxnSpPr>
                <a:stCxn id="77" idx="2"/>
                <a:endCxn id="11" idx="3"/>
              </p:cNvCxnSpPr>
              <p:nvPr/>
            </p:nvCxnSpPr>
            <p:spPr>
              <a:xfrm flipH="1">
                <a:off x="3173873" y="718030"/>
                <a:ext cx="832750" cy="421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椭圆 80"/>
            <p:cNvSpPr/>
            <p:nvPr/>
          </p:nvSpPr>
          <p:spPr>
            <a:xfrm>
              <a:off x="98616" y="1819276"/>
              <a:ext cx="1523815" cy="314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  <p:cxnSp>
          <p:nvCxnSpPr>
            <p:cNvPr id="83" name="直接连接符 82"/>
            <p:cNvCxnSpPr>
              <a:stCxn id="11" idx="1"/>
              <a:endCxn id="81" idx="7"/>
            </p:cNvCxnSpPr>
            <p:nvPr/>
          </p:nvCxnSpPr>
          <p:spPr>
            <a:xfrm flipH="1">
              <a:off x="1399273" y="1139969"/>
              <a:ext cx="568787" cy="72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8416836" y="3082834"/>
            <a:ext cx="3394164" cy="3175043"/>
            <a:chOff x="8416836" y="3082834"/>
            <a:chExt cx="3394164" cy="3175043"/>
          </a:xfrm>
        </p:grpSpPr>
        <p:grpSp>
          <p:nvGrpSpPr>
            <p:cNvPr id="97" name="组合 96"/>
            <p:cNvGrpSpPr/>
            <p:nvPr/>
          </p:nvGrpSpPr>
          <p:grpSpPr>
            <a:xfrm>
              <a:off x="8416836" y="3869376"/>
              <a:ext cx="3394164" cy="2388501"/>
              <a:chOff x="8416836" y="3869376"/>
              <a:chExt cx="3394164" cy="2388501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8643255" y="4659084"/>
                <a:ext cx="1219200" cy="513805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Step</a:t>
                </a:r>
                <a:endParaRPr lang="zh-CN" altLang="en-US" dirty="0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10417628" y="3869376"/>
                <a:ext cx="1293224" cy="443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stepID</a:t>
                </a:r>
                <a:endParaRPr lang="zh-CN" altLang="en-US" dirty="0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0517776" y="4843498"/>
                <a:ext cx="1293224" cy="443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content</a:t>
                </a:r>
                <a:endParaRPr lang="zh-CN" altLang="en-US" dirty="0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9989819" y="5814834"/>
                <a:ext cx="1687288" cy="443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recipeID</a:t>
                </a:r>
                <a:endParaRPr lang="zh-CN" altLang="en-US" dirty="0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8416836" y="5814833"/>
                <a:ext cx="1293224" cy="443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order</a:t>
                </a:r>
                <a:endParaRPr lang="zh-CN" altLang="en-US" dirty="0"/>
              </a:p>
            </p:txBody>
          </p:sp>
          <p:cxnSp>
            <p:nvCxnSpPr>
              <p:cNvPr id="90" name="直接连接符 89"/>
              <p:cNvCxnSpPr>
                <a:stCxn id="9" idx="2"/>
                <a:endCxn id="87" idx="0"/>
              </p:cNvCxnSpPr>
              <p:nvPr/>
            </p:nvCxnSpPr>
            <p:spPr>
              <a:xfrm>
                <a:off x="9252855" y="5172889"/>
                <a:ext cx="1580608" cy="641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9" idx="2"/>
                <a:endCxn id="88" idx="0"/>
              </p:cNvCxnSpPr>
              <p:nvPr/>
            </p:nvCxnSpPr>
            <p:spPr>
              <a:xfrm flipH="1">
                <a:off x="9063448" y="5172889"/>
                <a:ext cx="189407" cy="641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9" idx="0"/>
                <a:endCxn id="85" idx="3"/>
              </p:cNvCxnSpPr>
              <p:nvPr/>
            </p:nvCxnSpPr>
            <p:spPr>
              <a:xfrm flipV="1">
                <a:off x="9252855" y="4247537"/>
                <a:ext cx="1354161" cy="4115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9" idx="3"/>
                <a:endCxn id="86" idx="2"/>
              </p:cNvCxnSpPr>
              <p:nvPr/>
            </p:nvCxnSpPr>
            <p:spPr>
              <a:xfrm>
                <a:off x="9862455" y="4915987"/>
                <a:ext cx="655321" cy="1490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椭圆 88"/>
            <p:cNvSpPr/>
            <p:nvPr/>
          </p:nvSpPr>
          <p:spPr>
            <a:xfrm>
              <a:off x="10278866" y="3082834"/>
              <a:ext cx="1523815" cy="430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89" idx="2"/>
              <a:endCxn id="9" idx="0"/>
            </p:cNvCxnSpPr>
            <p:nvPr/>
          </p:nvCxnSpPr>
          <p:spPr>
            <a:xfrm flipH="1">
              <a:off x="9252855" y="3297911"/>
              <a:ext cx="1026011" cy="1361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467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61</Words>
  <Application>Microsoft Office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 Yichen</dc:creator>
  <cp:lastModifiedBy>HUA Yichen</cp:lastModifiedBy>
  <cp:revision>28</cp:revision>
  <dcterms:created xsi:type="dcterms:W3CDTF">2018-05-21T17:35:05Z</dcterms:created>
  <dcterms:modified xsi:type="dcterms:W3CDTF">2018-05-25T18:57:37Z</dcterms:modified>
</cp:coreProperties>
</file>