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85" d="100"/>
          <a:sy n="85" d="100"/>
        </p:scale>
        <p:origin x="20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CEC52-6FAE-13D6-173A-D3E8BE398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75FFA-F170-E964-1FFA-B4A0BB75E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20F1F-CED9-EF6B-E8E5-24B1382EF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EC6D3-50E2-AA92-5692-FAE7EE3CD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DFE5-2B26-59A8-3EE2-F83D97E85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3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83FF-9D9F-142D-EE9F-0BCED855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6CFD0-A18D-25AD-A6F5-D82CA2223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08B68-D1AB-ED54-9F93-6D364CA2B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EB50-10B0-0A81-DA77-365CB3D0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5882-B499-C49E-55E8-0ED4015BA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3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AA79DB-6BA1-D6FC-C6EB-76AF0C839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A3D58A-9FAF-F4DB-BAE5-2E4C6256D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84CC9-576A-CBD0-8ED9-CC1DC8414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3A351-4127-A9FA-4CF9-3C8D940B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8F989E-04E0-CACD-7D01-54AA9CE3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47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4F45C-0213-33BB-447E-FB2651A64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6E060-AC4C-95AB-F444-C9A9A6180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85F21-302D-FF8F-8B23-E5E3A642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F1C6-0F4A-41BA-CF61-608F9732E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1A1C-C3A7-77E5-4C02-2064E7B8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0996-E125-66DC-83FD-0E5DFC43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34D0D-205D-4704-94A2-51979249A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4D4E7-C203-AECB-B6ED-E3740158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B9AA-DAEF-5BE6-5F87-DB231B0F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B34FC-E925-8DBE-A703-6BAB0DD8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1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34AA-6477-EBCF-815B-9D2B8B3A4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6F551-6984-0950-E4E0-D3D45B5CE3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AB181-623F-B696-177C-97A401AB9E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37717-50EB-35A4-23D0-3BA24C70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AC843-98C0-2EDB-A0FB-B0973A426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76074-FC1C-6CBC-1661-DBC04532D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31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46F7-9896-7909-FEDE-6BC1B96D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2DCE2E-CA74-DDC5-5864-5BEF80A2E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C350E0-9A63-7083-3946-E8CF98E1C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102EDD-42D5-D295-2B3D-9FCCAE3C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CCC51-9984-A8FC-60C9-F5C784623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34D39-DFDD-CCA7-A2D8-B82C96E9A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3AD3AE-74C7-0120-E9E1-5CAFE3EF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4E928D-2EAD-7D36-078C-A2F0D38AE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08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0585C-22EA-C183-0AE2-6B3B1DC9A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4CD4E4-93A7-C3D6-35BD-FCC72AFA8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A60D8-EAB1-8A89-2674-BE22C2CBD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3D4B0-2E55-25C5-50A4-FD422E888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30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BB9C2-15C7-E8E3-20C0-EBF0D604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39C341-FAF7-9166-9779-49E43A3DE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97A056-720A-EA90-5745-10B293B2E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65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B770-D0A7-F908-C6B1-95983266C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3D470-7E4A-B3BE-AAF3-F9B987999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3CB030-9072-23C9-C129-C5ACCF4B5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9334CA-6FCB-38E3-136D-BD8E02A0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9586A4-E085-C9EA-ABC5-6E643AC7E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C5FDD-5A40-DD26-DB59-FE0878CF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4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77EB7-7A0E-47DF-44E0-4F279ACBE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E7FA66-4234-CF58-5723-E1A1FBE43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F5ADC-3381-0763-E30A-756AFE616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767F0-1CDA-E62F-6D12-70B6C8969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CA13E8-F4E7-9EF3-D033-7E7BE2903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B5196-7956-972E-4AE7-4BBCD3B3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2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211DC4-2F95-EFB5-3B16-D8C4ADAFB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A0696-3C9E-7949-57DC-227B1F562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E7512-E673-D947-59E2-8EEE00018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9C703-0CF9-4D26-B87D-DBD7343B1949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6799A-28EF-8DE5-2190-31662EA24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C5255-CCE6-C830-E876-84A317683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2EB469-A814-49B0-BC78-15D6DCC0B7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65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CA594E-F1B5-D7C4-F952-6192B2632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791836"/>
              </p:ext>
            </p:extLst>
          </p:nvPr>
        </p:nvGraphicFramePr>
        <p:xfrm>
          <a:off x="2032000" y="719664"/>
          <a:ext cx="7887123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47">
                  <a:extLst>
                    <a:ext uri="{9D8B030D-6E8A-4147-A177-3AD203B41FA5}">
                      <a16:colId xmlns:a16="http://schemas.microsoft.com/office/drawing/2014/main" val="5235184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99004335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621658324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916556218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642873519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03773723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107667660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27356557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349353201"/>
                    </a:ext>
                  </a:extLst>
                </a:gridCol>
              </a:tblGrid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   </a:t>
                      </a:r>
                    </a:p>
                    <a:p>
                      <a:pPr algn="l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  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9997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09819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90475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3557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6x`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251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49894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34337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1896"/>
                  </a:ext>
                </a:extLst>
              </a:tr>
              <a:tr h="50406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89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15C8388-A26F-BAD7-53D4-CE5104319EEA}"/>
              </a:ext>
            </a:extLst>
          </p:cNvPr>
          <p:cNvSpPr txBox="1"/>
          <p:nvPr/>
        </p:nvSpPr>
        <p:spPr>
          <a:xfrm>
            <a:off x="2180027" y="192950"/>
            <a:ext cx="773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0            1              2           3           4           5             6          7            8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5E5B51-6803-09C9-D28B-266BC9C37068}"/>
              </a:ext>
            </a:extLst>
          </p:cNvPr>
          <p:cNvSpPr txBox="1"/>
          <p:nvPr/>
        </p:nvSpPr>
        <p:spPr>
          <a:xfrm>
            <a:off x="1611810" y="829805"/>
            <a:ext cx="383438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  <a:p>
            <a:endParaRPr lang="en-US" sz="2100" dirty="0"/>
          </a:p>
          <a:p>
            <a:r>
              <a:rPr lang="en-US" sz="2100" dirty="0"/>
              <a:t>1</a:t>
            </a:r>
          </a:p>
          <a:p>
            <a:endParaRPr lang="en-US" sz="2100" dirty="0"/>
          </a:p>
          <a:p>
            <a:r>
              <a:rPr lang="en-US" sz="2100" dirty="0"/>
              <a:t>2</a:t>
            </a:r>
          </a:p>
          <a:p>
            <a:endParaRPr lang="en-US" sz="2100" dirty="0"/>
          </a:p>
          <a:p>
            <a:r>
              <a:rPr lang="en-US" sz="2100" dirty="0"/>
              <a:t>3</a:t>
            </a:r>
          </a:p>
          <a:p>
            <a:endParaRPr lang="en-US" sz="2100" dirty="0"/>
          </a:p>
          <a:p>
            <a:r>
              <a:rPr lang="en-US" sz="2100" dirty="0"/>
              <a:t>4</a:t>
            </a:r>
          </a:p>
          <a:p>
            <a:endParaRPr lang="en-US" sz="2100" dirty="0"/>
          </a:p>
          <a:p>
            <a:r>
              <a:rPr lang="en-US" sz="2100" dirty="0"/>
              <a:t>5</a:t>
            </a:r>
          </a:p>
          <a:p>
            <a:endParaRPr lang="en-US" sz="2100" dirty="0"/>
          </a:p>
          <a:p>
            <a:r>
              <a:rPr lang="en-US" sz="2100" dirty="0"/>
              <a:t>6</a:t>
            </a:r>
          </a:p>
          <a:p>
            <a:endParaRPr lang="en-US" sz="2100" dirty="0"/>
          </a:p>
          <a:p>
            <a:r>
              <a:rPr lang="en-US" sz="2100" dirty="0"/>
              <a:t>7</a:t>
            </a:r>
          </a:p>
          <a:p>
            <a:endParaRPr lang="en-US" sz="2100" dirty="0"/>
          </a:p>
          <a:p>
            <a:r>
              <a:rPr lang="en-US" sz="2100" dirty="0"/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520519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00E82-CF5A-5929-036B-3582ABFCA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CD56AB4-112E-FEB6-D937-F85F3EEC5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488164"/>
              </p:ext>
            </p:extLst>
          </p:nvPr>
        </p:nvGraphicFramePr>
        <p:xfrm>
          <a:off x="2032000" y="719664"/>
          <a:ext cx="7887123" cy="5586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47">
                  <a:extLst>
                    <a:ext uri="{9D8B030D-6E8A-4147-A177-3AD203B41FA5}">
                      <a16:colId xmlns:a16="http://schemas.microsoft.com/office/drawing/2014/main" val="5235184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99004335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621658324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916556218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642873519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03773723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107667660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27356557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349353201"/>
                    </a:ext>
                  </a:extLst>
                </a:gridCol>
              </a:tblGrid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999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09819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90475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355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251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49894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3433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1896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89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610B188-B18B-B18C-422F-80302035D2E5}"/>
              </a:ext>
            </a:extLst>
          </p:cNvPr>
          <p:cNvSpPr txBox="1"/>
          <p:nvPr/>
        </p:nvSpPr>
        <p:spPr>
          <a:xfrm>
            <a:off x="2180027" y="192950"/>
            <a:ext cx="773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0            1              2           3           4           5             6          7            8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3DECB-D76E-E270-8EB3-3DB7BC923A8A}"/>
              </a:ext>
            </a:extLst>
          </p:cNvPr>
          <p:cNvSpPr txBox="1"/>
          <p:nvPr/>
        </p:nvSpPr>
        <p:spPr>
          <a:xfrm>
            <a:off x="1611810" y="829805"/>
            <a:ext cx="383438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  <a:p>
            <a:endParaRPr lang="en-US" sz="2100" dirty="0"/>
          </a:p>
          <a:p>
            <a:r>
              <a:rPr lang="en-US" sz="2100" dirty="0"/>
              <a:t>1</a:t>
            </a:r>
          </a:p>
          <a:p>
            <a:endParaRPr lang="en-US" sz="2100" dirty="0"/>
          </a:p>
          <a:p>
            <a:r>
              <a:rPr lang="en-US" sz="2100" dirty="0"/>
              <a:t>2</a:t>
            </a:r>
          </a:p>
          <a:p>
            <a:endParaRPr lang="en-US" sz="2100" dirty="0"/>
          </a:p>
          <a:p>
            <a:r>
              <a:rPr lang="en-US" sz="2100" dirty="0"/>
              <a:t>3</a:t>
            </a:r>
          </a:p>
          <a:p>
            <a:endParaRPr lang="en-US" sz="2100" dirty="0"/>
          </a:p>
          <a:p>
            <a:r>
              <a:rPr lang="en-US" sz="2100" dirty="0"/>
              <a:t>4</a:t>
            </a:r>
          </a:p>
          <a:p>
            <a:endParaRPr lang="en-US" sz="2100" dirty="0"/>
          </a:p>
          <a:p>
            <a:r>
              <a:rPr lang="en-US" sz="2100" dirty="0"/>
              <a:t>5</a:t>
            </a:r>
          </a:p>
          <a:p>
            <a:endParaRPr lang="en-US" sz="2100" dirty="0"/>
          </a:p>
          <a:p>
            <a:r>
              <a:rPr lang="en-US" sz="2100" dirty="0"/>
              <a:t>6</a:t>
            </a:r>
          </a:p>
          <a:p>
            <a:endParaRPr lang="en-US" sz="2100" dirty="0"/>
          </a:p>
          <a:p>
            <a:r>
              <a:rPr lang="en-US" sz="2100" dirty="0"/>
              <a:t>7</a:t>
            </a:r>
          </a:p>
          <a:p>
            <a:endParaRPr lang="en-US" sz="2100" dirty="0"/>
          </a:p>
          <a:p>
            <a:r>
              <a:rPr lang="en-US" sz="2100" dirty="0"/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268744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77F6B-ED97-075B-BB2E-EB11C71F6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313F25-A3AE-ACD5-46BE-45923EC38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476636"/>
              </p:ext>
            </p:extLst>
          </p:nvPr>
        </p:nvGraphicFramePr>
        <p:xfrm>
          <a:off x="2032000" y="719664"/>
          <a:ext cx="7887123" cy="5586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47">
                  <a:extLst>
                    <a:ext uri="{9D8B030D-6E8A-4147-A177-3AD203B41FA5}">
                      <a16:colId xmlns:a16="http://schemas.microsoft.com/office/drawing/2014/main" val="5235184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990043351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621658324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916556218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642873519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03773723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4107667660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3273565577"/>
                    </a:ext>
                  </a:extLst>
                </a:gridCol>
                <a:gridCol w="876347">
                  <a:extLst>
                    <a:ext uri="{9D8B030D-6E8A-4147-A177-3AD203B41FA5}">
                      <a16:colId xmlns:a16="http://schemas.microsoft.com/office/drawing/2014/main" val="1349353201"/>
                    </a:ext>
                  </a:extLst>
                </a:gridCol>
              </a:tblGrid>
              <a:tr h="6206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45999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309819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0290475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355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❌</a:t>
                      </a:r>
                      <a:endParaRPr lang="en-US" sz="1800" u="sng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879251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49894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734337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61896"/>
                  </a:ext>
                </a:extLst>
              </a:tr>
              <a:tr h="620683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58989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A4FBAF-9E0A-D127-C753-835EEA4F8398}"/>
              </a:ext>
            </a:extLst>
          </p:cNvPr>
          <p:cNvSpPr txBox="1"/>
          <p:nvPr/>
        </p:nvSpPr>
        <p:spPr>
          <a:xfrm>
            <a:off x="2180027" y="192950"/>
            <a:ext cx="773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0            1              2           3           4           5             6          7            8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54119-2C5D-F19F-FA0E-2328D22C87C5}"/>
              </a:ext>
            </a:extLst>
          </p:cNvPr>
          <p:cNvSpPr txBox="1"/>
          <p:nvPr/>
        </p:nvSpPr>
        <p:spPr>
          <a:xfrm>
            <a:off x="1611810" y="829805"/>
            <a:ext cx="383438" cy="55861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0</a:t>
            </a:r>
          </a:p>
          <a:p>
            <a:endParaRPr lang="en-US" sz="2100" dirty="0"/>
          </a:p>
          <a:p>
            <a:r>
              <a:rPr lang="en-US" sz="2100" dirty="0"/>
              <a:t>1</a:t>
            </a:r>
          </a:p>
          <a:p>
            <a:endParaRPr lang="en-US" sz="2100" dirty="0"/>
          </a:p>
          <a:p>
            <a:r>
              <a:rPr lang="en-US" sz="2100" dirty="0"/>
              <a:t>2</a:t>
            </a:r>
          </a:p>
          <a:p>
            <a:endParaRPr lang="en-US" sz="2100" dirty="0"/>
          </a:p>
          <a:p>
            <a:r>
              <a:rPr lang="en-US" sz="2100" dirty="0"/>
              <a:t>3</a:t>
            </a:r>
          </a:p>
          <a:p>
            <a:endParaRPr lang="en-US" sz="2100" dirty="0"/>
          </a:p>
          <a:p>
            <a:r>
              <a:rPr lang="en-US" sz="2100" dirty="0"/>
              <a:t>4</a:t>
            </a:r>
          </a:p>
          <a:p>
            <a:endParaRPr lang="en-US" sz="2100" dirty="0"/>
          </a:p>
          <a:p>
            <a:r>
              <a:rPr lang="en-US" sz="2100" dirty="0"/>
              <a:t>5</a:t>
            </a:r>
          </a:p>
          <a:p>
            <a:endParaRPr lang="en-US" sz="2100" dirty="0"/>
          </a:p>
          <a:p>
            <a:r>
              <a:rPr lang="en-US" sz="2100" dirty="0"/>
              <a:t>6</a:t>
            </a:r>
          </a:p>
          <a:p>
            <a:endParaRPr lang="en-US" sz="2100" dirty="0"/>
          </a:p>
          <a:p>
            <a:r>
              <a:rPr lang="en-US" sz="2100" dirty="0"/>
              <a:t>7</a:t>
            </a:r>
          </a:p>
          <a:p>
            <a:endParaRPr lang="en-US" sz="2100" dirty="0"/>
          </a:p>
          <a:p>
            <a:r>
              <a:rPr lang="en-US" sz="2100" dirty="0"/>
              <a:t>8 </a:t>
            </a:r>
          </a:p>
        </p:txBody>
      </p:sp>
    </p:spTree>
    <p:extLst>
      <p:ext uri="{BB962C8B-B14F-4D97-AF65-F5344CB8AC3E}">
        <p14:creationId xmlns:p14="http://schemas.microsoft.com/office/powerpoint/2010/main" val="1704671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248</Words>
  <Application>Microsoft Office PowerPoint</Application>
  <PresentationFormat>Widescreen</PresentationFormat>
  <Paragraphs>246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Alim Mohamed</dc:creator>
  <cp:lastModifiedBy>Omar Alim Mohamed</cp:lastModifiedBy>
  <cp:revision>1</cp:revision>
  <dcterms:created xsi:type="dcterms:W3CDTF">2025-05-24T03:42:47Z</dcterms:created>
  <dcterms:modified xsi:type="dcterms:W3CDTF">2025-05-24T07:08:16Z</dcterms:modified>
</cp:coreProperties>
</file>