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713f4f9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713f4f9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713f4f9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713f4f9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713f4f9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713f4f9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240350"/>
            <a:ext cx="7562850" cy="46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865175" y="4418575"/>
            <a:ext cx="3020400" cy="36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989250" y="4478875"/>
            <a:ext cx="586800" cy="241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13" y="628650"/>
            <a:ext cx="627697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3072300" y="4349550"/>
            <a:ext cx="465900" cy="604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141325" y="2934200"/>
            <a:ext cx="4569300" cy="81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589000" y="4642950"/>
            <a:ext cx="65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1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10600" y="3193100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2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625" y="590550"/>
            <a:ext cx="6324600" cy="396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4487625" y="379725"/>
            <a:ext cx="96660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/>
          <p:nvPr/>
        </p:nvSpPr>
        <p:spPr>
          <a:xfrm>
            <a:off x="4591175" y="3572825"/>
            <a:ext cx="345300" cy="53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38" y="791025"/>
            <a:ext cx="625792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2606275" y="1484375"/>
            <a:ext cx="552300" cy="39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