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4" r:id="rId5"/>
    <p:sldId id="265" r:id="rId6"/>
    <p:sldId id="260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https://www.geeksforgeeks.org/data-analysis-tutorial/?ref=shm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https://www.geeksforgeeks.org/data-analysis-with-python/?ref=outind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ree-public-data-sets-for-analysis/" TargetMode="External"/><Relationship Id="rId5" Type="http://schemas.openxmlformats.org/officeDocument/2006/relationships/hyperlink" Target="https://www.geeksforgeeks.org/python-data-visualization-tutorial/" TargetMode="External"/><Relationship Id="rId4" Type="http://schemas.openxmlformats.org/officeDocument/2006/relationships/hyperlink" Target="https://www.geeksforgeeks.org/sql-for-data-analys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0B2B-33B3-B920-E9E1-D01837DE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0F7E-D128-CA53-C906-FA3C969E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 Attribute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5D62CA-B35A-7451-03A4-5437E6216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1732489"/>
            <a:ext cx="8701547" cy="4417588"/>
          </a:xfrm>
        </p:spPr>
      </p:pic>
    </p:spTree>
    <p:extLst>
      <p:ext uri="{BB962C8B-B14F-4D97-AF65-F5344CB8AC3E}">
        <p14:creationId xmlns:p14="http://schemas.microsoft.com/office/powerpoint/2010/main" val="222034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F57E-F277-0248-1446-802D95DF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5BDF-C476-C0C8-1D25-B3B71F9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Retrieving Index array and data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5AF8-1B66-0AFF-4EB8-7A852061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pd.Series</a:t>
            </a:r>
            <a:r>
              <a:rPr lang="en-US" dirty="0"/>
              <a:t>(data=[2,4,6,8])   </a:t>
            </a:r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pd.Series</a:t>
            </a:r>
            <a:r>
              <a:rPr lang="en-US" dirty="0"/>
              <a:t>(data=[11.2,18.6,22.5], index=['</a:t>
            </a:r>
            <a:r>
              <a:rPr lang="en-US" dirty="0" err="1"/>
              <a:t>a','b','c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x.values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y.values</a:t>
            </a:r>
            <a:r>
              <a:rPr lang="en-US" dirty="0"/>
              <a:t>) 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C4D58-86AF-30CC-B86A-06DAC7F2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70" y="3981309"/>
            <a:ext cx="272453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8F55-633A-1954-8D14-CDC83E6C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1E95-022D-B0E4-822D-955EA91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Types (</a:t>
            </a:r>
            <a:r>
              <a:rPr lang="en-US" b="1" dirty="0" err="1"/>
              <a:t>dtype</a:t>
            </a:r>
            <a:r>
              <a:rPr lang="en-US" b="1" dirty="0"/>
              <a:t>) and Size of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9600-8520-5665-C9F3-1DDC1498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a.itemsize</a:t>
            </a:r>
            <a:r>
              <a:rPr lang="en-US" dirty="0"/>
              <a:t>) 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b.itemsize</a:t>
            </a:r>
            <a:r>
              <a:rPr lang="en-US" dirty="0"/>
              <a:t>)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588-DEAA-27DC-D4C4-DD9DC3CF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56" y="3895572"/>
            <a:ext cx="62873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8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167-10E2-3123-FF6A-75AA9682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3CF-5DC5-5AD1-855F-C293E07C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Retrieving Dimension, Size and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1E3A-DAD2-7018-4B06-3CE73D96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a.ndim</a:t>
            </a:r>
            <a:r>
              <a:rPr lang="en-US" dirty="0"/>
              <a:t>, </a:t>
            </a:r>
            <a:r>
              <a:rPr lang="en-US" dirty="0" err="1"/>
              <a:t>b.ndim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a.size</a:t>
            </a:r>
            <a:r>
              <a:rPr lang="en-US" dirty="0"/>
              <a:t>, </a:t>
            </a:r>
            <a:r>
              <a:rPr lang="en-US" dirty="0" err="1"/>
              <a:t>b.size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a.nbytes</a:t>
            </a:r>
            <a:r>
              <a:rPr lang="en-US" dirty="0"/>
              <a:t>, </a:t>
            </a:r>
            <a:r>
              <a:rPr lang="en-US" dirty="0" err="1"/>
              <a:t>b.nbytes</a:t>
            </a:r>
            <a:r>
              <a:rPr lang="en-US" dirty="0"/>
              <a:t>)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E30-AEEA-DFA3-A58B-DC828E0C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13" y="4314731"/>
            <a:ext cx="6382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E5A9-2D5C-4E72-ED6A-871FC34D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5C9-05B5-68B3-8320-867ADC8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Checking Emptiness and </a:t>
            </a:r>
            <a:r>
              <a:rPr lang="en-US" b="1" dirty="0" err="1"/>
              <a:t>NaNs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A8A9-79C4-6E68-A03F-82DE914D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353665" cy="3545758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  </a:t>
            </a:r>
          </a:p>
          <a:p>
            <a:pPr marL="0" indent="0">
              <a:buNone/>
            </a:pPr>
            <a:r>
              <a:rPr lang="en-US" dirty="0"/>
              <a:t>import pandas as pd   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(data=[1,2,3,np.NaN])   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(data=[4.9,8.2,5.6],index=['</a:t>
            </a:r>
            <a:r>
              <a:rPr lang="en-US" dirty="0" err="1"/>
              <a:t>x','y','z</a:t>
            </a:r>
            <a:r>
              <a:rPr lang="en-US" dirty="0"/>
              <a:t>'])   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pd.Series</a:t>
            </a:r>
            <a:r>
              <a:rPr lang="en-US" dirty="0"/>
              <a:t>()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a.empty,b.empty,c.empty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a.hasnans,b.hasnans,c.hasnans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(a),</a:t>
            </a:r>
            <a:r>
              <a:rPr lang="en-US" dirty="0" err="1"/>
              <a:t>len</a:t>
            </a:r>
            <a:r>
              <a:rPr lang="en-US" dirty="0"/>
              <a:t>(b))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a.count</a:t>
            </a:r>
            <a:r>
              <a:rPr lang="en-US" dirty="0"/>
              <a:t>( ),</a:t>
            </a:r>
            <a:r>
              <a:rPr lang="en-US" dirty="0" err="1"/>
              <a:t>b.count</a:t>
            </a:r>
            <a:r>
              <a:rPr lang="en-US" dirty="0"/>
              <a:t>( ))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4FF49-F7F5-216E-2ED2-C8581525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72" y="3819832"/>
            <a:ext cx="1920204" cy="16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76F1-6654-CFD2-3E9D-9D375598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1CC-F4CD-D5B8-1EC1-3FC3D2E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FDC88B-705B-FBDA-FAAB-AB206E842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5750" y="2205158"/>
            <a:ext cx="9399661" cy="2676557"/>
          </a:xfrm>
        </p:spPr>
      </p:pic>
    </p:spTree>
    <p:extLst>
      <p:ext uri="{BB962C8B-B14F-4D97-AF65-F5344CB8AC3E}">
        <p14:creationId xmlns:p14="http://schemas.microsoft.com/office/powerpoint/2010/main" val="422021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8F54-DB53-0F73-6B1F-95E15858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6F5F-6074-BD25-ECAC-3F997F3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SQL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2DF5B-DA8A-FF51-50FD-9DAD55C805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7546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9BC5-8357-F524-128A-4B34899B1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D29-2828-7055-5B33-D8BD429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</a:rPr>
              <a:t>Visulization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E9DE8-C741-96AD-1875-84AD368E11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85895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0C45-CD7D-33D6-499E-8D44768A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6D4-1D37-1DA1-7D02-8DC106F0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Data Analysis Datasets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CC79-40C4-9695-4FAA-A8FEBB0B98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5792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E55-4B9F-B890-BEE1-ADDED45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six steps for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0246-9F8F-5E34-B741-8CCA02C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 fontScale="85000" lnSpcReduction="20000"/>
          </a:bodyPr>
          <a:lstStyle/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Ask or Specify Data Requirements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Prepare or Collect Data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Clean and Process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Analyze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Share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Act or Report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833F-0783-110B-EE1B-03244255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AF8-8F6B-2C75-EEBB-82E9BFA5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Prerequisites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5BD-6603-77A1-1EB9-6A66911F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SQL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Visulization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6"/>
              </a:rPr>
              <a:t>Data Analysis Datasets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6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2F5E-751A-206A-F407-00106FA8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C37-1828-B62A-FBCF-6679FB5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E0D6-D4EC-2722-F9B8-C4BBD346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Pandas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u="sng" dirty="0" err="1">
                <a:solidFill>
                  <a:srgbClr val="273239"/>
                </a:solidFill>
                <a:latin typeface="Nunito" pitchFamily="2" charset="0"/>
              </a:rPr>
              <a:t>Numpy</a:t>
            </a:r>
            <a:endParaRPr lang="en-US" u="sng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A318-D010-243F-9A5A-0A07CBB1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F7A-11C6-6F66-6990-ACFD0AA5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203F-99EC-0F9E-2676-0BA9EC3D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Excel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273239"/>
                </a:solidFill>
                <a:latin typeface="Nunito" pitchFamily="2" charset="0"/>
              </a:rPr>
              <a:t>Tableau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Power BI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19D2-8C53-5C81-7AEF-AA059F4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D377-8EA5-2A21-CD4D-3789C6D59C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219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557-B62F-D0F6-0B9B-C3088EE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9038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7EC8-457F-8639-0BAD-B0648724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666569"/>
            <a:ext cx="9674223" cy="4124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name of Pandas is gotten from the word Board Information, and that implies an Econometrics from Multi-faceted information. It was created in 2008 by Wes McKinney and is used for data analysis in Python.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Processing, such as restructuring, cleaning, merging, etc., is necessary for data analysis.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Cython</a:t>
            </a:r>
            <a:r>
              <a:rPr lang="en-US" sz="2000" dirty="0"/>
              <a:t>, and Panda are just a few of the fast data processing tools available.</a:t>
            </a:r>
          </a:p>
        </p:txBody>
      </p:sp>
    </p:spTree>
    <p:extLst>
      <p:ext uri="{BB962C8B-B14F-4D97-AF65-F5344CB8AC3E}">
        <p14:creationId xmlns:p14="http://schemas.microsoft.com/office/powerpoint/2010/main" val="19198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A3E2-D966-20B4-0370-4A30CD50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9546"/>
            <a:ext cx="10018713" cy="9144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42BA-1161-31B5-6663-582D887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557287"/>
            <a:ext cx="4607188" cy="5762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A56D6-903D-EA00-DEB1-45BBC5A4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85540"/>
            <a:ext cx="4895056" cy="2455862"/>
          </a:xfrm>
          <a:noFill/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pPr marL="0" indent="0">
              <a:buNone/>
            </a:pPr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pPr marL="0" indent="0">
              <a:buNone/>
            </a:pPr>
            <a:r>
              <a:rPr lang="en-US" dirty="0"/>
              <a:t>a = </a:t>
            </a:r>
            <a:r>
              <a:rPr lang="en-US" dirty="0" err="1"/>
              <a:t>pd.Series</a:t>
            </a:r>
            <a:r>
              <a:rPr lang="en-US" dirty="0"/>
              <a:t>(info)  </a:t>
            </a:r>
          </a:p>
          <a:p>
            <a:pPr marL="0" indent="0">
              <a:buNone/>
            </a:pPr>
            <a:r>
              <a:rPr lang="en-US" dirty="0"/>
              <a:t>print(a)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C0B3-8287-E3E8-791C-2A941FC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557287"/>
            <a:ext cx="4622537" cy="576262"/>
          </a:xfrm>
        </p:spPr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0F318-9C2F-B572-EAB5-1DA034A2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8" y="2268590"/>
            <a:ext cx="4895056" cy="245586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x = ['Python', 'Pandas']  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pd.DataFrame</a:t>
            </a:r>
            <a:r>
              <a:rPr lang="en-US" dirty="0"/>
              <a:t>(x)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6A31-2074-843E-6D5A-032F801F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376-0EE8-F421-F2FC-4819F42A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541B-B671-A2AC-CF0A-9051DFE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1" y="1666570"/>
            <a:ext cx="3760838" cy="766916"/>
          </a:xfrm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&lt;series object&gt; = </a:t>
            </a:r>
            <a:r>
              <a:rPr lang="en-US" sz="2000" dirty="0" err="1"/>
              <a:t>pandas.Series</a:t>
            </a:r>
            <a:r>
              <a:rPr lang="en-US" sz="2000" dirty="0"/>
              <a:t>()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3F5B8-90F7-A0D7-302B-569B0CBD59A2}"/>
              </a:ext>
            </a:extLst>
          </p:cNvPr>
          <p:cNvSpPr txBox="1"/>
          <p:nvPr/>
        </p:nvSpPr>
        <p:spPr>
          <a:xfrm>
            <a:off x="1828800" y="3185652"/>
            <a:ext cx="3480440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#Example</a:t>
            </a:r>
          </a:p>
          <a:p>
            <a:endParaRPr lang="en-US" dirty="0"/>
          </a:p>
          <a:p>
            <a:r>
              <a:rPr lang="en-US" dirty="0"/>
              <a:t>import pandas as pd  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r>
              <a:rPr lang="en-US" dirty="0"/>
              <a:t>a = </a:t>
            </a:r>
            <a:r>
              <a:rPr lang="en-US" dirty="0" err="1"/>
              <a:t>pd.</a:t>
            </a:r>
            <a:r>
              <a:rPr lang="en-US" dirty="0" err="1">
                <a:highlight>
                  <a:srgbClr val="FFFF00"/>
                </a:highlight>
              </a:rPr>
              <a:t>Series</a:t>
            </a:r>
            <a:r>
              <a:rPr lang="en-US" dirty="0">
                <a:highlight>
                  <a:srgbClr val="FFFF00"/>
                </a:highlight>
              </a:rPr>
              <a:t>(info) </a:t>
            </a:r>
            <a:r>
              <a:rPr lang="en-US" dirty="0"/>
              <a:t> </a:t>
            </a:r>
          </a:p>
          <a:p>
            <a:r>
              <a:rPr lang="en-US" dirty="0"/>
              <a:t>print(a)   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CF626-AA53-53C2-B42A-C9392B04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77" y="3185652"/>
            <a:ext cx="1853284" cy="25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6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</TotalTime>
  <Words>623</Words>
  <Application>Microsoft Office PowerPoint</Application>
  <PresentationFormat>Widescreen</PresentationFormat>
  <Paragraphs>98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Nunito</vt:lpstr>
      <vt:lpstr>Wingdings</vt:lpstr>
      <vt:lpstr>Parallax</vt:lpstr>
      <vt:lpstr>Data Analysis</vt:lpstr>
      <vt:lpstr>six steps for Data Analysis</vt:lpstr>
      <vt:lpstr>Prerequisites for Data Analysis</vt:lpstr>
      <vt:lpstr>Data Analysis Libraries</vt:lpstr>
      <vt:lpstr>Data Analysis Tools</vt:lpstr>
      <vt:lpstr>Python For Data Analysis</vt:lpstr>
      <vt:lpstr>Pandas</vt:lpstr>
      <vt:lpstr>Data Structures</vt:lpstr>
      <vt:lpstr>Pandas Series</vt:lpstr>
      <vt:lpstr>Pandas Series Attribute</vt:lpstr>
      <vt:lpstr>Retrieving Index array and data array</vt:lpstr>
      <vt:lpstr>Types (dtype) and Size of Type</vt:lpstr>
      <vt:lpstr>Retrieving Dimension, Size and Number</vt:lpstr>
      <vt:lpstr>Checking Emptiness and NaNs</vt:lpstr>
      <vt:lpstr>Functions</vt:lpstr>
      <vt:lpstr>SQL For Data Analysis</vt:lpstr>
      <vt:lpstr>Python Data Visulization</vt:lpstr>
      <vt:lpstr>Data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4</cp:revision>
  <dcterms:created xsi:type="dcterms:W3CDTF">2025-02-25T14:37:10Z</dcterms:created>
  <dcterms:modified xsi:type="dcterms:W3CDTF">2025-02-26T15:24:19Z</dcterms:modified>
</cp:coreProperties>
</file>