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87" r:id="rId3"/>
    <p:sldId id="288" r:id="rId4"/>
    <p:sldId id="289" r:id="rId5"/>
    <p:sldId id="290" r:id="rId6"/>
    <p:sldId id="29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9D99C-A733-44A6-BB48-3B953BC9D4A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118A5-1B2B-4A8B-ACD0-FB61E285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https://www.tpointtech.com/convert-pandas-dataframe-to-numpy-array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04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32496-5B15-D1A1-7D90-B81FC507A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45C7C8-DFF4-A530-FAC9-71D4008DDA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FADCFF-8C2E-1584-BD28-5ED2C30A7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https://www.tpointtech.com/convert-pandas-dataframe-to-numpy-array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A68DE-C7CB-13EC-D738-D70D57460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7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3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421B04-6F62-470E-96F9-AF92FFC3E97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FF2-49A4-BCEB-C659-D1A54C77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8102A-9CBA-15F0-1CA0-EEF4816DF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Pandas Operations</a:t>
            </a:r>
          </a:p>
        </p:txBody>
      </p:sp>
    </p:spTree>
    <p:extLst>
      <p:ext uri="{BB962C8B-B14F-4D97-AF65-F5344CB8AC3E}">
        <p14:creationId xmlns:p14="http://schemas.microsoft.com/office/powerpoint/2010/main" val="35244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26B0D-9E9B-55EB-3832-54EA17569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1788C-CE00-79A6-A5F0-600F42A1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Sample.csv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A98F06-14F7-5019-5233-59AAA5A9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30" y="1715811"/>
            <a:ext cx="9016540" cy="42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6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511A2-3C51-F637-A5D6-FA826C98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A719-9E16-B0D6-00B7-B4CD7A6D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Add new column using [] operator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446637-DD83-A94E-3435-ADE438B53CD7}"/>
              </a:ext>
            </a:extLst>
          </p:cNvPr>
          <p:cNvSpPr txBox="1"/>
          <p:nvPr/>
        </p:nvSpPr>
        <p:spPr>
          <a:xfrm>
            <a:off x="1914184" y="1814051"/>
            <a:ext cx="2757165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import pandas as pd 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aa =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pd.read_csv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("aa.csv") 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aa["Age"] = "24"  </a:t>
            </a: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aa.head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 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EB0CA-F339-A455-474F-5EF246459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304" y="3291379"/>
            <a:ext cx="5116683" cy="288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4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80D96-99E8-F0C3-C9AE-6153F0355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85D4-CB78-73E6-F2C5-F8962AEC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Add new columns in a DF using insert()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6A377-9208-22C8-71E0-D59B13EB8880}"/>
              </a:ext>
            </a:extLst>
          </p:cNvPr>
          <p:cNvSpPr txBox="1"/>
          <p:nvPr/>
        </p:nvSpPr>
        <p:spPr>
          <a:xfrm>
            <a:off x="1484312" y="1814051"/>
            <a:ext cx="530523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import pandas as pd 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aa =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pd.read_csv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("aa.csv")  </a:t>
            </a: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aa.insert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C00000"/>
                </a:solidFill>
                <a:effectLst/>
                <a:latin typeface="Inter-Regular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 column = "Department", value = "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B.Sc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")  </a:t>
            </a: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aa.head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() 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E4A64-8588-4F1A-91FF-0671C816F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8" y="3785106"/>
            <a:ext cx="4733796" cy="223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5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7B3BC-65C6-1CDA-0F66-C7D13FCCA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3BFA-1406-FA4C-B050-B75C91DA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Data Frame to </a:t>
            </a:r>
            <a:r>
              <a:rPr lang="en-US" b="1" dirty="0" err="1"/>
              <a:t>Numpy</a:t>
            </a:r>
            <a:r>
              <a:rPr lang="en-US" b="1" dirty="0"/>
              <a:t>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0EF33-8B02-50A2-E6C4-3AD592A10493}"/>
              </a:ext>
            </a:extLst>
          </p:cNvPr>
          <p:cNvSpPr txBox="1"/>
          <p:nvPr/>
        </p:nvSpPr>
        <p:spPr>
          <a:xfrm>
            <a:off x="1484312" y="1763335"/>
            <a:ext cx="575670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#Syntax</a:t>
            </a:r>
          </a:p>
          <a:p>
            <a:pPr algn="just"/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DataFrame.to_numpy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dtype</a:t>
            </a:r>
            <a:r>
              <a:rPr lang="en-US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=None, copy=False)  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B294E-588D-B9FF-ED07-A25D0ACE4EB8}"/>
              </a:ext>
            </a:extLst>
          </p:cNvPr>
          <p:cNvSpPr txBox="1"/>
          <p:nvPr/>
        </p:nvSpPr>
        <p:spPr>
          <a:xfrm>
            <a:off x="1365057" y="3064555"/>
            <a:ext cx="9461886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333333"/>
                </a:solidFill>
                <a:effectLst/>
                <a:latin typeface="Inter-Regular"/>
              </a:rPr>
              <a:t>dtype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It is an optional parameter that pass the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dtype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to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numpy.asarray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().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copy: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It returns the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Inter-Regular"/>
              </a:rPr>
              <a:t>boolean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value that has the default value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False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It returns the 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Inter-Regular"/>
              </a:rPr>
              <a:t>numpy.ndarray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as an output.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371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441A9-CCC6-BC7C-BADF-A9CA8B49B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A533-810E-DF8D-40C5-0BBA4B72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611155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42A64-EEB4-0B21-8D24-333A8A510755}"/>
              </a:ext>
            </a:extLst>
          </p:cNvPr>
          <p:cNvSpPr txBox="1"/>
          <p:nvPr/>
        </p:nvSpPr>
        <p:spPr>
          <a:xfrm>
            <a:off x="1484312" y="1674674"/>
            <a:ext cx="689644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import pandas as pd  </a:t>
            </a:r>
          </a:p>
          <a:p>
            <a:pPr algn="just"/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pd.DataFrame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({"P": [2, 3], "Q": [4, 5]}).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to_numpy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 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info =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pd.DataFrame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({"P": [2, 3], "Q": [4.0, 5.8]})  </a:t>
            </a:r>
          </a:p>
          <a:p>
            <a:pPr algn="just"/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info.to_numpy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  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info['R'] = </a:t>
            </a:r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pd.date_range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('2000', periods=2)  </a:t>
            </a:r>
          </a:p>
          <a:p>
            <a:pPr algn="just"/>
            <a:r>
              <a:rPr lang="en-US" dirty="0" err="1">
                <a:solidFill>
                  <a:srgbClr val="333333"/>
                </a:solidFill>
                <a:latin typeface="Consolas" panose="020B0609020204030204" pitchFamily="49" charset="0"/>
              </a:rPr>
              <a:t>info.to_numpy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() </a:t>
            </a:r>
            <a:endParaRPr lang="en-US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6B71F-AA70-93A3-4198-300E987FA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83" y="4041059"/>
            <a:ext cx="7254147" cy="11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57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486</TotalTime>
  <Words>248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Corbel</vt:lpstr>
      <vt:lpstr>Inter-Regular</vt:lpstr>
      <vt:lpstr>Parallax</vt:lpstr>
      <vt:lpstr>Data Analysis</vt:lpstr>
      <vt:lpstr>Sample.csv</vt:lpstr>
      <vt:lpstr>Add new column using [] operator</vt:lpstr>
      <vt:lpstr>Add new columns in a DF using insert()</vt:lpstr>
      <vt:lpstr>Data Frame to Numpy Array</vt:lpstr>
      <vt:lpstr>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LENOVO</dc:creator>
  <cp:lastModifiedBy>LENOVO</cp:lastModifiedBy>
  <cp:revision>21</cp:revision>
  <dcterms:created xsi:type="dcterms:W3CDTF">2025-02-25T14:37:10Z</dcterms:created>
  <dcterms:modified xsi:type="dcterms:W3CDTF">2025-03-06T13:41:24Z</dcterms:modified>
</cp:coreProperties>
</file>