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322" r:id="rId4"/>
    <p:sldId id="345" r:id="rId5"/>
    <p:sldId id="347" r:id="rId6"/>
    <p:sldId id="348" r:id="rId7"/>
    <p:sldId id="329" r:id="rId8"/>
    <p:sldId id="349" r:id="rId9"/>
    <p:sldId id="350" r:id="rId10"/>
    <p:sldId id="351" r:id="rId11"/>
    <p:sldId id="352" r:id="rId12"/>
    <p:sldId id="367" r:id="rId13"/>
    <p:sldId id="353" r:id="rId14"/>
    <p:sldId id="354" r:id="rId15"/>
    <p:sldId id="355" r:id="rId16"/>
    <p:sldId id="356" r:id="rId17"/>
    <p:sldId id="358" r:id="rId18"/>
    <p:sldId id="357" r:id="rId19"/>
    <p:sldId id="359" r:id="rId20"/>
    <p:sldId id="364" r:id="rId21"/>
    <p:sldId id="365" r:id="rId22"/>
    <p:sldId id="366" r:id="rId23"/>
    <p:sldId id="368" r:id="rId24"/>
    <p:sldId id="363" r:id="rId25"/>
    <p:sldId id="369" r:id="rId26"/>
    <p:sldId id="370" r:id="rId27"/>
    <p:sldId id="324" r:id="rId28"/>
    <p:sldId id="325" r:id="rId29"/>
    <p:sldId id="360" r:id="rId30"/>
    <p:sldId id="361" r:id="rId31"/>
    <p:sldId id="362" r:id="rId32"/>
    <p:sldId id="344" r:id="rId33"/>
  </p:sldIdLst>
  <p:sldSz cx="9144000" cy="6858000" type="screen4x3"/>
  <p:notesSz cx="6858000" cy="9144000"/>
  <p:custDataLst>
    <p:tags r:id="rId34"/>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E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990" y="45"/>
      </p:cViewPr>
      <p:guideLst>
        <p:guide orient="horz" pos="2160"/>
        <p:guide pos="278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8:10.593"/>
    </inkml:context>
    <inkml:brush xml:id="br0">
      <inkml:brushProperty name="width" value="0.05" units="cm"/>
      <inkml:brushProperty name="height" value="0.05" units="cm"/>
      <inkml:brushProperty name="color" value="#E71224"/>
    </inkml:brush>
  </inkml:definitions>
  <inkml:trace contextRef="#ctx0" brushRef="#br0">744 896 24575,'2'0'0,"0"1"0,0-1 0,0 1 0,0 0 0,0-1 0,-1 1 0,1 0 0,0 0 0,0 1 0,-1-1 0,1 0 0,2 3 0,8 5 0,32 14 0,84 32 0,-79-35 0,491 178 0,-146-92 0,-297-87 0,-50-10 0,91 28 0,-70-5 0,-3-2 0,-27-15 0,50 19 0,113 27 0,-187-57 0,1 0 0,-1 1 0,21 11 0,-35-16 0,0 0 0,1 0 0,-1 0 0,0 0 0,0 0 0,0 0 0,1 1 0,-1-1 0,0 0 0,0 0 0,0 0 0,1 0 0,-1 0 0,0 0 0,0 1 0,0-1 0,0 0 0,1 0 0,-1 0 0,0 0 0,0 1 0,0-1 0,0 0 0,0 0 0,0 0 0,0 1 0,1-1 0,-1 0 0,0 0 0,0 0 0,0 1 0,0-1 0,0 0 0,0 0 0,0 1 0,0-1 0,0 0 0,0 0 0,0 0 0,0 1 0,-1-1 0,1 0 0,0 0 0,0 1 0,0-1 0,0 0 0,0 0 0,0 0 0,0 0 0,-1 1 0,1-1 0,0 0 0,0 0 0,0 0 0,0 0 0,-1 1 0,1-1 0,0 0 0,0 0 0,0 0 0,-1 0 0,1 0 0,0 0 0,0 0 0,0 0 0,-1 0 0,1 0 0,0 0 0,-1 0 0,-21 7 0,15-5 0,-116 27 0,76-13 0,35-12 0,0 1 0,-1-2 0,-15 4 0,-200 21 0,227-27 0,-187 34 0,143-24 0,-62 24 0,16-2 0,56-22 0,0 2 0,-47 24 0,55-22 0,-2-2 0,0-1 0,-1-1 0,-46 10 0,-47 19 0,28-9 0,74-24 0,-1 1 0,2 0 0,-37 21 0,21-6 0,-35 29 0,40-30 0,-55 29 0,38-25 0,-144 80 0,74-55 0,30-15 0,10-4 0,51-22 0,-1 1 0,1 2 0,1 0 0,-25 18 0,30-14 0,-34 37 0,38-36 0,12-14 0,-1 1 0,1-1 0,-1 0 0,0-1 0,-12 6 0,10-5 0,0 0 0,-14 10 0,16-9 0,0 1 0,1-1 0,-1 1 0,1 0 0,1 0 0,-1 1 0,1-1 0,0 1 0,0 0 0,1 0 0,0 0 0,1 1 0,-1-1 0,1 1 0,1 0 0,-1-1 0,1 1 0,1 0 0,-1 0 0,1 0 0,1-1 0,-1 1 0,2 0 0,-1 0 0,1-1 0,0 1 0,0-1 0,1 1 0,0-1 0,0 0 0,5 8 0,53 67 0,-22-33 0,176 267 0,-129-188 0,-51-78 0,178 213 0,-194-239 0,-1 0 0,20 38 0,-1-1 0,-28-48 0,-3-3 0,0-1 0,1 0 0,0 0 0,1 0 0,14 13 0,-1-2 0,-17-15 0,1-1 0,0 1 0,0-1 0,8 5 0,-11-8 0,-1 0 0,1 0 0,0 0 0,0 0 0,0-1 0,0 1 0,0-1 0,0 1 0,0-1 0,0 0 0,0 0 0,0 0 0,0 0 0,1 0 0,-1 0 0,0-1 0,0 1 0,3-2 0,13-5 0,-1-2 0,1 0 0,30-21 0,-28 16 0,1 1 0,22-10 0,70-19 0,-97 35 0,0-1 0,0 0 0,-1-1 0,23-18 0,22-12 0,100-61 0,-87 59 0,-50 29 0,40-27 0,49-35 0,28-22 0,-120 80 0,1 1 0,41-21 0,-19 11 0,48-36 0,-10 5 0,254-189 0,-275 198 0,4-7 0,-43 35 0,1 0 0,1 1 0,1 2 0,34-19 0,-36 25 0,-4 2 0,0 0 0,-1-2 0,26-17 0,-1-3 0,1 3 0,83-41 0,23-13 0,-12-12 0,-40 25 0,-44 38 0,-37 22 0,30-21 0,45-33 0,4-2 0,100-70 0,-151 106 0,8-5 0,72-52 0,-64 44 0,-38 27 0,28-22 0,-28 19 0,-15 13 0,-1-1 0,11-9 0,70-83 0,-55 61 0,-24 25 0,0 0 0,15-12 0,92-86 0,-62 58 0,-48 46 0,3-2 0,0 0 0,-1 0 0,0-1 0,-1 1 0,0-2 0,0 1 0,6-12 0,-12 18 0,1 1 0,-1-1 0,0 1 0,0-1 0,1 1 0,-1-1 0,0 1 0,0-1 0,0 1 0,-1-1 0,1 1 0,0-1 0,-1 1 0,1-1 0,0 1 0,-1-1 0,0 1 0,1 0 0,-1-1 0,0 1 0,0 0 0,0 0 0,0-1 0,-1-1 0,-4-2 0,1 0 0,-1 0 0,-10-7 0,8 7 0,-17-11 0,-1 2 0,0 0 0,-33-11 0,-7-5 0,46 21 0,-201-90 0,189 85 0,0-1 0,-56-36 0,62 36 0,0 2 0,-1 0 0,-42-12 0,-21-9 0,20 3 0,-1 3 0,-128-31 0,158 48 0,-76-32 0,75 26 0,-66-18 0,23 16 0,-58-15 0,126 29 0,-18-7 0,-1 3 0,0 0 0,-59-5 0,65 13 0,-123-12 0,125 9 0,0-1 0,0-2 0,-39-14 0,-459-178 0,417 156 0,58 21 0,-98-28 0,74 34 0,25 6 0,-77-27 0,117 32 0,0 0 0,0-1 0,0 0 0,1-1 0,-12-10 0,-14-10 0,-91-66-1365,103 77-5461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42.693"/>
    </inkml:context>
    <inkml:brush xml:id="br0">
      <inkml:brushProperty name="width" value="0.05" units="cm"/>
      <inkml:brushProperty name="height" value="0.05" units="cm"/>
      <inkml:brushProperty name="color" value="#00A0D7"/>
    </inkml:brush>
  </inkml:definitions>
  <inkml:trace contextRef="#ctx0" brushRef="#br0">1279 0 24575,'-3'1'0,"1"0"0,-1 1 0,0-1 0,1 0 0,-1 1 0,1-1 0,-1 1 0,1 0 0,0 0 0,-1 0 0,-1 3 0,-9 6 0,-29 15 0,30-19 0,0 1 0,0 0 0,-14 12 0,-128 110 0,4-18 0,8-1 0,119-91 0,-26 27 0,28-25 0,-29 22 0,-49 30 0,-83 66 0,146-111 0,-75 45 0,96-64-227,0 0-1,0 1 1,1 1-1,1 0 1,-17 19-1,19-18-6598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44.071"/>
    </inkml:context>
    <inkml:brush xml:id="br0">
      <inkml:brushProperty name="width" value="0.05" units="cm"/>
      <inkml:brushProperty name="height" value="0.05" units="cm"/>
      <inkml:brushProperty name="color" value="#00A0D7"/>
    </inkml:brush>
  </inkml:definitions>
  <inkml:trace contextRef="#ctx0" brushRef="#br0">22 1 24575,'-10'122'0,"4"-81"0,1 44 0,5-40 0,2 60 0,-2-102 0,0 1 0,1-1 0,-1 0 0,1 1 0,0-1 0,0 0 0,0 0 0,1 0 0,-1 0 0,1 0 0,-1 0 0,1 0 0,0-1 0,0 1 0,1-1 0,-1 1 0,0-1 0,6 4 0,-4-4 0,0 1 0,0-1 0,0-1 0,0 1 0,1-1 0,-1 0 0,1 0 0,-1 0 0,1 0 0,-1-1 0,1 0 0,-1 0 0,7 0 0,90-18 0,-1 1 0,137 14 40,-131 4-1445,-88-1-5421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51.707"/>
    </inkml:context>
    <inkml:brush xml:id="br0">
      <inkml:brushProperty name="width" value="0.05" units="cm"/>
      <inkml:brushProperty name="height" value="0.05" units="cm"/>
      <inkml:brushProperty name="color" value="#00A0D7"/>
    </inkml:brush>
  </inkml:definitions>
  <inkml:trace contextRef="#ctx0" brushRef="#br0">40 1 24575,'0'592'0,"-2"-566"0,-6 39 0,4-37 0,-2 28 0,-3 31 0,0 1 0,8 376 0,2-222 0,-1 250-1365,0-474-5461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52.914"/>
    </inkml:context>
    <inkml:brush xml:id="br0">
      <inkml:brushProperty name="width" value="0.05" units="cm"/>
      <inkml:brushProperty name="height" value="0.05" units="cm"/>
      <inkml:brushProperty name="color" value="#00A0D7"/>
    </inkml:brush>
  </inkml:definitions>
  <inkml:trace contextRef="#ctx0" brushRef="#br0">1 234 24575,'8'0'0,"-1"0"0,1 0 0,12 3 0,-17-2 0,0 0 0,0 0 0,0 0 0,0 1 0,0-1 0,0 1 0,-1 0 0,1-1 0,-1 1 0,1 0 0,-1 0 0,2 3 0,11 13 0,-2 1 0,23 39 0,-26-40 0,0 0 0,2-1 0,23 28 0,-34-43 0,1-1 0,-1 0 0,0 0 0,0 0 0,0 0 0,1-1 0,-1 1 0,1 0 0,-1 0 0,1-1 0,-1 1 0,1-1 0,-1 1 0,1-1 0,-1 0 0,1 0 0,-1 1 0,1-1 0,0 0 0,-1 0 0,1-1 0,-1 1 0,1 0 0,-1 0 0,1-1 0,0 1 0,-1-1 0,0 1 0,1-1 0,-1 0 0,1 0 0,-1 0 0,0 1 0,1-1 0,1-2 0,4-4 0,0 0 0,0 0 0,0-1 0,8-12 0,-10 13 0,81-128 0,-73 113 0,-6 11 0,1 1 0,0 0 0,0 1 0,12-11 0,-11 12 0,-1 0 0,0 0 0,-1-1 0,0 0 0,9-16 0,-7 7-273,1 1 0,1 0 0,1 0 0,16-18 0,-19 25-6553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56.072"/>
    </inkml:context>
    <inkml:brush xml:id="br0">
      <inkml:brushProperty name="width" value="0.05" units="cm"/>
      <inkml:brushProperty name="height" value="0.05" units="cm"/>
      <inkml:brushProperty name="color" value="#00A0D7"/>
    </inkml:brush>
  </inkml:definitions>
  <inkml:trace contextRef="#ctx0" brushRef="#br0">1 1 24575,'1'0'0,"0"0"0,1 1 0,-1-1 0,0 1 0,0 0 0,0-1 0,0 1 0,1 0 0,-1 0 0,0 0 0,0-1 0,0 1 0,1 2 0,4 4 0,17 9 0,1 0 0,1-1 0,0-2 0,50 20 0,-48-24 0,-18-7 0,-1 0 0,0 1 0,0 1 0,0-1 0,12 9 0,1 3 0,-5-2 0,1-1 0,0-1 0,21 10 0,17 8 0,-36-18 0,35 15 0,-36-19 0,-1 2 0,-1 0 0,23 17 0,-18-12 0,28 14 0,26 4 0,-53-24 0,-1 1 0,0 1 0,0 0 0,33 24 0,-32-16 0,1-2 0,0-1 0,1 0 0,43 18 0,-15-12 0,-15-4 0,2-3 0,51 14 0,101 15 0,-104-25 0,-49-10 0,-23-4 0,0-1 0,22 2 0,12-6 0,-36 0 0,0 0 0,0 2 0,0-1 0,0 2 0,25 5 0,-10 3 0,40 22 0,-54-25 0,24 8-1365,-22-11-5461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57.437"/>
    </inkml:context>
    <inkml:brush xml:id="br0">
      <inkml:brushProperty name="width" value="0.05" units="cm"/>
      <inkml:brushProperty name="height" value="0.05" units="cm"/>
      <inkml:brushProperty name="color" value="#00A0D7"/>
    </inkml:brush>
  </inkml:definitions>
  <inkml:trace contextRef="#ctx0" brushRef="#br0">190 1 24575,'1'42'0,"2"1"0,2-1 0,2 0 0,14 45 0,-17-76 0,0 1 0,1 0 0,1-1 0,0 0 0,11 15 0,-14-22 0,-1 1 0,1-1 0,-1 0 0,0 1 0,0-1 0,-1 1 0,1 0 0,-1 0 0,0-1 0,0 1 0,-1 0 0,1 0 0,-1 0 0,0 0 0,-1 0 0,1 0 0,-1 0 0,0 0 0,0-1 0,0 1 0,-1 0 0,0-1 0,0 1 0,0-1 0,0 1 0,-5 5 0,-13 11 0,-26 24 0,-1-1 0,30-27 0,-1 0 0,0-1 0,-38 24 0,50-36-341,0 1 0,-1-1-1,-5 7 1,-3 4-6485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40:04.716"/>
    </inkml:context>
    <inkml:brush xml:id="br0">
      <inkml:brushProperty name="width" value="0.05" units="cm"/>
      <inkml:brushProperty name="height" value="0.05" units="cm"/>
      <inkml:brushProperty name="color" value="#E71224"/>
    </inkml:brush>
  </inkml:definitions>
  <inkml:trace contextRef="#ctx0" brushRef="#br0">1620 0 24575,'-2'1'0,"0"-1"0,0 1 0,1 0 0,-1 0 0,0 0 0,1 0 0,-1 0 0,1 0 0,-1 0 0,1 0 0,-1 1 0,1-1 0,-2 3 0,-3 2 0,-5 4 0,1 0 0,1 1 0,-1 0 0,2 0 0,-14 23 0,16-23 0,-1 0 0,0-1 0,0 0 0,-1 0 0,0-1 0,-1 0 0,0-1 0,-13 11 0,14-13 0,1 1 0,0 0 0,0 1 0,1 0 0,0 0 0,0 0 0,-7 17 0,-13 16 0,-81 98 0,26-36 0,21-36 0,41-48 0,-29 38 0,34-40 0,0-1 0,-1 0 0,-30 24 0,22-20 0,-21 23 0,21-19 0,-1-2 0,-35 25 0,-13 13 0,44-35 0,1 1 0,2 1 0,-26 36 0,42-52 0,0-1 0,0 0 0,-1-1 0,0 0 0,-21 14 0,20-15 0,0 0 0,0 1 0,1 0 0,0 1 0,-12 16 0,15-16 0,-1 1 0,0-1 0,0-1 0,-1 1 0,0-1 0,0-1 0,-20 14 0,22-18 0,0 2 0,1-1 0,-1 1 0,1 0 0,1 0 0,-1 1 0,-8 12 0,0-1 0,-68 74 0,54-55 0,8-9 0,-2 0 0,-42 41 0,32-38-1365,20-16-5461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40:06.004"/>
    </inkml:context>
    <inkml:brush xml:id="br0">
      <inkml:brushProperty name="width" value="0.05" units="cm"/>
      <inkml:brushProperty name="height" value="0.05" units="cm"/>
      <inkml:brushProperty name="color" value="#E71224"/>
    </inkml:brush>
  </inkml:definitions>
  <inkml:trace contextRef="#ctx0" brushRef="#br0">1 0 24575,'0'385'0,"0"-383"0,0 4 0,0-1 0,0 0 0,1 1 0,2 9 0,-3-14 0,0 0 0,0 0 0,1 0 0,-1 0 0,1 0 0,-1 0 0,1 0 0,-1 0 0,1 0 0,0 0 0,-1-1 0,1 1 0,0 0 0,0 0 0,-1-1 0,1 1 0,0 0 0,0-1 0,0 1 0,0-1 0,0 0 0,0 1 0,0-1 0,0 1 0,0-1 0,0 0 0,0 0 0,0 0 0,0 0 0,0 0 0,0 0 0,2 0 0,3-1 0,0 0 0,0-1 0,1 0 0,-1 0 0,-1-1 0,1 1 0,0-1 0,7-5 0,3-3 0,21-18 0,-9 4 0,33-26 0,-23 23-682,75-39-1,-94 58-6143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40:15.249"/>
    </inkml:context>
    <inkml:brush xml:id="br0">
      <inkml:brushProperty name="width" value="0.05" units="cm"/>
      <inkml:brushProperty name="height" value="0.05" units="cm"/>
      <inkml:brushProperty name="color" value="#E71224"/>
    </inkml:brush>
  </inkml:definitions>
  <inkml:trace contextRef="#ctx0" brushRef="#br0">1 1 24575,'45'-1'0,"41"1"0,-77 1 0,1 0 0,0 1 0,-1 0 0,0 0 0,1 1 0,12 5 0,-10-1 0,-1 0 0,0 0 0,11 10 0,-10-7 0,21 13 0,82 37 0,-86-46 0,-17-9 0,0 1 0,-1 1 0,1 0 0,15 13 0,-20-15 0,0 1 0,0-1 0,0 0 0,0-1 0,1 0 0,10 4 0,48 13 0,-44-15 0,34 14 0,-23-7 0,58 14 0,-12-4 0,43 26 0,-38-19 0,-20-7 0,109 26 0,-154-44 0,32 12 0,10 2 0,-34-12 0,-8-2 0,0-1 0,21 2 0,-27-5 0,-1 0 0,0 1 0,1 1 0,-1 0 0,0 0 0,-1 2 0,1-1 0,-1 1 0,0 1 0,16 10 0,-16-10 0,2 0 0,-1 0 0,1-1 0,-1-1 0,1 0 0,26 4 0,-20-5 0,-1 1 0,31 12 0,77 44 0,-80-37 0,-38-19 0,1-1 0,0-1 0,0 1 0,16 1 0,-13-2 0,23 7 0,-12-1-1365,-3-1-5461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40:16.715"/>
    </inkml:context>
    <inkml:brush xml:id="br0">
      <inkml:brushProperty name="width" value="0.05" units="cm"/>
      <inkml:brushProperty name="height" value="0.05" units="cm"/>
      <inkml:brushProperty name="color" value="#E71224"/>
    </inkml:brush>
  </inkml:definitions>
  <inkml:trace contextRef="#ctx0" brushRef="#br0">188 1 24575,'0'11'0,"0"0"0,1 0 0,0 0 0,0 1 0,1-1 0,4 11 0,0-4 0,0-1 0,1 0 0,1 0 0,19 30 0,-15-29 0,0 1 0,-1 0 0,16 38 0,-12-34 0,-13-21 0,-1 1 0,1-1 0,0 1 0,0-1 0,-1 1 0,0-1 0,1 1 0,0 4 0,-2-6 0,0-1 0,0 1 0,0-1 0,0 1 0,-1-1 0,1 1 0,0-1 0,0 1 0,0-1 0,-1 1 0,1-1 0,0 1 0,-1-1 0,1 1 0,0-1 0,-1 1 0,1-1 0,-1 0 0,1 1 0,0-1 0,-1 0 0,1 1 0,-1-1 0,1 0 0,-1 0 0,1 0 0,-1 1 0,0-1 0,1 0 0,-1 0 0,1 0 0,-1 0 0,1 0 0,-2 0 0,-23 2 0,22-2 0,-283-3-1365,269 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8:24.007"/>
    </inkml:context>
    <inkml:brush xml:id="br0">
      <inkml:brushProperty name="width" value="0.05" units="cm"/>
      <inkml:brushProperty name="height" value="0.05" units="cm"/>
      <inkml:brushProperty name="color" value="#66CC00"/>
    </inkml:brush>
  </inkml:definitions>
  <inkml:trace contextRef="#ctx0" brushRef="#br0">6429 852 24575,'-1'11'0,"0"-1"0,-1 1 0,0-1 0,-6 17 0,-2 7 0,1 10 0,1-4 0,-25 75 0,15-59 0,2 2 0,-15 100 0,22-104 0,-8 46 0,-51 276 0,-18-3 0,39-154 0,21-87 0,-18 183 0,36-254 0,-1 14 0,-1 17 0,0 18 0,-3 31 0,-6-43 0,16-81 0,1 0 0,0 1 0,2 31 0,-1 11 0,1-58 0,0-1 0,0 1 0,-1 0 0,1-1 0,-1 1 0,1-1 0,-1 1 0,1-1 0,-1 1 0,0-1 0,0 1 0,0-1 0,0 0 0,0 1 0,0-1 0,0 0 0,-1 0 0,1 0 0,0 0 0,0 0 0,-1 0 0,1 0 0,-3 1 0,-3 1 0,0-1 0,0 0 0,0 0 0,-9 1 0,-4 1 0,-40 10 0,-1-1 0,0-4 0,-83 3 0,22-4 0,21-1 0,-485-4 0,317-4 0,-752 1 0,1014 0 0,0 0 0,1 0 0,-1-1 0,0 0 0,0-1 0,-9-2 0,12 2 0,1 1 0,0-1 0,0 0 0,-1 0 0,1 0 0,1 0 0,-1-1 0,0 1 0,0-1 0,1 0 0,0 1 0,-1-1 0,-2-5 0,-5-11 0,2 0 0,-1 0 0,2-1 0,-5-22 0,-16-41 0,-12-25 0,23 65 0,1-1 0,-18-86 0,-35-193 0,8 37 0,54 243 0,2 0 0,2-1 0,4-54 0,-2 70 0,-9-55 0,2 21 0,1 3 0,-5-72 0,10 104 0,-2-1 0,-1 1 0,-12-38 0,8 35 0,2 1 0,-5-50 0,10-18 0,2 56 0,-6-56 0,-7-41 0,2 22 0,3 52 0,-10-120 0,18 181 0,0-3 0,0 1 0,0-1 0,-1 1 0,-2-11 0,3 14 0,-1 1 0,0-1 0,1 0 0,-1 1 0,0-1 0,0 1 0,0 0 0,0-1 0,0 1 0,-1 0 0,1-1 0,0 1 0,0 0 0,-1 0 0,1 0 0,-1 0 0,1 1 0,-1-1 0,1 0 0,-3 0 0,-10-2 0,1 0 0,-1 1 0,1 1 0,-1 0 0,0 1 0,-18 2 0,-3 0 0,-776 2 0,625-4 0,-30 13 0,2 16 0,154-21 0,-233 44 0,167-21 0,-77 14 0,-22 4 0,91-17 0,8-8 0,124-23 0,0-1 0,-1 1 0,1 0 0,0 0 0,-1 0 0,1 0 0,0 1 0,0-1 0,0 1 0,0-1 0,0 1 0,0 0 0,0-1 0,1 1 0,-1 0 0,1 0 0,-1 0 0,1 0 0,0 1 0,-1-1 0,1 0 0,1 1 0,-3 4 0,1 4 0,-1 1 0,2-1 0,-2 23 0,3-28 0,0 48 0,2 0 0,2 0 0,3-1 0,26 105 0,18-13 0,-33-98 0,-11-28 0,2-1 0,0 0 0,1 0 0,1-1 0,13 17 0,73 72 0,-53-56 0,-1 1 0,-3 3 0,37 63 0,5 39 0,-8-15 0,12-8 0,-33-55 0,328 539 0,-344-554 0,-8-17 0,-3 1 0,29 73 0,-45-94 0,31 76 0,-37-95 0,0 0 0,1-1 0,0 0 0,0 0 0,0 0 0,8 6 0,-7-7 0,0 1 0,-1-1 0,0 1 0,0 0 0,-1 0 0,0 0 0,4 7 0,8 26 0,-6-17 0,0 0 0,13 21 0,12 7 0,6 11 0,0 0 0,2-1 0,66 70 0,-21-27 0,120 113 0,-34-42 0,-62-55 0,-27-32 0,143 147 0,-152-162 0,-20-20 0,-36-31 0,18 27 0,14 15 0,59 46 0,-31-30 0,-37-31 0,66 96 0,-61-77 0,-17-22 0,-15-21 0,26 31 0,-27-40 0,-9-9 0,-1-1 0,0 0 0,0 1 0,0 0 0,-1 0 0,7 13 0,-9-12 0,-1-4 0,0 0 0,0-1 0,0 1 0,0-1 0,0 0 0,3 3 0,-4-4 0,0-1 0,1 1 0,-1-1 0,1 1 0,-1-1 0,1 0 0,-1 1 0,1-1 0,-1 0 0,1 1 0,0-1 0,-1 0 0,1 0 0,0 1 0,-1-1 0,1 0 0,-1 0 0,1 0 0,0 0 0,-1 0 0,1 0 0,0 0 0,-1 0 0,1 0 0,0 0 0,-1-1 0,1 1 0,-1 0 0,1 0 0,0 0 0,0-1 0,95-48 0,-21 10 0,-24 9 0,-37 20 0,1 1 0,0 1 0,19-7 0,71-24 0,91-31 0,-95 29 0,-66 26 0,58-18 0,-34 16 0,95-39 0,93-36 0,-190 76 0,0 2 0,76-8 0,-80 13 0,-2-2 0,52-18 0,-8 1 0,-7 5 0,230-50 0,-262 65 0,63-19 0,214-95 0,-197 69 0,10 10 0,-106 34 0,-1-2 0,1-2 0,36-18 0,163-73 0,-195 86 0,181-63 0,-174 66 0,155-45 0,95-34 0,-238 76 0,-40 12 0,0-1 0,-1 0 0,24-12 0,95-56 0,-43 31 0,-71 34 0,4-1 0,51-11 0,-50 14 0,51-18 0,-66 20 0,1 1 0,0 0 0,0 1 0,20-1 0,-37 5 0,1 0 0,0-1 0,0 1 0,0-1 0,-1 1 0,1-1 0,0 0 0,0 0 0,-1 1 0,1-1 0,-1 0 0,1-1 0,-1 1 0,1 0 0,-1 0 0,0-1 0,0 1 0,1-1 0,-1 1 0,0-1 0,0 1 0,0-1 0,-1 1 0,1-1 0,0 0 0,-1 0 0,1-2 0,1-4 0,-1 0 0,0-1 0,0 1 0,-2-16 0,1 10 0,-4-1118 0,0 1062 0,-23-125 0,21 157 0,-14-72 0,5 38 0,4-1 0,-2-73 0,10 104 0,-11-61 0,-2-11 0,11-274 0,7 223 0,-2-228 0,-9 273 0,0 16 0,-1-80 0,0-40 0,9 127 0,1 5 0,-15-121 0,4 125 0,-1-153 0,13 52-1365,-1 171-5461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40:21.047"/>
    </inkml:context>
    <inkml:brush xml:id="br0">
      <inkml:brushProperty name="width" value="0.05" units="cm"/>
      <inkml:brushProperty name="height" value="0.05" units="cm"/>
      <inkml:brushProperty name="color" value="#E71224"/>
    </inkml:brush>
  </inkml:definitions>
  <inkml:trace contextRef="#ctx0" brushRef="#br0">0 1157 24575,'12'0'0,"0"0"0,0-1 0,-1 0 0,20-5 0,-26 4 0,0 1 0,-1-1 0,0 0 0,1 0 0,-1-1 0,0 0 0,0 1 0,0-1 0,-1 0 0,1-1 0,-1 1 0,1-1 0,-1 1 0,3-6 0,9-10 0,0 0 0,2 2 0,28-26 0,-23 24 0,-11 8 0,14-19 0,-16 19 0,-1 1 0,17-15 0,20-9 0,58-35 0,2 0 0,-96 64 0,-1 0 0,1 1 0,1-1 0,-1 2 0,15-5 0,23-9 0,-26 7 0,-1-1 0,0-1 0,23-19 0,-1 2 0,0 1 0,49-22 0,-40 22 0,-45 25 0,0-1 0,-1-1 0,9-7 0,-8 6 0,0 1 0,0 0 0,7-4 0,10-4 0,-4 2 0,0 0 0,-1-1 0,0-1 0,23-22 0,-21 14 0,1 2 0,1 0 0,0 2 0,28-17 0,23-16 0,-66 45 0,0 1 0,-1-1 0,0-1 0,0 1 0,0-1 0,0 0 0,-1 0 0,0-1 0,8-13 0,-10 16 0,1-1 0,0 1 0,0 0 0,0 0 0,1 0 0,-1 0 0,1 1 0,7-4 0,45-21 0,-30 16 0,-13 5-86,-7 3-234,0 1 1,0-1-1,15-3 0,-8 4-6506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40:22.685"/>
    </inkml:context>
    <inkml:brush xml:id="br0">
      <inkml:brushProperty name="width" value="0.05" units="cm"/>
      <inkml:brushProperty name="height" value="0.05" units="cm"/>
      <inkml:brushProperty name="color" value="#E71224"/>
    </inkml:brush>
  </inkml:definitions>
  <inkml:trace contextRef="#ctx0" brushRef="#br0">1 0 24575,'0'1'0,"0"0"0,0-1 0,1 1 0,-1 0 0,0-1 0,0 1 0,1-1 0,-1 1 0,0 0 0,1-1 0,-1 1 0,1-1 0,-1 1 0,1-1 0,-1 1 0,1-1 0,-1 0 0,1 1 0,0-1 0,-1 0 0,1 1 0,-1-1 0,1 0 0,0 0 0,-1 1 0,1-1 0,1 0 0,20 4 0,-20-4 0,41 3 0,50-4 0,35 2 0,-126-2 0,-1 2 0,1-1 0,0 0 0,-1 0 0,1 0 0,-1 1 0,1-1 0,-1 1 0,1-1 0,-1 1 0,1 0 0,-1 0 0,1 0 0,-1-1 0,0 1 0,0 0 0,1 1 0,-1-1 0,0 0 0,0 0 0,0 0 0,0 1 0,0-1 0,0 0 0,-1 1 0,1-1 0,0 1 0,-1-1 0,1 1 0,-1-1 0,0 1 0,1-1 0,-1 1 0,0 0 0,0-1 0,0 1 0,0-1 0,0 1 0,0 0 0,0-1 0,-1 1 0,0 1 0,0 3 0,-1 0 0,1 0 0,-2 0 0,1-1 0,-1 1 0,1-1 0,-2 1 0,1-1 0,0 0 0,-6 5 0,-17 14 0,21-20 0,0 0 0,1 0 0,0 0 0,-1 0 0,1 1 0,1 0 0,-1 0 0,1 0 0,0 0 0,0 0 0,-3 8 0,-39 143 0,40-135-455,1 1 0,-3 36 0,7-36-6371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8:35.163"/>
    </inkml:context>
    <inkml:brush xml:id="br0">
      <inkml:brushProperty name="width" value="0.05" units="cm"/>
      <inkml:brushProperty name="height" value="0.05" units="cm"/>
      <inkml:brushProperty name="color" value="#00A0D7"/>
    </inkml:brush>
  </inkml:definitions>
  <inkml:trace contextRef="#ctx0" brushRef="#br0">0 2402 24575,'1'0'0,"-1"-1"0,0 0 0,1 0 0,-1 0 0,0 1 0,1-1 0,-1 0 0,1 1 0,-1-1 0,1 0 0,-1 1 0,1-1 0,-1 1 0,1-1 0,0 1 0,-1-1 0,1 1 0,0-1 0,0 1 0,-1 0 0,1-1 0,1 1 0,21-9 0,-15 7 0,28-14 0,-2-2 0,0-1 0,40-30 0,-16 11 0,198-144 0,-205 144 0,72-59 0,81-56 0,83-36 0,-132 84 0,13-8 0,-41 29 0,25-16 0,-3 3 0,-26 17 0,-38 22 0,-50 32 0,1 2 0,48-22 0,114-53 0,-178 89 0,47-25 0,-1-3 0,61-48 0,90-68 0,-153 116 0,-41 26 0,32-23 0,-41 25 0,1 1 0,19-9 0,-18 11 0,23-17 0,-14 5 0,-10 8 0,-1 1 0,19-10 0,-10 7 0,-1-1 0,0-1 0,-1 0 0,37-37 0,-49 44 0,0 1 0,0 0 0,0 0 0,1 1 0,0 0 0,18-7 0,67-18 0,-57 20 0,-33 10 0,1 0 0,0-1 0,0 2 0,0-1 0,0 1 0,0 0 0,-1 0 0,1 0 0,0 1 0,0 0 0,0 0 0,0 0 0,-1 1 0,1 0 0,-1 0 0,1 1 0,6 3 0,167 93 0,248 138 0,-380-212 0,223 92 0,-140-64 0,-15-4 0,130 53 0,-101-40 0,-34-14 0,225 95 0,-2 0 0,-228-100 0,466 204 0,-252-112 0,39 19 0,-316-131 0,45 35 0,-39-26 0,-36-25 0,1 0 0,0-1 0,0-1 0,0 0 0,21 4 0,-22-6 0,1 0 0,-1 1 0,0 1 0,0 0 0,0 0 0,20 14 0,-10-2 0,1-2 0,43 23 0,-16-16 0,-29-14 0,-1 1 0,0 1 0,0 1 0,-1 1 0,34 26 0,-51-37 0,-1 1 0,1-1 0,-1 0 0,0 1 0,0-1 0,0 1 0,1-1 0,-1 1 0,-1-1 0,1 1 0,0 0 0,0 0 0,-1-1 0,1 1 0,0 0 0,-1 0 0,0 0 0,0-1 0,1 1 0,-1 0 0,0 0 0,0 0 0,-1 0 0,1 0 0,0 0 0,-1-1 0,0 4 0,-2 2 0,-1-1 0,0 0 0,0 0 0,0 0 0,0 0 0,-6 5 0,3-4 0,1 0 0,-7 12 0,-15 33 0,14-25 0,-1 0 0,-20 26 0,-73 78 0,46-59 0,-30 40 0,18-14 0,-75 110 0,12-22 0,57-73 0,44-58 0,7-17 0,19-26 0,1 1 0,0 0 0,-13 25 0,8-3 0,10-23 0,-1 0 0,0-1 0,0 1 0,-15 20 0,17-28 0,1-1 0,0 1 0,-1 0 0,2 1 0,-1-1 0,0 0 0,1 1 0,-2 7 0,2-6 0,-1 0 0,1 0 0,-5 9 0,5-14 0,1 1 0,-1-1 0,0 0 0,0 0 0,0 0 0,0 0 0,0 0 0,0 0 0,0 0 0,0 0 0,0 0 0,0 0 0,0-1 0,-1 1 0,1 0 0,0-1 0,0 1 0,-1-1 0,1 0 0,0 1 0,-1-1 0,1 0 0,-1 0 0,1 0 0,0 0 0,-1 0 0,1 0 0,-1 0 0,1 0 0,0 0 0,-1-1 0,1 1 0,0-1 0,-1 1 0,-1-2 0,-6-2 0,0 0 0,0-1 0,1 0 0,-9-7 0,7 5 0,-106-60 0,35 15 0,-47-31 0,50 34 0,-114-55 0,129 77 0,-73-20 0,34 12 0,43 13 0,0-3 0,-60-36 0,-168-82 0,159 83 0,-3-1 0,-159-83 0,262 128 0,-2 1 0,1 2 0,-2 1 0,-51-14 0,48 17 0,0-3 0,-50-23 0,-32-12 0,-34-10 0,47 16 0,71 30 0,8 3 0,1-1 0,0-1 0,-35-20 0,-125-72 0,30 20 0,144 77 0,-81-45 0,79 45 0,-1 0 0,1 1 0,-1 1 0,0-1 0,0 2 0,-16-2 0,7 2 0,0 2 0,-1 0 0,1 1 0,0 2 0,0 0 0,-38 11 0,-174 76 0,194-72 0,-102 52 0,-60 46 0,107-66 0,2-1 0,-5 8 0,-120 50 0,56-42 0,50-21 0,-27 11 0,-37 15 0,137-56 0,-113 35 0,141-45 0,0 1 0,1 0 0,0 0 0,0 0 0,-16 13 0,16-10 0,-1-1 0,-1 0 0,-21 10 0,-22 0-1365,41-12-5461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7:21.411"/>
    </inkml:context>
    <inkml:brush xml:id="br0">
      <inkml:brushProperty name="width" value="0.05" units="cm"/>
      <inkml:brushProperty name="height" value="0.05" units="cm"/>
      <inkml:brushProperty name="color" value="#E71224"/>
    </inkml:brush>
  </inkml:definitions>
  <inkml:trace contextRef="#ctx0" brushRef="#br0">8810 0 24575,'1'5'0,"0"-1"0,0 1 0,0-1 0,1 0 0,-1 0 0,1 0 0,0 0 0,0 0 0,1 0 0,-1 0 0,4 4 0,8 12 0,-5-3 0,-2 1 0,0-1 0,8 31 0,8 59 0,0 0 0,2-24 0,-11-43 0,11 62 0,-11-27 0,-3-15 0,5 74 0,-7-8 0,1 29 0,-1-28 0,0-21 0,-6-63 0,13 56 0,4 36 0,-18 63 0,-3-107 0,-1-71 0,0-1 0,-1 1 0,-9 31 0,-4 24 0,11-16 0,4 99 0,3-70 0,-2 382 0,-9-353 0,0-20 0,-4 42 0,6-83 0,-10 88 0,8-78 0,-3 40 0,10-72 0,-2 0 0,-1 0 0,-2-1 0,-1 0 0,-18 44 0,16-40 0,1 0 0,1 0 0,-3 53 0,-1 4 0,-30 173 0,39-253 0,-2 0 0,1 0 0,-2 0 0,-12 23 0,-3 9 0,12-27 0,-19 31 0,0-2 0,18-31 0,-1-1 0,-1 0 0,-1 0 0,0-1 0,-20 17 0,-15 18 0,36-37 0,0 0 0,-1-1 0,0 0 0,-1-1 0,-1-1 0,1 0 0,-1-1 0,-21 9 0,-74 38 0,93-48 0,1-1 0,-1-1 0,-1-1 0,1 0 0,-1-1 0,-31 3 0,-16-3 0,-76-4 0,51-2 0,43 3 0,20 0 0,-51-4 0,68 1 0,0-1 0,0 0 0,-1-1 0,2 0 0,-14-7 0,10 4 0,-1 1 0,-14-4 0,-2 1 0,6 3 0,0-1 0,0-2 0,-23-11 0,-20-11 0,-129-41 0,141 54 0,4 3 0,31 10 0,1-1 0,1 0 0,-1-1 0,1-2 0,-27-15 0,29 13 0,-1 0 0,0 1 0,-1 0 0,0 2 0,-24-8 0,-120-47 0,128 51 0,-38-22 0,-22-8 0,-58-20 0,57 23 0,48 22 0,-91-20 0,-53 3 0,143 27 0,-84-25 0,101 22 0,-2 1 0,1 2 0,-63-5 0,-197 12 0,123 1 0,-335-1 0,497 1 0,0-1 0,0 1 0,1 0 0,-1 0 0,0 1 0,0 0 0,1 0 0,-1 0 0,1 1 0,0 0 0,0 0 0,0 1 0,0 0 0,-10 9 0,-10 6 0,-1-1 0,-49 25 0,75-43 0,-16 10 0,1 0 0,1 1 0,-26 23 0,24-21 0,0-1 0,-31 17 0,12-7 0,-47 35 0,70-47 0,0 1 0,1 0 0,-22 27 0,-27 46 0,8-11 0,38-54 0,0 0 0,-15 29 0,19-28 0,-1 0 0,-1-1 0,-20 21 0,24-27 0,1-1 0,0 1 0,1 0 0,0 0 0,-9 27 0,-8 16 0,8-22 0,2-6 0,0 0 0,-2 0 0,-21 26 0,23-32 0,0 0 0,1 1 0,-18 47 0,23-53 0,-4 13 0,-2-1 0,-1-1 0,-22 33 0,18-32 0,1 0 0,-24 59 0,40-83 0,-9 16 0,-1-2 0,0 0 0,-2 0 0,-20 22 0,-8 11 0,10-5 0,23-33 0,0 0 0,-1-1 0,0 0 0,-1-1 0,0 0 0,-15 11 0,17-15 0,0-1 0,0 2 0,1-1 0,0 1 0,-13 18 0,10-13 0,0 0 0,-1-1 0,0-1 0,-28 22 0,5-5 0,29-23 0,1 0 0,0 0 0,0 1 0,0-1 0,1 1 0,-4 9 0,5-9 0,-1-1 0,0 1 0,0-1 0,-1 0 0,1 0 0,-10 9 0,-16 9 0,18-15 0,0 0 0,0 2 0,1-1 0,-11 15 0,10-11 0,0-1 0,-1 0 0,-1-1 0,0-1 0,0 0 0,-21 11 0,11-6 0,-33 27 0,34-21 0,-1-2 0,-1-1 0,-1-1 0,-41 21 0,51-30 0,0 0 0,1 1 0,-19 17 0,22-17 0,-1-1 0,0 0 0,0 0 0,-1-1 0,-19 8 0,8-8 0,4 0 0,-34 16 0,-115 56 0,33-30 0,-15-1 0,130-42 0,-23 12 0,31-13 0,0 0 0,0-1 0,-1 0 0,1-1 0,-24 3 0,-133-5 0,85-4 0,-359 25-278,2 28-18,423-49 295,-161 18-1268,158-18-5078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03.056"/>
    </inkml:context>
    <inkml:brush xml:id="br0">
      <inkml:brushProperty name="width" value="0.05" units="cm"/>
      <inkml:brushProperty name="height" value="0.05" units="cm"/>
      <inkml:brushProperty name="color" value="#66CC00"/>
    </inkml:brush>
  </inkml:definitions>
  <inkml:trace contextRef="#ctx0" brushRef="#br0">930 1 24575,'-18'1'0,"0"2"0,1 0 0,-1 1 0,1 0 0,-28 12 0,-18 4 0,51-16 0,1 1 0,0 0 0,0 1 0,0 0 0,1 0 0,-18 14 0,15-10 0,0-1 0,-26 14 0,-24 2 0,40-16 0,0 0 0,-43 26 0,61-32 0,-34 22 0,1 2 0,1 1 0,-42 42 0,71-60 0,0 0 0,1 0 0,-9 17 0,9-13 0,-16 20 0,1-6 0,2 1 0,-17 31 0,29-44 0,0 0 0,2 0 0,0 0 0,0 1 0,2-1 0,-4 23 0,2 40 0,4 123 0,4-102 0,-2-84 0,2 1 0,0 0 0,1-1 0,0 0 0,2 0 0,-1 0 0,8 16 0,57 100 0,-31-65 0,4 33 0,-18-40 0,-21-54 0,0-1 0,1 1 0,-1-1 0,1 0 0,8 7 0,6 10 0,-9-9 0,20 26 0,46 52 0,-65-81 0,34 36 0,83 66 0,-111-100 0,0-1 0,0-1 0,1 0 0,0-2 0,1 0 0,0 0 0,0-2 0,1 0 0,37 6 0,52 9 0,-69-13 0,-19-4 0,-1-1 0,29 2 0,287-5 0,-149-1 0,-168 0 0,0-1 0,0-1 0,0-1 0,0 0 0,21-9 0,4-1 0,-32 11 0,1-1 0,-1 0 0,-1-1 0,1-1 0,-1 1 0,18-14 0,-9 7 0,0 1 0,37-16 0,6-3 0,-18 9 0,-35 18 0,0-1 0,-1 0 0,0 0 0,1-1 0,-1 0 0,-1-1 0,1 0 0,-1 0 0,0 0 0,8-10 0,-5 3 0,19-15 0,8-12 0,-35 38 0,70-94 0,-60 78 0,0-1 0,-1-1 0,11-30 0,30-114 0,-45 131 0,-1-1 0,4-68 0,-12-106 0,1 186 0,0 0 0,-2 0 0,-7-25 0,-21-65 0,5 26 0,14 39 0,-3 1 0,-2 1 0,-2 0 0,-30-53 0,44 90 0,-2-6 0,0 1 0,-2 0 0,1 1 0,-2 0 0,1 0 0,-21-18 0,-77-44 0,41 30 0,55 38 0,0 0 0,0 0 0,0 1 0,0 0 0,-1 1 0,0 0 0,0 1 0,0 1 0,-15-2 0,-17 0 0,-55 3 0,64 2 0,-827-1-1365,845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11.737"/>
    </inkml:context>
    <inkml:brush xml:id="br0">
      <inkml:brushProperty name="width" value="0.05" units="cm"/>
      <inkml:brushProperty name="height" value="0.05" units="cm"/>
      <inkml:brushProperty name="color" value="#E71224"/>
    </inkml:brush>
  </inkml:definitions>
  <inkml:trace contextRef="#ctx0" brushRef="#br0">9120 134 24575,'-3'-1'0,"1"0"0,-1 1 0,1-1 0,0 0 0,-1 0 0,1 0 0,0 0 0,-2-2 0,-6-3 0,-58-28 0,48 22 0,0 2 0,0 0 0,-1 2 0,0 0 0,-22-5 0,4 5 0,-1 2 0,-60-2 0,-1102 9 0,1187 0 0,1 1 0,1 0 0,-1 1 0,0 1 0,1 0 0,-1 1 0,-18 10 0,-31 10 0,-187 59 0,233-77 0,1 0 0,1 1 0,-1 0 0,-20 16 0,-13 8 0,-19 10 0,60-36 0,-1 1 0,1 0 0,1 0 0,0 1 0,-10 13 0,-9 15 0,-1-1 0,-56 55 0,58-66 0,2-2 0,-1-1 0,-47 33 0,59-45 0,1 0 0,-1 0 0,2 1 0,-16 19 0,16-17 0,-1-1 0,0 0 0,-23 18 0,23-22 0,0-1 0,1 1 0,0 1 0,0-1 0,1 1 0,0 1 0,-9 11 0,4-2 0,0-1 0,-2 0 0,0-1 0,-29 22 0,34-28 0,1 0 0,0 0 0,-14 20 0,18-22 0,-1 0 0,1 0 0,-1 0 0,-1-1 0,0 1 0,0-2 0,0 1 0,-14 7 0,-6-1 0,13-7 0,0 1 0,1 1 0,-25 17 0,-138 120 0,172-140 0,0 0 0,0 0 0,0 1 0,1-1 0,0 1 0,0 0 0,0 0 0,1 1 0,0-1 0,0 1 0,0-1 0,1 1 0,0 0 0,-2 13 0,1 6 0,2-1 0,2 49 0,1-22 0,-1-40 0,0 1 0,1-1 0,0 0 0,5 15 0,20 50 0,-10-29 0,35 79 0,-33-84 0,-7-19 0,23 35 0,-7-13 0,16 26 0,92 114 0,-101-139 0,14 17 0,-26-35 0,-1 1 0,-2 1 0,0 1 0,16 39 0,-31-61 0,0 1 0,-1 0 0,0 0 0,-1 1 0,-1 0 0,3 17 0,-3-15 0,0 1 0,2-1 0,5 16 0,2 0 0,-2 0 0,0 1 0,-2 0 0,-1 1 0,-2-1 0,-1 1 0,-1 36 0,-4 148 0,1-204 0,-1 0 0,0 1 0,-1-1 0,0 0 0,-1 0 0,-1-1 0,-11 23 0,0-1 0,-1 3 0,-42 65 0,53-92 0,1 0 0,-1 0 0,-1-1 0,0 0 0,0 0 0,-1 0 0,0-1 0,-10 8 0,-12 2 0,0-1 0,-38 14 0,29-12 0,-15 1 0,16-7 0,10-1 0,-1-1 0,-44 9 0,-59 1 0,107-16 0,-168 11 0,82-16 0,-135 2 0,210 2 0,-50 12 0,55-8 0,-2-1 0,-41 1 0,-231-8 0,126 1 0,143 2 0,1 1 0,-1 3 0,-42 11 0,-33 5 0,72-16 0,-21 3 0,-77 3 0,117-11 0,1 1 0,0 1 0,0 1 0,-30 9 0,35-8 0,-14 1 0,-37 5 0,30-6 0,2 0 0,13-3 0,0 1 0,1 1 0,-1 1 0,1 0 0,-23 11 0,6-1 0,-2-1 0,0-2 0,-48 10 0,-102 35 0,3 15 0,56-21 0,-91 29 0,178-63 0,-40 24 0,25-12 0,-18 8 0,-298 139 0,-78 47 0,292-145 0,21-10 0,96-44 0,-55 42 0,0 1 0,74-51 0,0 1 0,1 1 0,1 1 0,-21 25 0,17-19 0,-48 34 0,45-38 0,-47 47 0,-112 103 0,159-147 0,14-12 0,1 1 0,1 1 0,0 0 0,1 1 0,1 0 0,-9 17 0,-3 8 0,-18 53 0,-9 45 0,38-104 0,1 3 0,2 0 0,1 1 0,-2 47 0,-4 22 0,5-40 0,-1 69 0,9 69 0,1-81 0,0-100 0,1 0 0,1 0 0,0-1 0,9 27 0,0-12 0,27 62 0,-31-80 0,-1 0 0,7 30 0,7 24 0,-14-51 0,-4-15 0,0 0 0,0 0 0,0 0 0,6 9 0,-7-15 0,0 1 0,-1-1 0,1 0 0,0 0 0,0 0 0,0 0 0,0 0 0,1-1 0,-1 1 0,1-1 0,-1 1 0,1-1 0,-1 0 0,1 0 0,-1 0 0,1 0 0,3 0 0,18 2 12,0-1 0,1-1-1,39-4 1,-3 0-1424,-41 3-5414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28.052"/>
    </inkml:context>
    <inkml:brush xml:id="br0">
      <inkml:brushProperty name="width" value="0.05" units="cm"/>
      <inkml:brushProperty name="height" value="0.05" units="cm"/>
      <inkml:brushProperty name="color" value="#00A0D7"/>
    </inkml:brush>
  </inkml:definitions>
  <inkml:trace contextRef="#ctx0" brushRef="#br0">5670 5614 24575,'7'0'0,"1"0"0,-1-1 0,0 0 0,0-1 0,1 1 0,-1-1 0,0-1 0,0 1 0,-1-1 0,11-6 0,0-3 0,0 0 0,21-21 0,-1 2 0,-18 15 0,0 0 0,-2-1 0,0 0 0,0-2 0,21-31 0,31-64 0,38-56 0,-80 134 0,-8 11 0,0-1 0,-2-1 0,-1 0 0,18-43 0,-20 31 0,-2-1 0,7-44 0,6-84 0,-11 64 0,4 7 0,-9 60 0,-2-1 0,3-53 0,-10 44 0,0 10 0,6-40 0,3-29 0,-6-156 0,-4 139 0,0 11 0,2-123 0,17 23 0,16-127 0,-10 154 0,22-119 0,15 56 0,-11 53 0,56-177 0,-90 321 0,20-56 0,99-201 0,-78 183 0,-35 74 0,1 2 0,33-51 0,-42 78 0,3-5 0,2 0 0,0 1 0,45-45 0,-19 35 0,0 2 0,56-31 0,-37 24 0,-25 17 0,1 2 0,52-21 0,-31 15 0,-40 17 0,0 1 0,0 2 0,1 0 0,0 1 0,36-7 0,9 9 0,105 6 0,-78 1 0,-14-3 0,69 3 0,-142-1 0,1 0 0,-1 1 0,1-1 0,-1 2 0,0-1 0,0 1 0,0 0 0,0 1 0,0-1 0,6 6 0,9 7 0,30 29 0,-13-10 0,-34-31 0,15 12 0,-1 0 0,0 1 0,-2 1 0,24 30 0,6 28 0,70 155 0,-77-148 0,-22-46 0,-2 0 0,-1 1 0,-2 0 0,14 71 0,-12 11 0,2 195 0,-17-88 0,-2 169 0,-16 29 0,15 257 0,4-454 0,-27 87 0,8-166 0,-27 165 0,34-247 0,-72 294 0,-67 91 0,37-188 0,-17-6 0,47-94 0,-57 82 0,101-183 0,13-15 0,-30 79 0,30-65 0,-67 137 0,-18 42 0,-9 47 0,85-212 0,-54 87 0,46-74 0,12-23 0,-12 21 0,-54 94 0,14-55 0,-75 130 0,140-222 0,-111 197 0,34-102 0,23-35 0,5 12 0,43-64 0,-3-2 0,-35 43 0,-49 53 0,61-74 0,36-43 0,-1-1 0,0 0 0,-2-1 0,-32 27 0,-162 117 0,75-65 0,59-43 0,-219 136 0,119-91 0,-295 118 0,424-197 0,-234 89 0,-9-16 0,197-67 0,2 1 0,-104 14 0,-196 21 0,317-50 0,-199 23 0,-19-30 0,-22 1 0,-349 6 0,511-11 0,99-3 0,-87-15 0,45 4 0,-110-11 0,152 15 0,-68-21 0,26 6 0,42 13 0,-76-21 0,48 9 0,15 4 0,-65-28 0,-40-21 0,100 42 0,0-9 0,34 16 0,20 9 0,0 0 0,0-2 0,1 0 0,1-1 0,-24-25 0,23 22 0,12 13 0,-8-8 0,1 0 0,0-1 0,1 0 0,0 0 0,1-1 0,-13-24 0,6-3 0,1-1 0,2 0 0,-15-75 0,19 54 0,3 1 0,1-66 0,-4-77 0,1-23 0,10-70 0,0 261 0,11-56 0,-7 60 0,2-7 0,2 1 0,21-56 0,62-147 0,-69 189 0,3 2 0,36-56 0,-26 50 0,18-29 0,25-43 0,-8 14 0,34-85 0,-15 27 0,-44 91 0,6-10 0,45-108 0,0-9 0,-22 52 0,10-53 0,13-29 0,-16 49 0,-39 73 0,-11 28 0,-14 43 0,55-128 0,-71 170 0,0 0 0,1 0 0,0 0 0,-1 0 0,1 0 0,1 1 0,-1-1 0,0 1 0,5-4 0,3 0 0,-1 1 0,13-7 0,-10 7 0,18-14 0,-22 13 0,0 1 0,1 0 0,0 0 0,0 0 0,0 1 0,0 1 0,1 0 0,0 0 0,0 1 0,0 1 0,0 0 0,0 0 0,13 0 0,264 2 0,-120 2 0,97-2 0,-252 0 0,0 1 0,-1 1 0,1 0 0,-1 0 0,24 9 0,55 30 0,-46-19 0,-13-5 0,33 23 0,-18-11 0,3-2 0,100 38 0,-139-60 0,-1 1 0,1 0 0,-1 1 0,0 0 0,10 10 0,4 1 0,3 3 0,1-3 0,45 24 0,-6-6 0,19 10 0,-24-23 0,127 30 0,-150-44 0,100 19 0,-81-17 0,111 26 0,50 9 0,-15-8 0,-163-33 0,-25-3 0,-1 0 0,0 0 0,25 9 0,-12 0 0,-13-5 0,-1 0 0,1-1 0,0-1 0,26 4 0,133-6 0,-87-4 0,-67 1 0,1-2 0,-1 0 0,0-1 0,35-12 0,24-5 0,-3 8 0,21-4 0,-80 12 0,31-13 0,-25 8 0,-13 6 0,-1-1 0,18-11 0,-20 11 0,0 0 0,0 1 0,1 0 0,-1 0 0,15-4 0,18-1-1365,-19 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38.634"/>
    </inkml:context>
    <inkml:brush xml:id="br0">
      <inkml:brushProperty name="width" value="0.05" units="cm"/>
      <inkml:brushProperty name="height" value="0.05" units="cm"/>
      <inkml:brushProperty name="color" value="#00A0D7"/>
    </inkml:brush>
  </inkml:definitions>
  <inkml:trace contextRef="#ctx0" brushRef="#br0">1 1 24575,'9'19'0,"2"-1"0,1 0 0,21 26 0,48 44 0,16 20 0,-70-74 0,1-1 0,50 45 0,24 29 0,-16-15 0,21 27 0,-68-72 0,-22-26 0,-2 2 0,-1 0 0,19 39 0,-21-37 0,1-1 0,1 0 0,25 32 0,46 53 0,-32-37 0,3 4 0,-43-57-1365,-2-5-5461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1T14:39:40.046"/>
    </inkml:context>
    <inkml:brush xml:id="br0">
      <inkml:brushProperty name="width" value="0.05" units="cm"/>
      <inkml:brushProperty name="height" value="0.05" units="cm"/>
      <inkml:brushProperty name="color" value="#00A0D7"/>
    </inkml:brush>
  </inkml:definitions>
  <inkml:trace contextRef="#ctx0" brushRef="#br0">531 1 24575,'1'2'0,"1"0"0,-1 0 0,0 1 0,1-1 0,-1 1 0,0-1 0,0 1 0,0-1 0,0 6 0,1 0 0,20 59 0,7 24 0,-25-74 0,-1-1 0,0 1 0,0 29 0,-3-34 0,0 0 0,-1 0 0,0-1 0,0 1 0,-2-1 0,1 1 0,-2-1 0,-5 14 0,1-6 0,2-5 0,0 0 0,-16 24 0,20-35 0,0 0 0,0 0 0,-1 0 0,1 0 0,-1-1 0,1 1 0,-1-1 0,0 0 0,0 1 0,-1-1 0,1-1 0,0 1 0,-1 0 0,1-1 0,-1 0 0,-6 2 0,-13-1 0,0-1 0,-45-4 0,9 0 0,-241 3-1365,284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95000">
              <a:schemeClr val="accent6">
                <a:lumMod val="20000"/>
                <a:lumOff val="80000"/>
              </a:schemeClr>
            </a:gs>
          </a:gsLst>
          <a:lin ang="2700000" scaled="0"/>
          <a:tileRect/>
        </a:gra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95000">
              <a:schemeClr val="accent6">
                <a:lumMod val="20000"/>
                <a:lumOff val="80000"/>
              </a:schemeClr>
            </a:gs>
          </a:gsLst>
          <a:lin ang="2700000" scaled="0"/>
          <a:tileRect/>
        </a:gra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customXml" Target="../ink/ink11.xml"/><Relationship Id="rId26" Type="http://schemas.openxmlformats.org/officeDocument/2006/relationships/customXml" Target="../ink/ink15.xml"/><Relationship Id="rId39" Type="http://schemas.openxmlformats.org/officeDocument/2006/relationships/image" Target="../media/image32.png"/><Relationship Id="rId21" Type="http://schemas.openxmlformats.org/officeDocument/2006/relationships/image" Target="../media/image23.png"/><Relationship Id="rId34" Type="http://schemas.openxmlformats.org/officeDocument/2006/relationships/customXml" Target="../ink/ink19.xml"/><Relationship Id="rId7" Type="http://schemas.openxmlformats.org/officeDocument/2006/relationships/image" Target="../media/image16.png"/><Relationship Id="rId12" Type="http://schemas.openxmlformats.org/officeDocument/2006/relationships/customXml" Target="../ink/ink8.xml"/><Relationship Id="rId17" Type="http://schemas.openxmlformats.org/officeDocument/2006/relationships/image" Target="../media/image21.png"/><Relationship Id="rId25" Type="http://schemas.openxmlformats.org/officeDocument/2006/relationships/image" Target="../media/image25.png"/><Relationship Id="rId33" Type="http://schemas.openxmlformats.org/officeDocument/2006/relationships/image" Target="../media/image29.png"/><Relationship Id="rId38" Type="http://schemas.openxmlformats.org/officeDocument/2006/relationships/customXml" Target="../ink/ink21.xml"/><Relationship Id="rId2" Type="http://schemas.openxmlformats.org/officeDocument/2006/relationships/image" Target="../media/image1.png"/><Relationship Id="rId16" Type="http://schemas.openxmlformats.org/officeDocument/2006/relationships/customXml" Target="../ink/ink10.xml"/><Relationship Id="rId20" Type="http://schemas.openxmlformats.org/officeDocument/2006/relationships/customXml" Target="../ink/ink12.xml"/><Relationship Id="rId29"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customXml" Target="../ink/ink5.xml"/><Relationship Id="rId11" Type="http://schemas.openxmlformats.org/officeDocument/2006/relationships/image" Target="../media/image18.png"/><Relationship Id="rId24" Type="http://schemas.openxmlformats.org/officeDocument/2006/relationships/customXml" Target="../ink/ink14.xml"/><Relationship Id="rId32" Type="http://schemas.openxmlformats.org/officeDocument/2006/relationships/customXml" Target="../ink/ink18.xml"/><Relationship Id="rId37" Type="http://schemas.openxmlformats.org/officeDocument/2006/relationships/image" Target="../media/image31.png"/><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4.png"/><Relationship Id="rId28" Type="http://schemas.openxmlformats.org/officeDocument/2006/relationships/customXml" Target="../ink/ink16.xml"/><Relationship Id="rId36" Type="http://schemas.openxmlformats.org/officeDocument/2006/relationships/customXml" Target="../ink/ink20.xml"/><Relationship Id="rId10" Type="http://schemas.openxmlformats.org/officeDocument/2006/relationships/customXml" Target="../ink/ink7.xml"/><Relationship Id="rId19" Type="http://schemas.openxmlformats.org/officeDocument/2006/relationships/image" Target="../media/image22.png"/><Relationship Id="rId31" Type="http://schemas.openxmlformats.org/officeDocument/2006/relationships/image" Target="../media/image28.png"/><Relationship Id="rId4" Type="http://schemas.openxmlformats.org/officeDocument/2006/relationships/customXml" Target="../ink/ink4.xml"/><Relationship Id="rId9" Type="http://schemas.openxmlformats.org/officeDocument/2006/relationships/image" Target="../media/image17.png"/><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26.png"/><Relationship Id="rId30" Type="http://schemas.openxmlformats.org/officeDocument/2006/relationships/customXml" Target="../ink/ink17.xml"/><Relationship Id="rId35" Type="http://schemas.openxmlformats.org/officeDocument/2006/relationships/image" Target="../media/image30.png"/><Relationship Id="rId8" Type="http://schemas.openxmlformats.org/officeDocument/2006/relationships/customXml" Target="../ink/ink6.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130425"/>
            <a:ext cx="7772400" cy="1470025"/>
          </a:xfrm>
        </p:spPr>
        <p:txBody>
          <a:bodyPr anchor="ctr" anchorCtr="0"/>
          <a:lstStyle/>
          <a:p>
            <a:pPr defTabSz="914400">
              <a:buClrTx/>
              <a:buSzTx/>
              <a:buFontTx/>
              <a:buNone/>
            </a:pPr>
            <a:r>
              <a:rPr lang="zh-CN" altLang="en-US" sz="5400" dirty="0">
                <a:latin typeface="Arial" panose="020B0604020202020204" pitchFamily="34" charset="0"/>
                <a:ea typeface="宋体" panose="02010600030101010101" pitchFamily="2" charset="-122"/>
              </a:rPr>
              <a:t>图上遍历与搜索</a:t>
            </a:r>
            <a:endParaRPr lang="zh-CN" altLang="en-US" sz="5400" kern="1200" baseline="0" dirty="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371600" y="3886200"/>
            <a:ext cx="6400800" cy="1752600"/>
          </a:xfrm>
        </p:spPr>
        <p:txBody>
          <a:bodyPr/>
          <a:lstStyle/>
          <a:p>
            <a:pPr defTabSz="914400">
              <a:buClrTx/>
              <a:buSzTx/>
              <a:buFontTx/>
            </a:pPr>
            <a:r>
              <a:rPr lang="zh-CN" sz="2400" kern="1200" baseline="0" dirty="0">
                <a:latin typeface="Arial" panose="020B0604020202020204" pitchFamily="34" charset="0"/>
                <a:ea typeface="宋体" panose="02010600030101010101" pitchFamily="2" charset="-122"/>
              </a:rPr>
              <a:t>主讲人：</a:t>
            </a:r>
            <a:r>
              <a:rPr lang="en-US" altLang="zh-CN" sz="2400" dirty="0">
                <a:latin typeface="Arial" panose="020B0604020202020204" pitchFamily="34" charset="0"/>
                <a:ea typeface="宋体" panose="02010600030101010101" pitchFamily="2" charset="-122"/>
              </a:rPr>
              <a:t>Duawieh</a:t>
            </a:r>
            <a:endParaRPr lang="zh-CN" sz="2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7F327BC0-CC68-2247-9A4E-2B77657B5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建图与存图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zh-CN" altLang="en-US" sz="2400" dirty="0"/>
              <a:t>向量存图与链式前向星存图</a:t>
            </a:r>
            <a:endParaRPr lang="zh-CN" altLang="en-US" dirty="0"/>
          </a:p>
        </p:txBody>
      </p:sp>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3785652"/>
          </a:xfrm>
          <a:prstGeom prst="rect">
            <a:avLst/>
          </a:prstGeom>
          <a:noFill/>
        </p:spPr>
        <p:txBody>
          <a:bodyPr wrap="square" rtlCol="0">
            <a:spAutoFit/>
          </a:bodyPr>
          <a:lstStyle/>
          <a:p>
            <a:r>
              <a:rPr lang="zh-CN" altLang="en-US" sz="2400" dirty="0"/>
              <a:t>向量的优势：代码量少，易理解</a:t>
            </a:r>
            <a:endParaRPr lang="en-US" altLang="zh-CN" sz="2400" dirty="0"/>
          </a:p>
          <a:p>
            <a:endParaRPr lang="en-US" altLang="zh-CN" sz="2400" dirty="0"/>
          </a:p>
          <a:p>
            <a:r>
              <a:rPr lang="zh-CN" altLang="en-US" sz="2400" dirty="0"/>
              <a:t>链式前向星的优势：运行速度快</a:t>
            </a:r>
            <a:endParaRPr lang="en-US" altLang="zh-CN" sz="2400" dirty="0"/>
          </a:p>
          <a:p>
            <a:endParaRPr lang="en-US" altLang="zh-CN" sz="2400" dirty="0"/>
          </a:p>
          <a:p>
            <a:r>
              <a:rPr lang="zh-CN" altLang="en-US" sz="2400" dirty="0"/>
              <a:t>二者在结构上相同，都是邻接表。区别是向量存图是用二维向量（二维数组）实现，链式前向星是用链表实现。</a:t>
            </a:r>
            <a:endParaRPr lang="en-US" altLang="zh-CN" sz="2400" dirty="0"/>
          </a:p>
          <a:p>
            <a:r>
              <a:rPr lang="zh-CN" altLang="en-US" sz="2400" dirty="0"/>
              <a:t>由于 </a:t>
            </a:r>
            <a:r>
              <a:rPr lang="en-US" altLang="zh-CN" sz="2400" dirty="0"/>
              <a:t>vector </a:t>
            </a:r>
            <a:r>
              <a:rPr lang="zh-CN" altLang="en-US" sz="2400" dirty="0"/>
              <a:t>属于 </a:t>
            </a:r>
            <a:r>
              <a:rPr lang="en-US" altLang="zh-CN" sz="2400" dirty="0"/>
              <a:t>STL</a:t>
            </a:r>
            <a:r>
              <a:rPr lang="zh-CN" altLang="en-US" sz="2400" dirty="0"/>
              <a:t>，功能更全面也更臃肿，手写的链式前向星会具有更小的常数时间，但</a:t>
            </a:r>
            <a:r>
              <a:rPr lang="zh-CN" altLang="en-US" sz="2400" b="1" dirty="0">
                <a:effectLst>
                  <a:outerShdw blurRad="38100" dist="38100" dir="2700000" algn="tl">
                    <a:srgbClr val="000000">
                      <a:alpha val="43137"/>
                    </a:srgbClr>
                  </a:outerShdw>
                </a:effectLst>
              </a:rPr>
              <a:t>二者时间复杂度相同</a:t>
            </a:r>
            <a:r>
              <a:rPr lang="zh-CN" altLang="en-US" sz="2400" dirty="0"/>
              <a:t>。</a:t>
            </a:r>
            <a:endParaRPr lang="en-US" altLang="zh-CN" sz="2400" dirty="0"/>
          </a:p>
        </p:txBody>
      </p:sp>
    </p:spTree>
    <p:extLst>
      <p:ext uri="{BB962C8B-B14F-4D97-AF65-F5344CB8AC3E}">
        <p14:creationId xmlns:p14="http://schemas.microsoft.com/office/powerpoint/2010/main" val="209176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建图与存图</a:t>
            </a:r>
          </a:p>
        </p:txBody>
      </p:sp>
      <p:sp>
        <p:nvSpPr>
          <p:cNvPr id="3" name="文本框 2"/>
          <p:cNvSpPr txBox="1"/>
          <p:nvPr/>
        </p:nvSpPr>
        <p:spPr>
          <a:xfrm>
            <a:off x="1187624" y="2274838"/>
            <a:ext cx="6984776" cy="3046988"/>
          </a:xfrm>
          <a:prstGeom prst="rect">
            <a:avLst/>
          </a:prstGeom>
        </p:spPr>
        <p:txBody>
          <a:bodyPr wrap="square">
            <a:spAutoFit/>
            <a:extLst>
              <a:ext uri="{4A0BC546-FE56-4ADE-93B0-CB8AF2F6F144}">
                <wpsdc:textFrameExt xmlns="" xmlns:wpsdc="http://www.wps.cn/officeDocument/2022/drawingmlCustomData" type="text"/>
              </a:ext>
            </a:extLst>
          </a:bodyPr>
          <a:lstStyle/>
          <a:p>
            <a:pPr indent="457200" algn="l"/>
            <a:r>
              <a:rPr lang="zh-CN" altLang="en-US" sz="2400" dirty="0">
                <a:solidFill>
                  <a:srgbClr val="111111"/>
                </a:solidFill>
                <a:latin typeface="-apple-system"/>
              </a:rPr>
              <a:t>在存图时，无论是用哪种存图方法都无法存储无向图，我们存储的边都是有向的。（严格来说经过特殊的处理可以让邻接矩阵存无向图）</a:t>
            </a:r>
            <a:endParaRPr lang="en-US" altLang="zh-CN" sz="2400" dirty="0">
              <a:solidFill>
                <a:srgbClr val="111111"/>
              </a:solidFill>
              <a:latin typeface="-apple-system"/>
            </a:endParaRPr>
          </a:p>
          <a:p>
            <a:pPr indent="457200" algn="l"/>
            <a:endParaRPr lang="en-US" altLang="zh-CN" sz="2400" dirty="0">
              <a:solidFill>
                <a:srgbClr val="111111"/>
              </a:solidFill>
              <a:latin typeface="-apple-system"/>
            </a:endParaRPr>
          </a:p>
          <a:p>
            <a:pPr indent="457200" algn="l"/>
            <a:r>
              <a:rPr lang="zh-CN" altLang="en-US" sz="2400" dirty="0">
                <a:solidFill>
                  <a:srgbClr val="111111"/>
                </a:solidFill>
                <a:latin typeface="-apple-system"/>
              </a:rPr>
              <a:t>那么当我们需要存无向边时怎么办呢？很简单，存两条互为反向边的有向边即可。除非涉及到费用流问题，两条互为反向边的有向边与无向边是完全等价的。</a:t>
            </a:r>
            <a:endParaRPr lang="en-US" altLang="zh-CN" sz="2400" dirty="0">
              <a:solidFill>
                <a:srgbClr val="111111"/>
              </a:solidFill>
              <a:latin typeface="-apple-system"/>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231028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683568" y="2552700"/>
            <a:ext cx="7776864" cy="1752600"/>
          </a:xfrm>
        </p:spPr>
        <p:txBody>
          <a:bodyPr/>
          <a:lstStyle/>
          <a:p>
            <a:pPr defTabSz="914400">
              <a:buClrTx/>
              <a:buSzTx/>
              <a:buFontTx/>
            </a:pPr>
            <a:r>
              <a:rPr lang="zh-CN" altLang="en-US" sz="8000" kern="1200" baseline="0" dirty="0">
                <a:latin typeface="Arial" panose="020B0604020202020204" pitchFamily="34" charset="0"/>
                <a:ea typeface="宋体" panose="02010600030101010101" pitchFamily="2" charset="-122"/>
              </a:rPr>
              <a:t>深搜和广搜</a:t>
            </a:r>
          </a:p>
        </p:txBody>
      </p:sp>
      <p:pic>
        <p:nvPicPr>
          <p:cNvPr id="4" name="图片 3">
            <a:extLst>
              <a:ext uri="{FF2B5EF4-FFF2-40B4-BE49-F238E27FC236}">
                <a16:creationId xmlns:a16="http://schemas.microsoft.com/office/drawing/2014/main" id="{F07C0B34-6992-9D4E-26F7-8324871C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338638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图的遍历</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2" name="文本框 1">
            <a:extLst>
              <a:ext uri="{FF2B5EF4-FFF2-40B4-BE49-F238E27FC236}">
                <a16:creationId xmlns:a16="http://schemas.microsoft.com/office/drawing/2014/main" id="{E3AD9EF7-39AD-595C-B969-58C5E01C5B6A}"/>
              </a:ext>
            </a:extLst>
          </p:cNvPr>
          <p:cNvSpPr txBox="1"/>
          <p:nvPr/>
        </p:nvSpPr>
        <p:spPr>
          <a:xfrm>
            <a:off x="755576" y="2132856"/>
            <a:ext cx="7628964" cy="1938992"/>
          </a:xfrm>
          <a:prstGeom prst="rect">
            <a:avLst/>
          </a:prstGeom>
          <a:noFill/>
        </p:spPr>
        <p:txBody>
          <a:bodyPr wrap="square" rtlCol="0">
            <a:spAutoFit/>
          </a:bodyPr>
          <a:lstStyle/>
          <a:p>
            <a:r>
              <a:rPr lang="zh-CN" altLang="en-US" sz="2400" dirty="0"/>
              <a:t>存储在内存中的图的数据是离散的边信息的集合，虽然边信息包含了它们的前驱和后继，能够靠这些信息组成图，但</a:t>
            </a:r>
            <a:r>
              <a:rPr lang="zh-CN" altLang="en-US" sz="2400" b="1" dirty="0">
                <a:effectLst>
                  <a:outerShdw blurRad="38100" dist="38100" dir="2700000" algn="tl">
                    <a:srgbClr val="000000">
                      <a:alpha val="43137"/>
                    </a:srgbClr>
                  </a:outerShdw>
                </a:effectLst>
              </a:rPr>
              <a:t>它们的顺序终究是混乱的</a:t>
            </a:r>
            <a:r>
              <a:rPr lang="zh-CN" altLang="en-US" sz="2400" dirty="0"/>
              <a:t>。</a:t>
            </a:r>
            <a:endParaRPr lang="en-US" altLang="zh-CN" sz="2400" dirty="0"/>
          </a:p>
          <a:p>
            <a:endParaRPr lang="en-US" altLang="zh-CN" sz="2400" dirty="0"/>
          </a:p>
          <a:p>
            <a:r>
              <a:rPr lang="zh-CN" altLang="en-US" sz="2400" dirty="0"/>
              <a:t>因此我们通过搜索来遍历图，而不是按顺序访问数组。</a:t>
            </a:r>
          </a:p>
        </p:txBody>
      </p:sp>
    </p:spTree>
    <p:extLst>
      <p:ext uri="{BB962C8B-B14F-4D97-AF65-F5344CB8AC3E}">
        <p14:creationId xmlns:p14="http://schemas.microsoft.com/office/powerpoint/2010/main" val="271196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图的遍历</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2" name="文本框 1">
            <a:extLst>
              <a:ext uri="{FF2B5EF4-FFF2-40B4-BE49-F238E27FC236}">
                <a16:creationId xmlns:a16="http://schemas.microsoft.com/office/drawing/2014/main" id="{E3AD9EF7-39AD-595C-B969-58C5E01C5B6A}"/>
              </a:ext>
            </a:extLst>
          </p:cNvPr>
          <p:cNvSpPr txBox="1"/>
          <p:nvPr/>
        </p:nvSpPr>
        <p:spPr>
          <a:xfrm>
            <a:off x="755576" y="2132856"/>
            <a:ext cx="7628964" cy="830997"/>
          </a:xfrm>
          <a:prstGeom prst="rect">
            <a:avLst/>
          </a:prstGeom>
          <a:noFill/>
        </p:spPr>
        <p:txBody>
          <a:bodyPr wrap="square" rtlCol="0">
            <a:spAutoFit/>
          </a:bodyPr>
          <a:lstStyle/>
          <a:p>
            <a:r>
              <a:rPr lang="zh-CN" altLang="en-US" sz="2400" dirty="0"/>
              <a:t>搜索通常有两种方式：</a:t>
            </a:r>
            <a:r>
              <a:rPr lang="zh-CN" altLang="en-US" sz="2400" b="1" dirty="0">
                <a:effectLst>
                  <a:outerShdw blurRad="38100" dist="38100" dir="2700000" algn="tl">
                    <a:srgbClr val="000000">
                      <a:alpha val="43137"/>
                    </a:srgbClr>
                  </a:outerShdw>
                </a:effectLst>
              </a:rPr>
              <a:t>深度优先搜索</a:t>
            </a:r>
            <a:r>
              <a:rPr lang="zh-CN" altLang="en-US" sz="2400" dirty="0"/>
              <a:t>（</a:t>
            </a:r>
            <a:r>
              <a:rPr lang="en-US" altLang="zh-CN" sz="2400" dirty="0"/>
              <a:t>DFS</a:t>
            </a:r>
            <a:r>
              <a:rPr lang="zh-CN" altLang="en-US" sz="2400" dirty="0"/>
              <a:t>）和</a:t>
            </a:r>
            <a:r>
              <a:rPr lang="zh-CN" altLang="en-US" sz="2400" b="1" dirty="0">
                <a:effectLst>
                  <a:outerShdw blurRad="38100" dist="38100" dir="2700000" algn="tl">
                    <a:srgbClr val="000000">
                      <a:alpha val="43137"/>
                    </a:srgbClr>
                  </a:outerShdw>
                </a:effectLst>
              </a:rPr>
              <a:t>广度优先搜索</a:t>
            </a:r>
            <a:r>
              <a:rPr lang="zh-CN" altLang="en-US" sz="2400" dirty="0"/>
              <a:t>（</a:t>
            </a:r>
            <a:r>
              <a:rPr lang="en-US" altLang="zh-CN" sz="2400" dirty="0"/>
              <a:t>BFS</a:t>
            </a:r>
            <a:r>
              <a:rPr lang="zh-CN" altLang="en-US" sz="2400" dirty="0"/>
              <a:t>）（后者亦称宽度优先搜索）。</a:t>
            </a:r>
          </a:p>
        </p:txBody>
      </p:sp>
      <p:sp>
        <p:nvSpPr>
          <p:cNvPr id="4" name="文本框 3">
            <a:extLst>
              <a:ext uri="{FF2B5EF4-FFF2-40B4-BE49-F238E27FC236}">
                <a16:creationId xmlns:a16="http://schemas.microsoft.com/office/drawing/2014/main" id="{EA4CA9E5-46E7-2EEE-FDF3-1C82F58406FB}"/>
              </a:ext>
            </a:extLst>
          </p:cNvPr>
          <p:cNvSpPr txBox="1"/>
          <p:nvPr/>
        </p:nvSpPr>
        <p:spPr>
          <a:xfrm>
            <a:off x="755576" y="3478649"/>
            <a:ext cx="7628964" cy="830997"/>
          </a:xfrm>
          <a:prstGeom prst="rect">
            <a:avLst/>
          </a:prstGeom>
          <a:noFill/>
        </p:spPr>
        <p:txBody>
          <a:bodyPr wrap="square" rtlCol="0">
            <a:spAutoFit/>
          </a:bodyPr>
          <a:lstStyle/>
          <a:p>
            <a:r>
              <a:rPr lang="zh-CN" altLang="en-US" sz="2400" dirty="0"/>
              <a:t>深度优先搜索常利用递归函数实现。</a:t>
            </a:r>
            <a:endParaRPr lang="en-US" altLang="zh-CN" sz="2400" dirty="0"/>
          </a:p>
          <a:p>
            <a:r>
              <a:rPr lang="zh-CN" altLang="en-US" sz="2400" dirty="0"/>
              <a:t>广度优先搜索常利用队列循环实现。</a:t>
            </a:r>
          </a:p>
        </p:txBody>
      </p:sp>
    </p:spTree>
    <p:extLst>
      <p:ext uri="{BB962C8B-B14F-4D97-AF65-F5344CB8AC3E}">
        <p14:creationId xmlns:p14="http://schemas.microsoft.com/office/powerpoint/2010/main" val="321888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图的遍历</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1569660"/>
          </a:xfrm>
          <a:prstGeom prst="rect">
            <a:avLst/>
          </a:prstGeom>
          <a:noFill/>
        </p:spPr>
        <p:txBody>
          <a:bodyPr wrap="square" rtlCol="0">
            <a:spAutoFit/>
          </a:bodyPr>
          <a:lstStyle/>
          <a:p>
            <a:r>
              <a:rPr lang="zh-CN" altLang="en-US" sz="2400" dirty="0"/>
              <a:t>深度优先遍历</a:t>
            </a:r>
            <a:endParaRPr lang="en-US" altLang="zh-CN" sz="2400" dirty="0"/>
          </a:p>
          <a:p>
            <a:endParaRPr lang="en-US" altLang="zh-CN" sz="2400" dirty="0"/>
          </a:p>
          <a:p>
            <a:r>
              <a:rPr lang="zh-CN" altLang="en-US" sz="2400" dirty="0"/>
              <a:t>利用 </a:t>
            </a:r>
            <a:r>
              <a:rPr lang="en-US" altLang="zh-CN" sz="2400" dirty="0"/>
              <a:t>vector </a:t>
            </a:r>
            <a:r>
              <a:rPr lang="zh-CN" altLang="en-US" sz="2400" dirty="0"/>
              <a:t>存图</a:t>
            </a:r>
            <a:endParaRPr lang="en-US" altLang="zh-CN" sz="2400" dirty="0"/>
          </a:p>
          <a:p>
            <a:r>
              <a:rPr lang="zh-CN" altLang="en-US" sz="2400" dirty="0"/>
              <a:t>利用递归实现</a:t>
            </a:r>
            <a:endParaRPr lang="zh-CN" altLang="en-US" dirty="0"/>
          </a:p>
        </p:txBody>
      </p:sp>
      <p:pic>
        <p:nvPicPr>
          <p:cNvPr id="8" name="图片 7">
            <a:extLst>
              <a:ext uri="{FF2B5EF4-FFF2-40B4-BE49-F238E27FC236}">
                <a16:creationId xmlns:a16="http://schemas.microsoft.com/office/drawing/2014/main" id="{3562E2B9-265D-D7F7-96A1-C6DB6F904557}"/>
              </a:ext>
            </a:extLst>
          </p:cNvPr>
          <p:cNvPicPr>
            <a:picLocks noChangeAspect="1"/>
          </p:cNvPicPr>
          <p:nvPr/>
        </p:nvPicPr>
        <p:blipFill>
          <a:blip r:embed="rId3"/>
          <a:stretch>
            <a:fillRect/>
          </a:stretch>
        </p:blipFill>
        <p:spPr>
          <a:xfrm>
            <a:off x="3419872" y="1196658"/>
            <a:ext cx="5653129" cy="5572166"/>
          </a:xfrm>
          <a:prstGeom prst="rect">
            <a:avLst/>
          </a:prstGeom>
        </p:spPr>
      </p:pic>
    </p:spTree>
    <p:extLst>
      <p:ext uri="{BB962C8B-B14F-4D97-AF65-F5344CB8AC3E}">
        <p14:creationId xmlns:p14="http://schemas.microsoft.com/office/powerpoint/2010/main" val="391152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图的遍历</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3046988"/>
          </a:xfrm>
          <a:prstGeom prst="rect">
            <a:avLst/>
          </a:prstGeom>
          <a:noFill/>
        </p:spPr>
        <p:txBody>
          <a:bodyPr wrap="square" rtlCol="0">
            <a:spAutoFit/>
          </a:bodyPr>
          <a:lstStyle/>
          <a:p>
            <a:r>
              <a:rPr lang="zh-CN" altLang="en-US" sz="2400" dirty="0"/>
              <a:t>深度优先遍历的顺序</a:t>
            </a:r>
            <a:endParaRPr lang="en-US" altLang="zh-CN" sz="2400" dirty="0"/>
          </a:p>
          <a:p>
            <a:endParaRPr lang="en-US" altLang="zh-CN" sz="2400" dirty="0"/>
          </a:p>
          <a:p>
            <a:r>
              <a:rPr lang="zh-CN" altLang="en-US" sz="2400" dirty="0"/>
              <a:t>“一条路走到黑”</a:t>
            </a:r>
            <a:endParaRPr lang="en-US" altLang="zh-CN" sz="2400" dirty="0"/>
          </a:p>
          <a:p>
            <a:endParaRPr lang="en-US" altLang="zh-CN" sz="2400" dirty="0"/>
          </a:p>
          <a:p>
            <a:r>
              <a:rPr lang="zh-CN" altLang="en-US" sz="2400" dirty="0"/>
              <a:t>只要有路可走就不回</a:t>
            </a:r>
            <a:endParaRPr lang="en-US" altLang="zh-CN" sz="2400" dirty="0"/>
          </a:p>
          <a:p>
            <a:r>
              <a:rPr lang="zh-CN" altLang="en-US" sz="2400" dirty="0"/>
              <a:t>头地一直走，直到无</a:t>
            </a:r>
            <a:endParaRPr lang="en-US" altLang="zh-CN" sz="2400" dirty="0"/>
          </a:p>
          <a:p>
            <a:r>
              <a:rPr lang="zh-CN" altLang="en-US" sz="2400" dirty="0"/>
              <a:t>路可走再回去找最近</a:t>
            </a:r>
            <a:endParaRPr lang="en-US" altLang="zh-CN" sz="2400" dirty="0"/>
          </a:p>
          <a:p>
            <a:r>
              <a:rPr lang="zh-CN" altLang="en-US" sz="2400" dirty="0"/>
              <a:t>的可走的路。</a:t>
            </a:r>
            <a:endParaRPr lang="en-US" altLang="zh-CN" sz="2400" dirty="0"/>
          </a:p>
        </p:txBody>
      </p:sp>
      <p:pic>
        <p:nvPicPr>
          <p:cNvPr id="10" name="图片 9">
            <a:extLst>
              <a:ext uri="{FF2B5EF4-FFF2-40B4-BE49-F238E27FC236}">
                <a16:creationId xmlns:a16="http://schemas.microsoft.com/office/drawing/2014/main" id="{8AD8940F-304B-90F6-000F-B0234B0B8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268760"/>
            <a:ext cx="5057775" cy="50577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C7BBDA7D-1337-A61F-906B-5A5856D44554}"/>
                  </a:ext>
                </a:extLst>
              </p14:cNvPr>
              <p14:cNvContentPartPr/>
              <p14:nvPr/>
            </p14:nvContentPartPr>
            <p14:xfrm>
              <a:off x="5430159" y="3035042"/>
              <a:ext cx="1766520" cy="1481760"/>
            </p14:xfrm>
          </p:contentPart>
        </mc:Choice>
        <mc:Fallback>
          <p:pic>
            <p:nvPicPr>
              <p:cNvPr id="2" name="墨迹 1">
                <a:extLst>
                  <a:ext uri="{FF2B5EF4-FFF2-40B4-BE49-F238E27FC236}">
                    <a16:creationId xmlns:a16="http://schemas.microsoft.com/office/drawing/2014/main" id="{C7BBDA7D-1337-A61F-906B-5A5856D44554}"/>
                  </a:ext>
                </a:extLst>
              </p:cNvPr>
              <p:cNvPicPr/>
              <p:nvPr/>
            </p:nvPicPr>
            <p:blipFill>
              <a:blip r:embed="rId5"/>
              <a:stretch>
                <a:fillRect/>
              </a:stretch>
            </p:blipFill>
            <p:spPr>
              <a:xfrm>
                <a:off x="5421159" y="3026042"/>
                <a:ext cx="1784160" cy="1499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墨迹 3">
                <a:extLst>
                  <a:ext uri="{FF2B5EF4-FFF2-40B4-BE49-F238E27FC236}">
                    <a16:creationId xmlns:a16="http://schemas.microsoft.com/office/drawing/2014/main" id="{0CEBA9CB-0BA3-120D-7D38-6D27BB1EA0C7}"/>
                  </a:ext>
                </a:extLst>
              </p14:cNvPr>
              <p14:cNvContentPartPr/>
              <p14:nvPr/>
            </p14:nvContentPartPr>
            <p14:xfrm>
              <a:off x="4222719" y="3412322"/>
              <a:ext cx="3094200" cy="2316240"/>
            </p14:xfrm>
          </p:contentPart>
        </mc:Choice>
        <mc:Fallback>
          <p:pic>
            <p:nvPicPr>
              <p:cNvPr id="4" name="墨迹 3">
                <a:extLst>
                  <a:ext uri="{FF2B5EF4-FFF2-40B4-BE49-F238E27FC236}">
                    <a16:creationId xmlns:a16="http://schemas.microsoft.com/office/drawing/2014/main" id="{0CEBA9CB-0BA3-120D-7D38-6D27BB1EA0C7}"/>
                  </a:ext>
                </a:extLst>
              </p:cNvPr>
              <p:cNvPicPr/>
              <p:nvPr/>
            </p:nvPicPr>
            <p:blipFill>
              <a:blip r:embed="rId7"/>
              <a:stretch>
                <a:fillRect/>
              </a:stretch>
            </p:blipFill>
            <p:spPr>
              <a:xfrm>
                <a:off x="4214079" y="3403322"/>
                <a:ext cx="3111840" cy="2333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墨迹 5">
                <a:extLst>
                  <a:ext uri="{FF2B5EF4-FFF2-40B4-BE49-F238E27FC236}">
                    <a16:creationId xmlns:a16="http://schemas.microsoft.com/office/drawing/2014/main" id="{E9FE0B66-EB79-AE41-F6F6-CC479F8E619D}"/>
                  </a:ext>
                </a:extLst>
              </p14:cNvPr>
              <p14:cNvContentPartPr/>
              <p14:nvPr/>
            </p14:nvContentPartPr>
            <p14:xfrm>
              <a:off x="5384079" y="1973762"/>
              <a:ext cx="2963160" cy="1311480"/>
            </p14:xfrm>
          </p:contentPart>
        </mc:Choice>
        <mc:Fallback>
          <p:pic>
            <p:nvPicPr>
              <p:cNvPr id="6" name="墨迹 5">
                <a:extLst>
                  <a:ext uri="{FF2B5EF4-FFF2-40B4-BE49-F238E27FC236}">
                    <a16:creationId xmlns:a16="http://schemas.microsoft.com/office/drawing/2014/main" id="{E9FE0B66-EB79-AE41-F6F6-CC479F8E619D}"/>
                  </a:ext>
                </a:extLst>
              </p:cNvPr>
              <p:cNvPicPr/>
              <p:nvPr/>
            </p:nvPicPr>
            <p:blipFill>
              <a:blip r:embed="rId9"/>
              <a:stretch>
                <a:fillRect/>
              </a:stretch>
            </p:blipFill>
            <p:spPr>
              <a:xfrm>
                <a:off x="5375079" y="1965122"/>
                <a:ext cx="2980800" cy="1329120"/>
              </a:xfrm>
              <a:prstGeom prst="rect">
                <a:avLst/>
              </a:prstGeom>
            </p:spPr>
          </p:pic>
        </mc:Fallback>
      </mc:AlternateContent>
    </p:spTree>
    <p:extLst>
      <p:ext uri="{BB962C8B-B14F-4D97-AF65-F5344CB8AC3E}">
        <p14:creationId xmlns:p14="http://schemas.microsoft.com/office/powerpoint/2010/main" val="208442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图的遍历</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1569660"/>
          </a:xfrm>
          <a:prstGeom prst="rect">
            <a:avLst/>
          </a:prstGeom>
          <a:noFill/>
        </p:spPr>
        <p:txBody>
          <a:bodyPr wrap="square" rtlCol="0">
            <a:spAutoFit/>
          </a:bodyPr>
          <a:lstStyle/>
          <a:p>
            <a:r>
              <a:rPr lang="zh-CN" altLang="en-US" sz="2400" dirty="0"/>
              <a:t>广度优先遍历</a:t>
            </a:r>
            <a:endParaRPr lang="en-US" altLang="zh-CN" sz="2400" dirty="0"/>
          </a:p>
          <a:p>
            <a:endParaRPr lang="en-US" altLang="zh-CN" sz="2400" dirty="0"/>
          </a:p>
          <a:p>
            <a:r>
              <a:rPr lang="zh-CN" altLang="en-US" sz="2400" dirty="0"/>
              <a:t>利用 </a:t>
            </a:r>
            <a:r>
              <a:rPr lang="en-US" altLang="zh-CN" sz="2400" dirty="0"/>
              <a:t>vector </a:t>
            </a:r>
            <a:r>
              <a:rPr lang="zh-CN" altLang="en-US" sz="2400" dirty="0"/>
              <a:t>存图</a:t>
            </a:r>
            <a:endParaRPr lang="en-US" altLang="zh-CN" sz="2400" dirty="0"/>
          </a:p>
          <a:p>
            <a:r>
              <a:rPr lang="zh-CN" altLang="en-US" sz="2400" dirty="0"/>
              <a:t>利用队列实现</a:t>
            </a:r>
            <a:endParaRPr lang="zh-CN" altLang="en-US" dirty="0"/>
          </a:p>
        </p:txBody>
      </p:sp>
      <p:pic>
        <p:nvPicPr>
          <p:cNvPr id="4" name="图片 3">
            <a:extLst>
              <a:ext uri="{FF2B5EF4-FFF2-40B4-BE49-F238E27FC236}">
                <a16:creationId xmlns:a16="http://schemas.microsoft.com/office/drawing/2014/main" id="{0CB959C3-4B66-8B9F-6CC5-84241255A862}"/>
              </a:ext>
            </a:extLst>
          </p:cNvPr>
          <p:cNvPicPr>
            <a:picLocks noChangeAspect="1"/>
          </p:cNvPicPr>
          <p:nvPr/>
        </p:nvPicPr>
        <p:blipFill>
          <a:blip r:embed="rId3"/>
          <a:stretch>
            <a:fillRect/>
          </a:stretch>
        </p:blipFill>
        <p:spPr>
          <a:xfrm>
            <a:off x="3215220" y="1064734"/>
            <a:ext cx="5824580" cy="5695992"/>
          </a:xfrm>
          <a:prstGeom prst="rect">
            <a:avLst/>
          </a:prstGeom>
        </p:spPr>
      </p:pic>
    </p:spTree>
    <p:extLst>
      <p:ext uri="{BB962C8B-B14F-4D97-AF65-F5344CB8AC3E}">
        <p14:creationId xmlns:p14="http://schemas.microsoft.com/office/powerpoint/2010/main" val="292827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图的遍历</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3046988"/>
          </a:xfrm>
          <a:prstGeom prst="rect">
            <a:avLst/>
          </a:prstGeom>
          <a:noFill/>
        </p:spPr>
        <p:txBody>
          <a:bodyPr wrap="square" rtlCol="0">
            <a:spAutoFit/>
          </a:bodyPr>
          <a:lstStyle/>
          <a:p>
            <a:r>
              <a:rPr lang="zh-CN" altLang="en-US" sz="2400" dirty="0"/>
              <a:t>广度优先遍历的顺序</a:t>
            </a:r>
            <a:endParaRPr lang="en-US" altLang="zh-CN" sz="2400" dirty="0"/>
          </a:p>
          <a:p>
            <a:endParaRPr lang="en-US" altLang="zh-CN" sz="2400" dirty="0"/>
          </a:p>
          <a:p>
            <a:r>
              <a:rPr lang="zh-CN" altLang="en-US" sz="2400" dirty="0"/>
              <a:t>“逐层遍历，有条不紊”</a:t>
            </a:r>
            <a:endParaRPr lang="en-US" altLang="zh-CN" sz="2400" dirty="0"/>
          </a:p>
          <a:p>
            <a:endParaRPr lang="en-US" altLang="zh-CN" sz="2400" dirty="0"/>
          </a:p>
          <a:p>
            <a:r>
              <a:rPr lang="zh-CN" altLang="en-US" sz="2400" dirty="0"/>
              <a:t>不管面前有多少路可走，</a:t>
            </a:r>
            <a:endParaRPr lang="en-US" altLang="zh-CN" sz="2400" dirty="0"/>
          </a:p>
          <a:p>
            <a:r>
              <a:rPr lang="zh-CN" altLang="en-US" sz="2400" dirty="0"/>
              <a:t>都先解决完当前一层的</a:t>
            </a:r>
            <a:endParaRPr lang="en-US" altLang="zh-CN" sz="2400" dirty="0"/>
          </a:p>
          <a:p>
            <a:r>
              <a:rPr lang="zh-CN" altLang="en-US" sz="2400" dirty="0"/>
              <a:t>所有任务再进行下一层</a:t>
            </a:r>
            <a:endParaRPr lang="en-US" altLang="zh-CN" sz="2400" dirty="0"/>
          </a:p>
          <a:p>
            <a:r>
              <a:rPr lang="zh-CN" altLang="en-US" sz="2400" dirty="0"/>
              <a:t>的遍历。</a:t>
            </a:r>
            <a:endParaRPr lang="en-US" altLang="zh-CN" sz="2400" dirty="0"/>
          </a:p>
        </p:txBody>
      </p:sp>
      <p:pic>
        <p:nvPicPr>
          <p:cNvPr id="4" name="图片 3">
            <a:extLst>
              <a:ext uri="{FF2B5EF4-FFF2-40B4-BE49-F238E27FC236}">
                <a16:creationId xmlns:a16="http://schemas.microsoft.com/office/drawing/2014/main" id="{53F8367E-7E2F-9C96-4C68-6133DFEA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225" y="1412776"/>
            <a:ext cx="5057775" cy="5057775"/>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B9C6DD2D-8F26-6D7C-BF43-DD7721F21E18}"/>
                  </a:ext>
                </a:extLst>
              </p14:cNvPr>
              <p14:cNvContentPartPr/>
              <p14:nvPr/>
            </p14:nvContentPartPr>
            <p14:xfrm>
              <a:off x="4314159" y="2238002"/>
              <a:ext cx="3281400" cy="2621880"/>
            </p14:xfrm>
          </p:contentPart>
        </mc:Choice>
        <mc:Fallback>
          <p:pic>
            <p:nvPicPr>
              <p:cNvPr id="6" name="墨迹 5">
                <a:extLst>
                  <a:ext uri="{FF2B5EF4-FFF2-40B4-BE49-F238E27FC236}">
                    <a16:creationId xmlns:a16="http://schemas.microsoft.com/office/drawing/2014/main" id="{B9C6DD2D-8F26-6D7C-BF43-DD7721F21E18}"/>
                  </a:ext>
                </a:extLst>
              </p:cNvPr>
              <p:cNvPicPr/>
              <p:nvPr/>
            </p:nvPicPr>
            <p:blipFill>
              <a:blip r:embed="rId5"/>
              <a:stretch>
                <a:fillRect/>
              </a:stretch>
            </p:blipFill>
            <p:spPr>
              <a:xfrm>
                <a:off x="4305519" y="2229002"/>
                <a:ext cx="3299040" cy="2639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墨迹 14">
                <a:extLst>
                  <a:ext uri="{FF2B5EF4-FFF2-40B4-BE49-F238E27FC236}">
                    <a16:creationId xmlns:a16="http://schemas.microsoft.com/office/drawing/2014/main" id="{B744289C-27EB-2E8A-6089-5B6146F54A58}"/>
                  </a:ext>
                </a:extLst>
              </p14:cNvPr>
              <p14:cNvContentPartPr/>
              <p14:nvPr/>
            </p14:nvContentPartPr>
            <p14:xfrm>
              <a:off x="5492439" y="2804282"/>
              <a:ext cx="847800" cy="765000"/>
            </p14:xfrm>
          </p:contentPart>
        </mc:Choice>
        <mc:Fallback>
          <p:pic>
            <p:nvPicPr>
              <p:cNvPr id="15" name="墨迹 14">
                <a:extLst>
                  <a:ext uri="{FF2B5EF4-FFF2-40B4-BE49-F238E27FC236}">
                    <a16:creationId xmlns:a16="http://schemas.microsoft.com/office/drawing/2014/main" id="{B744289C-27EB-2E8A-6089-5B6146F54A58}"/>
                  </a:ext>
                </a:extLst>
              </p:cNvPr>
              <p:cNvPicPr/>
              <p:nvPr/>
            </p:nvPicPr>
            <p:blipFill>
              <a:blip r:embed="rId7"/>
              <a:stretch>
                <a:fillRect/>
              </a:stretch>
            </p:blipFill>
            <p:spPr>
              <a:xfrm>
                <a:off x="5483439" y="2795642"/>
                <a:ext cx="865440" cy="782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墨迹 15">
                <a:extLst>
                  <a:ext uri="{FF2B5EF4-FFF2-40B4-BE49-F238E27FC236}">
                    <a16:creationId xmlns:a16="http://schemas.microsoft.com/office/drawing/2014/main" id="{FF2A4FC4-0543-261C-20E3-AA9D04907041}"/>
                  </a:ext>
                </a:extLst>
              </p14:cNvPr>
              <p14:cNvContentPartPr/>
              <p14:nvPr/>
            </p14:nvContentPartPr>
            <p14:xfrm>
              <a:off x="4209399" y="2162762"/>
              <a:ext cx="3283200" cy="2691360"/>
            </p14:xfrm>
          </p:contentPart>
        </mc:Choice>
        <mc:Fallback>
          <p:pic>
            <p:nvPicPr>
              <p:cNvPr id="16" name="墨迹 15">
                <a:extLst>
                  <a:ext uri="{FF2B5EF4-FFF2-40B4-BE49-F238E27FC236}">
                    <a16:creationId xmlns:a16="http://schemas.microsoft.com/office/drawing/2014/main" id="{FF2A4FC4-0543-261C-20E3-AA9D04907041}"/>
                  </a:ext>
                </a:extLst>
              </p:cNvPr>
              <p:cNvPicPr/>
              <p:nvPr/>
            </p:nvPicPr>
            <p:blipFill>
              <a:blip r:embed="rId9"/>
              <a:stretch>
                <a:fillRect/>
              </a:stretch>
            </p:blipFill>
            <p:spPr>
              <a:xfrm>
                <a:off x="4200759" y="2154122"/>
                <a:ext cx="3300840" cy="270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墨迹 17">
                <a:extLst>
                  <a:ext uri="{FF2B5EF4-FFF2-40B4-BE49-F238E27FC236}">
                    <a16:creationId xmlns:a16="http://schemas.microsoft.com/office/drawing/2014/main" id="{DAA152D3-C930-7B93-F857-6F9CD20A6088}"/>
                  </a:ext>
                </a:extLst>
              </p14:cNvPr>
              <p14:cNvContentPartPr/>
              <p14:nvPr/>
            </p14:nvContentPartPr>
            <p14:xfrm>
              <a:off x="5349159" y="2168882"/>
              <a:ext cx="3283920" cy="3700080"/>
            </p14:xfrm>
          </p:contentPart>
        </mc:Choice>
        <mc:Fallback>
          <p:pic>
            <p:nvPicPr>
              <p:cNvPr id="18" name="墨迹 17">
                <a:extLst>
                  <a:ext uri="{FF2B5EF4-FFF2-40B4-BE49-F238E27FC236}">
                    <a16:creationId xmlns:a16="http://schemas.microsoft.com/office/drawing/2014/main" id="{DAA152D3-C930-7B93-F857-6F9CD20A6088}"/>
                  </a:ext>
                </a:extLst>
              </p:cNvPr>
              <p:cNvPicPr/>
              <p:nvPr/>
            </p:nvPicPr>
            <p:blipFill>
              <a:blip r:embed="rId11"/>
              <a:stretch>
                <a:fillRect/>
              </a:stretch>
            </p:blipFill>
            <p:spPr>
              <a:xfrm>
                <a:off x="5340519" y="2159882"/>
                <a:ext cx="3301560" cy="3717720"/>
              </a:xfrm>
              <a:prstGeom prst="rect">
                <a:avLst/>
              </a:prstGeom>
            </p:spPr>
          </p:pic>
        </mc:Fallback>
      </mc:AlternateContent>
      <p:grpSp>
        <p:nvGrpSpPr>
          <p:cNvPr id="29" name="组合 28">
            <a:extLst>
              <a:ext uri="{FF2B5EF4-FFF2-40B4-BE49-F238E27FC236}">
                <a16:creationId xmlns:a16="http://schemas.microsoft.com/office/drawing/2014/main" id="{DA46C26D-09A4-1BAC-A48F-8930AFF8D188}"/>
              </a:ext>
            </a:extLst>
          </p:cNvPr>
          <p:cNvGrpSpPr/>
          <p:nvPr/>
        </p:nvGrpSpPr>
        <p:grpSpPr>
          <a:xfrm>
            <a:off x="5233959" y="3909842"/>
            <a:ext cx="2145960" cy="1189800"/>
            <a:chOff x="5233959" y="3909842"/>
            <a:chExt cx="2145960" cy="1189800"/>
          </a:xfrm>
        </p:grpSpPr>
        <mc:AlternateContent xmlns:mc="http://schemas.openxmlformats.org/markup-compatibility/2006">
          <mc:Choice xmlns:p14="http://schemas.microsoft.com/office/powerpoint/2010/main" Requires="p14">
            <p:contentPart p14:bwMode="auto" r:id="rId12">
              <p14:nvContentPartPr>
                <p14:cNvPr id="19" name="墨迹 18">
                  <a:extLst>
                    <a:ext uri="{FF2B5EF4-FFF2-40B4-BE49-F238E27FC236}">
                      <a16:creationId xmlns:a16="http://schemas.microsoft.com/office/drawing/2014/main" id="{C836007D-9446-B08E-3552-3CE404BFE512}"/>
                    </a:ext>
                  </a:extLst>
                </p14:cNvPr>
                <p14:cNvContentPartPr/>
                <p14:nvPr/>
              </p14:nvContentPartPr>
              <p14:xfrm>
                <a:off x="5233959" y="4571522"/>
                <a:ext cx="390960" cy="487440"/>
              </p14:xfrm>
            </p:contentPart>
          </mc:Choice>
          <mc:Fallback>
            <p:pic>
              <p:nvPicPr>
                <p:cNvPr id="19" name="墨迹 18">
                  <a:extLst>
                    <a:ext uri="{FF2B5EF4-FFF2-40B4-BE49-F238E27FC236}">
                      <a16:creationId xmlns:a16="http://schemas.microsoft.com/office/drawing/2014/main" id="{C836007D-9446-B08E-3552-3CE404BFE512}"/>
                    </a:ext>
                  </a:extLst>
                </p:cNvPr>
                <p:cNvPicPr/>
                <p:nvPr/>
              </p:nvPicPr>
              <p:blipFill>
                <a:blip r:embed="rId13"/>
                <a:stretch>
                  <a:fillRect/>
                </a:stretch>
              </p:blipFill>
              <p:spPr>
                <a:xfrm>
                  <a:off x="5225319" y="4562882"/>
                  <a:ext cx="40860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墨迹 19">
                  <a:extLst>
                    <a:ext uri="{FF2B5EF4-FFF2-40B4-BE49-F238E27FC236}">
                      <a16:creationId xmlns:a16="http://schemas.microsoft.com/office/drawing/2014/main" id="{9E6779B0-0CDA-F93F-0DC8-36DA0A85120C}"/>
                    </a:ext>
                  </a:extLst>
                </p14:cNvPr>
                <p14:cNvContentPartPr/>
                <p14:nvPr/>
              </p14:nvContentPartPr>
              <p14:xfrm>
                <a:off x="5438799" y="4906322"/>
                <a:ext cx="219600" cy="193320"/>
              </p14:xfrm>
            </p:contentPart>
          </mc:Choice>
          <mc:Fallback>
            <p:pic>
              <p:nvPicPr>
                <p:cNvPr id="20" name="墨迹 19">
                  <a:extLst>
                    <a:ext uri="{FF2B5EF4-FFF2-40B4-BE49-F238E27FC236}">
                      <a16:creationId xmlns:a16="http://schemas.microsoft.com/office/drawing/2014/main" id="{9E6779B0-0CDA-F93F-0DC8-36DA0A85120C}"/>
                    </a:ext>
                  </a:extLst>
                </p:cNvPr>
                <p:cNvPicPr/>
                <p:nvPr/>
              </p:nvPicPr>
              <p:blipFill>
                <a:blip r:embed="rId15"/>
                <a:stretch>
                  <a:fillRect/>
                </a:stretch>
              </p:blipFill>
              <p:spPr>
                <a:xfrm>
                  <a:off x="5430159" y="4897682"/>
                  <a:ext cx="2372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墨迹 21">
                  <a:extLst>
                    <a:ext uri="{FF2B5EF4-FFF2-40B4-BE49-F238E27FC236}">
                      <a16:creationId xmlns:a16="http://schemas.microsoft.com/office/drawing/2014/main" id="{66C697E8-CB4C-885E-712D-2AA11BE5B0DC}"/>
                    </a:ext>
                  </a:extLst>
                </p14:cNvPr>
                <p14:cNvContentPartPr/>
                <p14:nvPr/>
              </p14:nvContentPartPr>
              <p14:xfrm>
                <a:off x="6574959" y="3909842"/>
                <a:ext cx="460800" cy="361800"/>
              </p14:xfrm>
            </p:contentPart>
          </mc:Choice>
          <mc:Fallback>
            <p:pic>
              <p:nvPicPr>
                <p:cNvPr id="22" name="墨迹 21">
                  <a:extLst>
                    <a:ext uri="{FF2B5EF4-FFF2-40B4-BE49-F238E27FC236}">
                      <a16:creationId xmlns:a16="http://schemas.microsoft.com/office/drawing/2014/main" id="{66C697E8-CB4C-885E-712D-2AA11BE5B0DC}"/>
                    </a:ext>
                  </a:extLst>
                </p:cNvPr>
                <p:cNvPicPr/>
                <p:nvPr/>
              </p:nvPicPr>
              <p:blipFill>
                <a:blip r:embed="rId17"/>
                <a:stretch>
                  <a:fillRect/>
                </a:stretch>
              </p:blipFill>
              <p:spPr>
                <a:xfrm>
                  <a:off x="6565959" y="3900842"/>
                  <a:ext cx="47844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墨迹 22">
                  <a:extLst>
                    <a:ext uri="{FF2B5EF4-FFF2-40B4-BE49-F238E27FC236}">
                      <a16:creationId xmlns:a16="http://schemas.microsoft.com/office/drawing/2014/main" id="{76FC345F-7E6C-6294-F4AE-C7A075E0B458}"/>
                    </a:ext>
                  </a:extLst>
                </p14:cNvPr>
                <p14:cNvContentPartPr/>
                <p14:nvPr/>
              </p14:nvContentPartPr>
              <p14:xfrm>
                <a:off x="6509079" y="4162562"/>
                <a:ext cx="239040" cy="170640"/>
              </p14:xfrm>
            </p:contentPart>
          </mc:Choice>
          <mc:Fallback>
            <p:pic>
              <p:nvPicPr>
                <p:cNvPr id="23" name="墨迹 22">
                  <a:extLst>
                    <a:ext uri="{FF2B5EF4-FFF2-40B4-BE49-F238E27FC236}">
                      <a16:creationId xmlns:a16="http://schemas.microsoft.com/office/drawing/2014/main" id="{76FC345F-7E6C-6294-F4AE-C7A075E0B458}"/>
                    </a:ext>
                  </a:extLst>
                </p:cNvPr>
                <p:cNvPicPr/>
                <p:nvPr/>
              </p:nvPicPr>
              <p:blipFill>
                <a:blip r:embed="rId19"/>
                <a:stretch>
                  <a:fillRect/>
                </a:stretch>
              </p:blipFill>
              <p:spPr>
                <a:xfrm>
                  <a:off x="6500439" y="4153922"/>
                  <a:ext cx="2566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墨迹 26">
                  <a:extLst>
                    <a:ext uri="{FF2B5EF4-FFF2-40B4-BE49-F238E27FC236}">
                      <a16:creationId xmlns:a16="http://schemas.microsoft.com/office/drawing/2014/main" id="{502C440B-029A-C428-2966-32381A665672}"/>
                    </a:ext>
                  </a:extLst>
                </p14:cNvPr>
                <p14:cNvContentPartPr/>
                <p14:nvPr/>
              </p14:nvContentPartPr>
              <p14:xfrm>
                <a:off x="7260039" y="3930362"/>
                <a:ext cx="14400" cy="777240"/>
              </p14:xfrm>
            </p:contentPart>
          </mc:Choice>
          <mc:Fallback>
            <p:pic>
              <p:nvPicPr>
                <p:cNvPr id="27" name="墨迹 26">
                  <a:extLst>
                    <a:ext uri="{FF2B5EF4-FFF2-40B4-BE49-F238E27FC236}">
                      <a16:creationId xmlns:a16="http://schemas.microsoft.com/office/drawing/2014/main" id="{502C440B-029A-C428-2966-32381A665672}"/>
                    </a:ext>
                  </a:extLst>
                </p:cNvPr>
                <p:cNvPicPr/>
                <p:nvPr/>
              </p:nvPicPr>
              <p:blipFill>
                <a:blip r:embed="rId21"/>
                <a:stretch>
                  <a:fillRect/>
                </a:stretch>
              </p:blipFill>
              <p:spPr>
                <a:xfrm>
                  <a:off x="7251399" y="3921722"/>
                  <a:ext cx="32040" cy="794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墨迹 27">
                  <a:extLst>
                    <a:ext uri="{FF2B5EF4-FFF2-40B4-BE49-F238E27FC236}">
                      <a16:creationId xmlns:a16="http://schemas.microsoft.com/office/drawing/2014/main" id="{E5252C1A-CB41-B818-3D02-70D1694CB9EB}"/>
                    </a:ext>
                  </a:extLst>
                </p14:cNvPr>
                <p14:cNvContentPartPr/>
                <p14:nvPr/>
              </p14:nvContentPartPr>
              <p14:xfrm>
                <a:off x="7164639" y="4522202"/>
                <a:ext cx="215280" cy="167760"/>
              </p14:xfrm>
            </p:contentPart>
          </mc:Choice>
          <mc:Fallback>
            <p:pic>
              <p:nvPicPr>
                <p:cNvPr id="28" name="墨迹 27">
                  <a:extLst>
                    <a:ext uri="{FF2B5EF4-FFF2-40B4-BE49-F238E27FC236}">
                      <a16:creationId xmlns:a16="http://schemas.microsoft.com/office/drawing/2014/main" id="{E5252C1A-CB41-B818-3D02-70D1694CB9EB}"/>
                    </a:ext>
                  </a:extLst>
                </p:cNvPr>
                <p:cNvPicPr/>
                <p:nvPr/>
              </p:nvPicPr>
              <p:blipFill>
                <a:blip r:embed="rId23"/>
                <a:stretch>
                  <a:fillRect/>
                </a:stretch>
              </p:blipFill>
              <p:spPr>
                <a:xfrm>
                  <a:off x="7155999" y="4513562"/>
                  <a:ext cx="232920" cy="185400"/>
                </a:xfrm>
                <a:prstGeom prst="rect">
                  <a:avLst/>
                </a:prstGeom>
              </p:spPr>
            </p:pic>
          </mc:Fallback>
        </mc:AlternateContent>
      </p:grpSp>
      <p:grpSp>
        <p:nvGrpSpPr>
          <p:cNvPr id="32" name="组合 31">
            <a:extLst>
              <a:ext uri="{FF2B5EF4-FFF2-40B4-BE49-F238E27FC236}">
                <a16:creationId xmlns:a16="http://schemas.microsoft.com/office/drawing/2014/main" id="{60C66B1C-3EA1-3EDE-CCD9-144AC5A96197}"/>
              </a:ext>
            </a:extLst>
          </p:cNvPr>
          <p:cNvGrpSpPr/>
          <p:nvPr/>
        </p:nvGrpSpPr>
        <p:grpSpPr>
          <a:xfrm>
            <a:off x="7191999" y="2518082"/>
            <a:ext cx="766800" cy="446760"/>
            <a:chOff x="7191999" y="2518082"/>
            <a:chExt cx="766800" cy="446760"/>
          </a:xfrm>
        </p:grpSpPr>
        <mc:AlternateContent xmlns:mc="http://schemas.openxmlformats.org/markup-compatibility/2006">
          <mc:Choice xmlns:p14="http://schemas.microsoft.com/office/powerpoint/2010/main" Requires="p14">
            <p:contentPart p14:bwMode="auto" r:id="rId24">
              <p14:nvContentPartPr>
                <p14:cNvPr id="30" name="墨迹 29">
                  <a:extLst>
                    <a:ext uri="{FF2B5EF4-FFF2-40B4-BE49-F238E27FC236}">
                      <a16:creationId xmlns:a16="http://schemas.microsoft.com/office/drawing/2014/main" id="{919CBC0C-19AF-9317-9233-DE74F4F2D0F5}"/>
                    </a:ext>
                  </a:extLst>
                </p14:cNvPr>
                <p14:cNvContentPartPr/>
                <p14:nvPr/>
              </p14:nvContentPartPr>
              <p14:xfrm>
                <a:off x="7191999" y="2518082"/>
                <a:ext cx="709560" cy="293400"/>
              </p14:xfrm>
            </p:contentPart>
          </mc:Choice>
          <mc:Fallback>
            <p:pic>
              <p:nvPicPr>
                <p:cNvPr id="30" name="墨迹 29">
                  <a:extLst>
                    <a:ext uri="{FF2B5EF4-FFF2-40B4-BE49-F238E27FC236}">
                      <a16:creationId xmlns:a16="http://schemas.microsoft.com/office/drawing/2014/main" id="{919CBC0C-19AF-9317-9233-DE74F4F2D0F5}"/>
                    </a:ext>
                  </a:extLst>
                </p:cNvPr>
                <p:cNvPicPr/>
                <p:nvPr/>
              </p:nvPicPr>
              <p:blipFill>
                <a:blip r:embed="rId25"/>
                <a:stretch>
                  <a:fillRect/>
                </a:stretch>
              </p:blipFill>
              <p:spPr>
                <a:xfrm>
                  <a:off x="7183359" y="2509442"/>
                  <a:ext cx="72720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墨迹 30">
                  <a:extLst>
                    <a:ext uri="{FF2B5EF4-FFF2-40B4-BE49-F238E27FC236}">
                      <a16:creationId xmlns:a16="http://schemas.microsoft.com/office/drawing/2014/main" id="{CDE5B53C-D713-EA2B-EB66-9EE993B6EB70}"/>
                    </a:ext>
                  </a:extLst>
                </p14:cNvPr>
                <p14:cNvContentPartPr/>
                <p14:nvPr/>
              </p14:nvContentPartPr>
              <p14:xfrm>
                <a:off x="7854399" y="2708882"/>
                <a:ext cx="104400" cy="255960"/>
              </p14:xfrm>
            </p:contentPart>
          </mc:Choice>
          <mc:Fallback>
            <p:pic>
              <p:nvPicPr>
                <p:cNvPr id="31" name="墨迹 30">
                  <a:extLst>
                    <a:ext uri="{FF2B5EF4-FFF2-40B4-BE49-F238E27FC236}">
                      <a16:creationId xmlns:a16="http://schemas.microsoft.com/office/drawing/2014/main" id="{CDE5B53C-D713-EA2B-EB66-9EE993B6EB70}"/>
                    </a:ext>
                  </a:extLst>
                </p:cNvPr>
                <p:cNvPicPr/>
                <p:nvPr/>
              </p:nvPicPr>
              <p:blipFill>
                <a:blip r:embed="rId27"/>
                <a:stretch>
                  <a:fillRect/>
                </a:stretch>
              </p:blipFill>
              <p:spPr>
                <a:xfrm>
                  <a:off x="7845399" y="2700242"/>
                  <a:ext cx="122040" cy="27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33" name="墨迹 32">
                <a:extLst>
                  <a:ext uri="{FF2B5EF4-FFF2-40B4-BE49-F238E27FC236}">
                    <a16:creationId xmlns:a16="http://schemas.microsoft.com/office/drawing/2014/main" id="{A5DA9721-EF7B-76AB-503B-DF9A7A167DEC}"/>
                  </a:ext>
                </a:extLst>
              </p14:cNvPr>
              <p14:cNvContentPartPr/>
              <p14:nvPr/>
            </p14:nvContentPartPr>
            <p14:xfrm>
              <a:off x="5182839" y="3411602"/>
              <a:ext cx="583200" cy="635040"/>
            </p14:xfrm>
          </p:contentPart>
        </mc:Choice>
        <mc:Fallback>
          <p:pic>
            <p:nvPicPr>
              <p:cNvPr id="33" name="墨迹 32">
                <a:extLst>
                  <a:ext uri="{FF2B5EF4-FFF2-40B4-BE49-F238E27FC236}">
                    <a16:creationId xmlns:a16="http://schemas.microsoft.com/office/drawing/2014/main" id="{A5DA9721-EF7B-76AB-503B-DF9A7A167DEC}"/>
                  </a:ext>
                </a:extLst>
              </p:cNvPr>
              <p:cNvPicPr/>
              <p:nvPr/>
            </p:nvPicPr>
            <p:blipFill>
              <a:blip r:embed="rId29"/>
              <a:stretch>
                <a:fillRect/>
              </a:stretch>
            </p:blipFill>
            <p:spPr>
              <a:xfrm>
                <a:off x="5173839" y="3402602"/>
                <a:ext cx="600840" cy="652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墨迹 33">
                <a:extLst>
                  <a:ext uri="{FF2B5EF4-FFF2-40B4-BE49-F238E27FC236}">
                    <a16:creationId xmlns:a16="http://schemas.microsoft.com/office/drawing/2014/main" id="{B98D23B7-333B-444A-E36B-7332C69A77DF}"/>
                  </a:ext>
                </a:extLst>
              </p14:cNvPr>
              <p14:cNvContentPartPr/>
              <p14:nvPr/>
            </p14:nvContentPartPr>
            <p14:xfrm>
              <a:off x="5097159" y="3964562"/>
              <a:ext cx="145800" cy="159840"/>
            </p14:xfrm>
          </p:contentPart>
        </mc:Choice>
        <mc:Fallback>
          <p:pic>
            <p:nvPicPr>
              <p:cNvPr id="34" name="墨迹 33">
                <a:extLst>
                  <a:ext uri="{FF2B5EF4-FFF2-40B4-BE49-F238E27FC236}">
                    <a16:creationId xmlns:a16="http://schemas.microsoft.com/office/drawing/2014/main" id="{B98D23B7-333B-444A-E36B-7332C69A77DF}"/>
                  </a:ext>
                </a:extLst>
              </p:cNvPr>
              <p:cNvPicPr/>
              <p:nvPr/>
            </p:nvPicPr>
            <p:blipFill>
              <a:blip r:embed="rId31"/>
              <a:stretch>
                <a:fillRect/>
              </a:stretch>
            </p:blipFill>
            <p:spPr>
              <a:xfrm>
                <a:off x="5088519" y="3955562"/>
                <a:ext cx="163440" cy="177480"/>
              </a:xfrm>
              <a:prstGeom prst="rect">
                <a:avLst/>
              </a:prstGeom>
            </p:spPr>
          </p:pic>
        </mc:Fallback>
      </mc:AlternateContent>
      <p:grpSp>
        <p:nvGrpSpPr>
          <p:cNvPr id="43" name="组合 42">
            <a:extLst>
              <a:ext uri="{FF2B5EF4-FFF2-40B4-BE49-F238E27FC236}">
                <a16:creationId xmlns:a16="http://schemas.microsoft.com/office/drawing/2014/main" id="{306E1F16-4AE7-5FDF-F698-F6D111A2B8D4}"/>
              </a:ext>
            </a:extLst>
          </p:cNvPr>
          <p:cNvGrpSpPr/>
          <p:nvPr/>
        </p:nvGrpSpPr>
        <p:grpSpPr>
          <a:xfrm>
            <a:off x="6079959" y="2565602"/>
            <a:ext cx="930240" cy="977040"/>
            <a:chOff x="6079959" y="2565602"/>
            <a:chExt cx="930240" cy="977040"/>
          </a:xfrm>
        </p:grpSpPr>
        <mc:AlternateContent xmlns:mc="http://schemas.openxmlformats.org/markup-compatibility/2006">
          <mc:Choice xmlns:p14="http://schemas.microsoft.com/office/powerpoint/2010/main" Requires="p14">
            <p:contentPart p14:bwMode="auto" r:id="rId32">
              <p14:nvContentPartPr>
                <p14:cNvPr id="37" name="墨迹 36">
                  <a:extLst>
                    <a:ext uri="{FF2B5EF4-FFF2-40B4-BE49-F238E27FC236}">
                      <a16:creationId xmlns:a16="http://schemas.microsoft.com/office/drawing/2014/main" id="{1E604B6D-F08F-3D5E-7C25-A7E4727E140A}"/>
                    </a:ext>
                  </a:extLst>
                </p14:cNvPr>
                <p14:cNvContentPartPr/>
                <p14:nvPr/>
              </p14:nvContentPartPr>
              <p14:xfrm>
                <a:off x="6147999" y="3213602"/>
                <a:ext cx="822600" cy="290520"/>
              </p14:xfrm>
            </p:contentPart>
          </mc:Choice>
          <mc:Fallback>
            <p:pic>
              <p:nvPicPr>
                <p:cNvPr id="37" name="墨迹 36">
                  <a:extLst>
                    <a:ext uri="{FF2B5EF4-FFF2-40B4-BE49-F238E27FC236}">
                      <a16:creationId xmlns:a16="http://schemas.microsoft.com/office/drawing/2014/main" id="{1E604B6D-F08F-3D5E-7C25-A7E4727E140A}"/>
                    </a:ext>
                  </a:extLst>
                </p:cNvPr>
                <p:cNvPicPr/>
                <p:nvPr/>
              </p:nvPicPr>
              <p:blipFill>
                <a:blip r:embed="rId33"/>
                <a:stretch>
                  <a:fillRect/>
                </a:stretch>
              </p:blipFill>
              <p:spPr>
                <a:xfrm>
                  <a:off x="6139359" y="3204602"/>
                  <a:ext cx="84024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墨迹 38">
                  <a:extLst>
                    <a:ext uri="{FF2B5EF4-FFF2-40B4-BE49-F238E27FC236}">
                      <a16:creationId xmlns:a16="http://schemas.microsoft.com/office/drawing/2014/main" id="{EA247756-9E9F-8A96-7F05-60877A1EADB8}"/>
                    </a:ext>
                  </a:extLst>
                </p14:cNvPr>
                <p14:cNvContentPartPr/>
                <p14:nvPr/>
              </p14:nvContentPartPr>
              <p14:xfrm>
                <a:off x="6885639" y="3404762"/>
                <a:ext cx="124560" cy="137880"/>
              </p14:xfrm>
            </p:contentPart>
          </mc:Choice>
          <mc:Fallback>
            <p:pic>
              <p:nvPicPr>
                <p:cNvPr id="39" name="墨迹 38">
                  <a:extLst>
                    <a:ext uri="{FF2B5EF4-FFF2-40B4-BE49-F238E27FC236}">
                      <a16:creationId xmlns:a16="http://schemas.microsoft.com/office/drawing/2014/main" id="{EA247756-9E9F-8A96-7F05-60877A1EADB8}"/>
                    </a:ext>
                  </a:extLst>
                </p:cNvPr>
                <p:cNvPicPr/>
                <p:nvPr/>
              </p:nvPicPr>
              <p:blipFill>
                <a:blip r:embed="rId35"/>
                <a:stretch>
                  <a:fillRect/>
                </a:stretch>
              </p:blipFill>
              <p:spPr>
                <a:xfrm>
                  <a:off x="6876639" y="3396122"/>
                  <a:ext cx="1422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1" name="墨迹 40">
                  <a:extLst>
                    <a:ext uri="{FF2B5EF4-FFF2-40B4-BE49-F238E27FC236}">
                      <a16:creationId xmlns:a16="http://schemas.microsoft.com/office/drawing/2014/main" id="{107BED5D-7E75-EE21-8A9E-FFB101292E04}"/>
                    </a:ext>
                  </a:extLst>
                </p14:cNvPr>
                <p14:cNvContentPartPr/>
                <p14:nvPr/>
              </p14:nvContentPartPr>
              <p14:xfrm>
                <a:off x="6079959" y="2606282"/>
                <a:ext cx="614520" cy="416880"/>
              </p14:xfrm>
            </p:contentPart>
          </mc:Choice>
          <mc:Fallback>
            <p:pic>
              <p:nvPicPr>
                <p:cNvPr id="41" name="墨迹 40">
                  <a:extLst>
                    <a:ext uri="{FF2B5EF4-FFF2-40B4-BE49-F238E27FC236}">
                      <a16:creationId xmlns:a16="http://schemas.microsoft.com/office/drawing/2014/main" id="{107BED5D-7E75-EE21-8A9E-FFB101292E04}"/>
                    </a:ext>
                  </a:extLst>
                </p:cNvPr>
                <p:cNvPicPr/>
                <p:nvPr/>
              </p:nvPicPr>
              <p:blipFill>
                <a:blip r:embed="rId37"/>
                <a:stretch>
                  <a:fillRect/>
                </a:stretch>
              </p:blipFill>
              <p:spPr>
                <a:xfrm>
                  <a:off x="6070959" y="2597282"/>
                  <a:ext cx="6321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2" name="墨迹 41">
                  <a:extLst>
                    <a:ext uri="{FF2B5EF4-FFF2-40B4-BE49-F238E27FC236}">
                      <a16:creationId xmlns:a16="http://schemas.microsoft.com/office/drawing/2014/main" id="{6C6419A8-3889-3C2C-241C-95A9572A718F}"/>
                    </a:ext>
                  </a:extLst>
                </p14:cNvPr>
                <p14:cNvContentPartPr/>
                <p14:nvPr/>
              </p14:nvContentPartPr>
              <p14:xfrm>
                <a:off x="6618879" y="2565602"/>
                <a:ext cx="122760" cy="180360"/>
              </p14:xfrm>
            </p:contentPart>
          </mc:Choice>
          <mc:Fallback>
            <p:pic>
              <p:nvPicPr>
                <p:cNvPr id="42" name="墨迹 41">
                  <a:extLst>
                    <a:ext uri="{FF2B5EF4-FFF2-40B4-BE49-F238E27FC236}">
                      <a16:creationId xmlns:a16="http://schemas.microsoft.com/office/drawing/2014/main" id="{6C6419A8-3889-3C2C-241C-95A9572A718F}"/>
                    </a:ext>
                  </a:extLst>
                </p:cNvPr>
                <p:cNvPicPr/>
                <p:nvPr/>
              </p:nvPicPr>
              <p:blipFill>
                <a:blip r:embed="rId39"/>
                <a:stretch>
                  <a:fillRect/>
                </a:stretch>
              </p:blipFill>
              <p:spPr>
                <a:xfrm>
                  <a:off x="6610239" y="2556602"/>
                  <a:ext cx="140400" cy="198000"/>
                </a:xfrm>
                <a:prstGeom prst="rect">
                  <a:avLst/>
                </a:prstGeom>
              </p:spPr>
            </p:pic>
          </mc:Fallback>
        </mc:AlternateContent>
      </p:grpSp>
    </p:spTree>
    <p:extLst>
      <p:ext uri="{BB962C8B-B14F-4D97-AF65-F5344CB8AC3E}">
        <p14:creationId xmlns:p14="http://schemas.microsoft.com/office/powerpoint/2010/main" val="2755901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搜索剪枝</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E3AD9EF7-39AD-595C-B969-58C5E01C5B6A}"/>
                  </a:ext>
                </a:extLst>
              </p:cNvPr>
              <p:cNvSpPr txBox="1"/>
              <p:nvPr/>
            </p:nvSpPr>
            <p:spPr>
              <a:xfrm>
                <a:off x="755576" y="2132856"/>
                <a:ext cx="7628964" cy="3416320"/>
              </a:xfrm>
              <a:prstGeom prst="rect">
                <a:avLst/>
              </a:prstGeom>
              <a:noFill/>
            </p:spPr>
            <p:txBody>
              <a:bodyPr wrap="square" rtlCol="0">
                <a:spAutoFit/>
              </a:bodyPr>
              <a:lstStyle/>
              <a:p>
                <a:r>
                  <a:rPr lang="zh-CN" altLang="en-US" sz="2400" dirty="0"/>
                  <a:t>暴力搜索的时间复杂度是非常高的。</a:t>
                </a:r>
                <a:endParaRPr lang="en-US" altLang="zh-CN" sz="2400" dirty="0"/>
              </a:p>
              <a:p>
                <a:endParaRPr lang="en-US" altLang="zh-CN" sz="2400" dirty="0"/>
              </a:p>
              <a:p>
                <a:r>
                  <a:rPr lang="zh-CN" altLang="en-US" sz="2400" dirty="0"/>
                  <a:t>试想一个有 </a:t>
                </a:r>
                <a14:m>
                  <m:oMath xmlns:m="http://schemas.openxmlformats.org/officeDocument/2006/math">
                    <m:r>
                      <m:rPr>
                        <m:sty m:val="p"/>
                      </m:rPr>
                      <a:rPr lang="en-US" altLang="zh-CN" sz="2400" i="1" dirty="0">
                        <a:latin typeface="Cambria Math" panose="02040503050406030204" pitchFamily="18" charset="0"/>
                      </a:rPr>
                      <m:t>n</m:t>
                    </m:r>
                    <m:r>
                      <a:rPr lang="en-US" altLang="zh-CN" sz="2400" b="0" i="0" dirty="0" smtClean="0">
                        <a:latin typeface="Cambria Math" panose="02040503050406030204" pitchFamily="18" charset="0"/>
                      </a:rPr>
                      <m:t> </m:t>
                    </m:r>
                    <m:r>
                      <a:rPr lang="zh-CN" altLang="en-US" sz="2400" i="1" dirty="0">
                        <a:latin typeface="Cambria Math" panose="02040503050406030204" pitchFamily="18" charset="0"/>
                      </a:rPr>
                      <m:t>道</m:t>
                    </m:r>
                  </m:oMath>
                </a14:m>
                <a:r>
                  <a:rPr lang="zh-CN" altLang="en-US" sz="2400" dirty="0"/>
                  <a:t>工序的过程，每道工序仅有 </a:t>
                </a:r>
                <a14:m>
                  <m:oMath xmlns:m="http://schemas.openxmlformats.org/officeDocument/2006/math">
                    <m:r>
                      <a:rPr lang="en-US" altLang="zh-CN" sz="2400" b="0" i="1" smtClean="0">
                        <a:latin typeface="Cambria Math" panose="02040503050406030204" pitchFamily="18" charset="0"/>
                      </a:rPr>
                      <m:t>2 </m:t>
                    </m:r>
                    <m:r>
                      <a:rPr lang="zh-CN" altLang="en-US" sz="2400" i="1">
                        <a:latin typeface="Cambria Math" panose="02040503050406030204" pitchFamily="18" charset="0"/>
                      </a:rPr>
                      <m:t>种</m:t>
                    </m:r>
                  </m:oMath>
                </a14:m>
                <a:r>
                  <a:rPr lang="zh-CN" altLang="en-US" sz="2400" dirty="0"/>
                  <a:t>不同的方法可选。可是根据乘法原理，最终共有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 </m:t>
                    </m:r>
                    <m:r>
                      <a:rPr lang="zh-CN" altLang="en-US" sz="2400" i="1">
                        <a:latin typeface="Cambria Math" panose="02040503050406030204" pitchFamily="18" charset="0"/>
                      </a:rPr>
                      <m:t>种</m:t>
                    </m:r>
                  </m:oMath>
                </a14:m>
                <a:r>
                  <a:rPr lang="zh-CN" altLang="en-US" sz="2400" dirty="0"/>
                  <a:t>不同的方案产生。</a:t>
                </a:r>
                <a:endParaRPr lang="en-US" altLang="zh-CN" sz="2400" dirty="0"/>
              </a:p>
              <a:p>
                <a:endParaRPr lang="en-US" altLang="zh-CN" sz="2400" dirty="0"/>
              </a:p>
              <a:p>
                <a:r>
                  <a:rPr lang="zh-CN" altLang="en-US" sz="2400" dirty="0"/>
                  <a:t>因此</a:t>
                </a:r>
                <a:r>
                  <a:rPr lang="zh-CN" altLang="en-US" sz="2400" b="1" dirty="0">
                    <a:effectLst>
                      <a:outerShdw blurRad="38100" dist="38100" dir="2700000" algn="tl">
                        <a:srgbClr val="000000">
                          <a:alpha val="43137"/>
                        </a:srgbClr>
                      </a:outerShdw>
                    </a:effectLst>
                  </a:rPr>
                  <a:t>单纯的暴搜在程序设计中绝对是下下策</a:t>
                </a:r>
                <a:r>
                  <a:rPr lang="zh-CN" altLang="en-US" sz="2400" dirty="0"/>
                  <a:t>。</a:t>
                </a:r>
                <a:endParaRPr lang="en-US" altLang="zh-CN" sz="2400" dirty="0"/>
              </a:p>
              <a:p>
                <a:endParaRPr lang="en-US" altLang="zh-CN" sz="2400" dirty="0"/>
              </a:p>
              <a:p>
                <a:r>
                  <a:rPr lang="zh-CN" altLang="en-US" sz="2400" dirty="0"/>
                  <a:t>在没有其他方法可做的情况下，我们用</a:t>
                </a:r>
                <a:r>
                  <a:rPr lang="zh-CN" altLang="en-US" sz="2400" b="1" dirty="0">
                    <a:effectLst>
                      <a:outerShdw blurRad="38100" dist="38100" dir="2700000" algn="tl">
                        <a:srgbClr val="000000">
                          <a:alpha val="43137"/>
                        </a:srgbClr>
                      </a:outerShdw>
                    </a:effectLst>
                  </a:rPr>
                  <a:t>剪枝</a:t>
                </a:r>
                <a:r>
                  <a:rPr lang="zh-CN" altLang="en-US" sz="2400" dirty="0"/>
                  <a:t>来优化搜索。</a:t>
                </a:r>
              </a:p>
            </p:txBody>
          </p:sp>
        </mc:Choice>
        <mc:Fallback>
          <p:sp>
            <p:nvSpPr>
              <p:cNvPr id="2" name="文本框 1">
                <a:extLst>
                  <a:ext uri="{FF2B5EF4-FFF2-40B4-BE49-F238E27FC236}">
                    <a16:creationId xmlns:a16="http://schemas.microsoft.com/office/drawing/2014/main" id="{E3AD9EF7-39AD-595C-B969-58C5E01C5B6A}"/>
                  </a:ext>
                </a:extLst>
              </p:cNvPr>
              <p:cNvSpPr txBox="1">
                <a:spLocks noRot="1" noChangeAspect="1" noMove="1" noResize="1" noEditPoints="1" noAdjustHandles="1" noChangeArrowheads="1" noChangeShapeType="1" noTextEdit="1"/>
              </p:cNvSpPr>
              <p:nvPr/>
            </p:nvSpPr>
            <p:spPr>
              <a:xfrm>
                <a:off x="755576" y="2132856"/>
                <a:ext cx="7628964" cy="3416320"/>
              </a:xfrm>
              <a:prstGeom prst="rect">
                <a:avLst/>
              </a:prstGeom>
              <a:blipFill>
                <a:blip r:embed="rId3"/>
                <a:stretch>
                  <a:fillRect l="-1279" t="-1964" r="-3597" b="-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50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683568" y="2552700"/>
            <a:ext cx="7776864" cy="1752600"/>
          </a:xfrm>
        </p:spPr>
        <p:txBody>
          <a:bodyPr/>
          <a:lstStyle/>
          <a:p>
            <a:pPr defTabSz="914400">
              <a:buClrTx/>
              <a:buSzTx/>
              <a:buFontTx/>
            </a:pPr>
            <a:r>
              <a:rPr lang="zh-CN" altLang="en-US" sz="8000" kern="1200" baseline="0" dirty="0">
                <a:latin typeface="Arial" panose="020B0604020202020204" pitchFamily="34" charset="0"/>
                <a:ea typeface="宋体" panose="02010600030101010101" pitchFamily="2" charset="-122"/>
              </a:rPr>
              <a:t>有向图和无向图</a:t>
            </a:r>
          </a:p>
        </p:txBody>
      </p:sp>
      <p:pic>
        <p:nvPicPr>
          <p:cNvPr id="4" name="图片 3">
            <a:extLst>
              <a:ext uri="{FF2B5EF4-FFF2-40B4-BE49-F238E27FC236}">
                <a16:creationId xmlns:a16="http://schemas.microsoft.com/office/drawing/2014/main" id="{F07C0B34-6992-9D4E-26F7-8324871C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405476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搜索剪枝</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2" name="文本框 1">
            <a:extLst>
              <a:ext uri="{FF2B5EF4-FFF2-40B4-BE49-F238E27FC236}">
                <a16:creationId xmlns:a16="http://schemas.microsoft.com/office/drawing/2014/main" id="{E3AD9EF7-39AD-595C-B969-58C5E01C5B6A}"/>
              </a:ext>
            </a:extLst>
          </p:cNvPr>
          <p:cNvSpPr txBox="1"/>
          <p:nvPr/>
        </p:nvSpPr>
        <p:spPr>
          <a:xfrm>
            <a:off x="755576" y="2132856"/>
            <a:ext cx="7628964" cy="3785652"/>
          </a:xfrm>
          <a:prstGeom prst="rect">
            <a:avLst/>
          </a:prstGeom>
          <a:noFill/>
        </p:spPr>
        <p:txBody>
          <a:bodyPr wrap="square" rtlCol="0">
            <a:spAutoFit/>
          </a:bodyPr>
          <a:lstStyle/>
          <a:p>
            <a:r>
              <a:rPr lang="zh-CN" altLang="en-US" sz="2400" dirty="0"/>
              <a:t>想象一棵树，我们可以在树上进行图的遍历。</a:t>
            </a:r>
            <a:endParaRPr lang="en-US" altLang="zh-CN" sz="2400" dirty="0"/>
          </a:p>
          <a:p>
            <a:endParaRPr lang="en-US" altLang="zh-CN" sz="2400" dirty="0"/>
          </a:p>
          <a:p>
            <a:r>
              <a:rPr lang="zh-CN" altLang="en-US" sz="2400" dirty="0"/>
              <a:t>再想象一个用搜索解决的问题，我们搜索的过程正是通过可能情况组成一棵树，每个可能的局面都是树上的节点（因为每个局面都由确定的上一个局面转移而来，这符合树的定义）。我们称这棵树为</a:t>
            </a:r>
            <a:r>
              <a:rPr lang="zh-CN" altLang="en-US" sz="2400" b="1" dirty="0">
                <a:effectLst>
                  <a:outerShdw blurRad="38100" dist="38100" dir="2700000" algn="tl">
                    <a:srgbClr val="000000">
                      <a:alpha val="43137"/>
                    </a:srgbClr>
                  </a:outerShdw>
                </a:effectLst>
              </a:rPr>
              <a:t>搜索树</a:t>
            </a:r>
            <a:r>
              <a:rPr lang="zh-CN" altLang="en-US" sz="2400" dirty="0"/>
              <a:t>。</a:t>
            </a:r>
            <a:endParaRPr lang="en-US" altLang="zh-CN" sz="2400" dirty="0"/>
          </a:p>
          <a:p>
            <a:endParaRPr lang="en-US" altLang="zh-CN" sz="2400" dirty="0"/>
          </a:p>
          <a:p>
            <a:r>
              <a:rPr lang="zh-CN" altLang="en-US" sz="2400" dirty="0"/>
              <a:t>有时我们可以在搜索的过程中</a:t>
            </a:r>
            <a:r>
              <a:rPr lang="zh-CN" altLang="en-US" sz="2400" b="1" dirty="0">
                <a:effectLst>
                  <a:outerShdw blurRad="38100" dist="38100" dir="2700000" algn="tl">
                    <a:srgbClr val="000000">
                      <a:alpha val="43137"/>
                    </a:srgbClr>
                  </a:outerShdw>
                </a:effectLst>
              </a:rPr>
              <a:t>预见</a:t>
            </a:r>
            <a:r>
              <a:rPr lang="zh-CN" altLang="en-US" sz="2400" dirty="0"/>
              <a:t>到之后的子局面都不会对答案产生贡献，也即搜索这部分子树没有意义，那么我们就中止这个子树的搜索，这个过程就是剪枝。</a:t>
            </a:r>
          </a:p>
        </p:txBody>
      </p:sp>
    </p:spTree>
    <p:extLst>
      <p:ext uri="{BB962C8B-B14F-4D97-AF65-F5344CB8AC3E}">
        <p14:creationId xmlns:p14="http://schemas.microsoft.com/office/powerpoint/2010/main" val="300713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搜索剪枝</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2" name="文本框 1">
            <a:extLst>
              <a:ext uri="{FF2B5EF4-FFF2-40B4-BE49-F238E27FC236}">
                <a16:creationId xmlns:a16="http://schemas.microsoft.com/office/drawing/2014/main" id="{E3AD9EF7-39AD-595C-B969-58C5E01C5B6A}"/>
              </a:ext>
            </a:extLst>
          </p:cNvPr>
          <p:cNvSpPr txBox="1"/>
          <p:nvPr/>
        </p:nvSpPr>
        <p:spPr>
          <a:xfrm>
            <a:off x="755576" y="2132856"/>
            <a:ext cx="7628964" cy="2677656"/>
          </a:xfrm>
          <a:prstGeom prst="rect">
            <a:avLst/>
          </a:prstGeom>
          <a:noFill/>
        </p:spPr>
        <p:txBody>
          <a:bodyPr wrap="square" rtlCol="0">
            <a:spAutoFit/>
          </a:bodyPr>
          <a:lstStyle/>
          <a:p>
            <a:r>
              <a:rPr lang="zh-CN" altLang="en-US" sz="2400" dirty="0"/>
              <a:t>剪枝是对搜索进行的</a:t>
            </a:r>
            <a:r>
              <a:rPr lang="zh-CN" altLang="en-US" sz="2400" b="1" dirty="0">
                <a:effectLst>
                  <a:outerShdw blurRad="38100" dist="38100" dir="2700000" algn="tl">
                    <a:srgbClr val="000000">
                      <a:alpha val="43137"/>
                    </a:srgbClr>
                  </a:outerShdw>
                </a:effectLst>
              </a:rPr>
              <a:t>最大优化</a:t>
            </a:r>
            <a:r>
              <a:rPr lang="zh-CN" altLang="en-US" sz="2400" dirty="0"/>
              <a:t>，也可以说是</a:t>
            </a:r>
            <a:r>
              <a:rPr lang="zh-CN" altLang="en-US" sz="2400" b="1" dirty="0">
                <a:effectLst>
                  <a:outerShdw blurRad="38100" dist="38100" dir="2700000" algn="tl">
                    <a:srgbClr val="000000">
                      <a:alpha val="43137"/>
                    </a:srgbClr>
                  </a:outerShdw>
                </a:effectLst>
              </a:rPr>
              <a:t>唯一优化</a:t>
            </a:r>
            <a:r>
              <a:rPr lang="zh-CN" altLang="en-US" sz="2400" dirty="0"/>
              <a:t>，因为任何能够减小搜索树的过程都是一种剪枝，而搜索中的时间损耗就是因为遍历了无意义的子树。</a:t>
            </a:r>
            <a:endParaRPr lang="en-US" altLang="zh-CN" sz="2400" dirty="0"/>
          </a:p>
          <a:p>
            <a:endParaRPr lang="en-US" altLang="zh-CN" sz="2400" dirty="0"/>
          </a:p>
          <a:p>
            <a:r>
              <a:rPr lang="zh-CN" altLang="en-US" sz="2400" dirty="0"/>
              <a:t>在图的遍历中，不去搜索已经搜过的结点就是一种剪枝，它将搜索树的大小变得有限。（不判定是否遍历过就会造成死循环，搜索树无限大）</a:t>
            </a:r>
          </a:p>
        </p:txBody>
      </p:sp>
    </p:spTree>
    <p:extLst>
      <p:ext uri="{BB962C8B-B14F-4D97-AF65-F5344CB8AC3E}">
        <p14:creationId xmlns:p14="http://schemas.microsoft.com/office/powerpoint/2010/main" val="2427150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搜索剪枝</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2" name="文本框 1">
            <a:extLst>
              <a:ext uri="{FF2B5EF4-FFF2-40B4-BE49-F238E27FC236}">
                <a16:creationId xmlns:a16="http://schemas.microsoft.com/office/drawing/2014/main" id="{E3AD9EF7-39AD-595C-B969-58C5E01C5B6A}"/>
              </a:ext>
            </a:extLst>
          </p:cNvPr>
          <p:cNvSpPr txBox="1"/>
          <p:nvPr/>
        </p:nvSpPr>
        <p:spPr>
          <a:xfrm>
            <a:off x="755576" y="2132856"/>
            <a:ext cx="7628964" cy="3046988"/>
          </a:xfrm>
          <a:prstGeom prst="rect">
            <a:avLst/>
          </a:prstGeom>
          <a:noFill/>
        </p:spPr>
        <p:txBody>
          <a:bodyPr wrap="square" rtlCol="0">
            <a:spAutoFit/>
          </a:bodyPr>
          <a:lstStyle/>
          <a:p>
            <a:r>
              <a:rPr lang="zh-CN" altLang="en-US" sz="2400" dirty="0"/>
              <a:t>针对不同的问题可以有不同的剪枝，总的来说，搜索剪枝的技巧可以概括为以下三种：</a:t>
            </a:r>
            <a:endParaRPr lang="en-US" altLang="zh-CN" sz="2400" dirty="0"/>
          </a:p>
          <a:p>
            <a:endParaRPr lang="en-US" altLang="zh-CN" sz="2400" dirty="0"/>
          </a:p>
          <a:p>
            <a:pPr marL="457200" indent="-457200">
              <a:buAutoNum type="arabicPeriod"/>
            </a:pPr>
            <a:r>
              <a:rPr lang="zh-CN" altLang="en-US" sz="2400" dirty="0"/>
              <a:t>合法性剪枝：不合法的子局面无需搜索</a:t>
            </a:r>
            <a:endParaRPr lang="en-US" altLang="zh-CN" sz="2400" dirty="0"/>
          </a:p>
          <a:p>
            <a:pPr marL="457200" indent="-457200">
              <a:buAutoNum type="arabicPeriod"/>
            </a:pPr>
            <a:r>
              <a:rPr lang="zh-CN" altLang="en-US" sz="2400" dirty="0"/>
              <a:t>最优性剪枝：得不出最优解的子局面（子局面可能达到的最优解不比当前已知最优解优时剪枝）</a:t>
            </a:r>
            <a:endParaRPr lang="en-US" altLang="zh-CN" sz="2400" dirty="0"/>
          </a:p>
          <a:p>
            <a:pPr marL="457200" indent="-457200">
              <a:buAutoNum type="arabicPeriod"/>
            </a:pPr>
            <a:r>
              <a:rPr lang="zh-CN" altLang="en-US" sz="2400" dirty="0"/>
              <a:t>搜索顺序优化：通常配合最优性剪枝，将最可能出现最优解的子局面优先搜索，同时进行最优性剪枝</a:t>
            </a:r>
          </a:p>
        </p:txBody>
      </p:sp>
    </p:spTree>
    <p:extLst>
      <p:ext uri="{BB962C8B-B14F-4D97-AF65-F5344CB8AC3E}">
        <p14:creationId xmlns:p14="http://schemas.microsoft.com/office/powerpoint/2010/main" val="4004420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683568" y="2552700"/>
            <a:ext cx="7776864" cy="1752600"/>
          </a:xfrm>
        </p:spPr>
        <p:txBody>
          <a:bodyPr/>
          <a:lstStyle/>
          <a:p>
            <a:pPr defTabSz="914400">
              <a:buClrTx/>
              <a:buSzTx/>
              <a:buFontTx/>
            </a:pPr>
            <a:r>
              <a:rPr lang="zh-CN" altLang="en-US" sz="8000" kern="1200" baseline="0" dirty="0">
                <a:latin typeface="Arial" panose="020B0604020202020204" pitchFamily="34" charset="0"/>
                <a:ea typeface="宋体" panose="02010600030101010101" pitchFamily="2" charset="-122"/>
              </a:rPr>
              <a:t>特殊的图</a:t>
            </a:r>
          </a:p>
        </p:txBody>
      </p:sp>
      <p:pic>
        <p:nvPicPr>
          <p:cNvPr id="4" name="图片 3">
            <a:extLst>
              <a:ext uri="{FF2B5EF4-FFF2-40B4-BE49-F238E27FC236}">
                <a16:creationId xmlns:a16="http://schemas.microsoft.com/office/drawing/2014/main" id="{F07C0B34-6992-9D4E-26F7-8324871C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4075270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特殊的图</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E3AD9EF7-39AD-595C-B969-58C5E01C5B6A}"/>
                  </a:ext>
                </a:extLst>
              </p:cNvPr>
              <p:cNvSpPr txBox="1"/>
              <p:nvPr/>
            </p:nvSpPr>
            <p:spPr>
              <a:xfrm>
                <a:off x="755576" y="2132856"/>
                <a:ext cx="7628964" cy="2677656"/>
              </a:xfrm>
              <a:prstGeom prst="rect">
                <a:avLst/>
              </a:prstGeom>
              <a:noFill/>
            </p:spPr>
            <p:txBody>
              <a:bodyPr wrap="square" rtlCol="0">
                <a:spAutoFit/>
              </a:bodyPr>
              <a:lstStyle/>
              <a:p>
                <a:r>
                  <a:rPr lang="zh-CN" altLang="en-US" sz="2400" dirty="0"/>
                  <a:t>树，是一种特殊的图，可以定义为有 </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 个结点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a14:m>
                <a:r>
                  <a:rPr lang="zh-CN" altLang="en-US" sz="2400" dirty="0"/>
                  <a:t> 条边的连通图。</a:t>
                </a:r>
                <a:endParaRPr lang="en-US" altLang="zh-CN" sz="2400" dirty="0"/>
              </a:p>
              <a:p>
                <a:endParaRPr lang="en-US" altLang="zh-CN" sz="2400" dirty="0"/>
              </a:p>
              <a:p>
                <a:r>
                  <a:rPr lang="en-US" altLang="zh-CN" sz="2400" dirty="0"/>
                  <a:t>DAG</a:t>
                </a:r>
                <a:r>
                  <a:rPr lang="zh-CN" altLang="en-US" sz="2400" dirty="0"/>
                  <a:t>，即有向无环图，顾名思义即可。</a:t>
                </a:r>
                <a:endParaRPr lang="en-US" altLang="zh-CN" sz="2400" dirty="0"/>
              </a:p>
              <a:p>
                <a:endParaRPr lang="en-US" altLang="zh-CN" sz="2400" dirty="0"/>
              </a:p>
              <a:p>
                <a:r>
                  <a:rPr lang="zh-CN" altLang="en-US" sz="2400" dirty="0"/>
                  <a:t>网格图，很规则的图，通常不需要专门建图，根据行数列数即可得知连接关系。</a:t>
                </a:r>
              </a:p>
            </p:txBody>
          </p:sp>
        </mc:Choice>
        <mc:Fallback>
          <p:sp>
            <p:nvSpPr>
              <p:cNvPr id="2" name="文本框 1">
                <a:extLst>
                  <a:ext uri="{FF2B5EF4-FFF2-40B4-BE49-F238E27FC236}">
                    <a16:creationId xmlns:a16="http://schemas.microsoft.com/office/drawing/2014/main" id="{E3AD9EF7-39AD-595C-B969-58C5E01C5B6A}"/>
                  </a:ext>
                </a:extLst>
              </p:cNvPr>
              <p:cNvSpPr txBox="1">
                <a:spLocks noRot="1" noChangeAspect="1" noMove="1" noResize="1" noEditPoints="1" noAdjustHandles="1" noChangeArrowheads="1" noChangeShapeType="1" noTextEdit="1"/>
              </p:cNvSpPr>
              <p:nvPr/>
            </p:nvSpPr>
            <p:spPr>
              <a:xfrm>
                <a:off x="755576" y="2132856"/>
                <a:ext cx="7628964" cy="2677656"/>
              </a:xfrm>
              <a:prstGeom prst="rect">
                <a:avLst/>
              </a:prstGeom>
              <a:blipFill>
                <a:blip r:embed="rId3"/>
                <a:stretch>
                  <a:fillRect l="-1279" t="-2506" b="-36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5740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特殊的图</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2" name="文本框 1">
            <a:extLst>
              <a:ext uri="{FF2B5EF4-FFF2-40B4-BE49-F238E27FC236}">
                <a16:creationId xmlns:a16="http://schemas.microsoft.com/office/drawing/2014/main" id="{E3AD9EF7-39AD-595C-B969-58C5E01C5B6A}"/>
              </a:ext>
            </a:extLst>
          </p:cNvPr>
          <p:cNvSpPr txBox="1"/>
          <p:nvPr/>
        </p:nvSpPr>
        <p:spPr>
          <a:xfrm>
            <a:off x="755576" y="2132856"/>
            <a:ext cx="7628964" cy="1200329"/>
          </a:xfrm>
          <a:prstGeom prst="rect">
            <a:avLst/>
          </a:prstGeom>
          <a:noFill/>
        </p:spPr>
        <p:txBody>
          <a:bodyPr wrap="square" rtlCol="0">
            <a:spAutoFit/>
          </a:bodyPr>
          <a:lstStyle/>
          <a:p>
            <a:r>
              <a:rPr lang="zh-CN" altLang="en-US" sz="2400" dirty="0"/>
              <a:t>从搜索树的意义上讲，一个问题的所有可能局面也可以算是一张抽象的图，搜索求解的过程也可以看成是在遍历这张抽象图找到目标节点或求目标节点的统计量。</a:t>
            </a:r>
          </a:p>
        </p:txBody>
      </p:sp>
    </p:spTree>
    <p:extLst>
      <p:ext uri="{BB962C8B-B14F-4D97-AF65-F5344CB8AC3E}">
        <p14:creationId xmlns:p14="http://schemas.microsoft.com/office/powerpoint/2010/main" val="54736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搜索的应用</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《The Lakes》</a:t>
            </a:r>
            <a:r>
              <a:rPr lang="zh-CN" altLang="en-US" dirty="0"/>
              <a:t>（</a:t>
            </a:r>
            <a:r>
              <a:rPr lang="en-US" altLang="zh-CN" dirty="0"/>
              <a:t>CF1829E</a:t>
            </a:r>
            <a:r>
              <a:rPr lang="zh-CN" altLang="en-US" dirty="0"/>
              <a:t>）</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1938992"/>
              </a:xfrm>
              <a:prstGeom prst="rect">
                <a:avLst/>
              </a:prstGeom>
              <a:noFill/>
            </p:spPr>
            <p:txBody>
              <a:bodyPr wrap="square" rtlCol="0">
                <a:spAutoFit/>
              </a:bodyPr>
              <a:lstStyle/>
              <a:p>
                <a:r>
                  <a:rPr lang="zh-CN" altLang="en-US" sz="2400" b="0" i="0" dirty="0">
                    <a:effectLst/>
                    <a:latin typeface="-apple-system"/>
                  </a:rPr>
                  <a:t>给定 </a:t>
                </a:r>
                <a14:m>
                  <m:oMath xmlns:m="http://schemas.openxmlformats.org/officeDocument/2006/math">
                    <m:r>
                      <a:rPr lang="zh-CN" altLang="en-US" sz="2400" b="0" i="1" dirty="0" smtClean="0">
                        <a:effectLst/>
                        <a:latin typeface="Cambria Math" panose="02040503050406030204" pitchFamily="18" charset="0"/>
                      </a:rPr>
                      <m:t>𝑛</m:t>
                    </m:r>
                    <m:r>
                      <a:rPr lang="en-US" altLang="zh-CN" sz="2400" b="0" i="1" dirty="0" smtClean="0">
                        <a:effectLst/>
                        <a:latin typeface="Cambria Math" panose="02040503050406030204" pitchFamily="18" charset="0"/>
                      </a:rPr>
                      <m:t>×</m:t>
                    </m:r>
                    <m:r>
                      <a:rPr lang="zh-CN" altLang="en-US" sz="2400" b="0" i="1" dirty="0" smtClean="0">
                        <a:effectLst/>
                        <a:latin typeface="Cambria Math" panose="02040503050406030204" pitchFamily="18" charset="0"/>
                      </a:rPr>
                      <m:t>𝑚</m:t>
                    </m:r>
                    <m:r>
                      <a:rPr lang="en-US" altLang="zh-CN" sz="2400" i="1" dirty="0">
                        <a:latin typeface="Cambria Math" panose="02040503050406030204" pitchFamily="18" charset="0"/>
                      </a:rPr>
                      <m:t> </m:t>
                    </m:r>
                  </m:oMath>
                </a14:m>
                <a:r>
                  <a:rPr lang="zh-CN" altLang="en-US" sz="2400" b="0" i="0" dirty="0">
                    <a:effectLst/>
                    <a:latin typeface="-apple-system"/>
                  </a:rPr>
                  <a:t>的矩阵，正整数上、下、左、右相连构成一个连通块。定义一个连通块的权值为该连通块中所有数的和。求矩阵中</a:t>
                </a:r>
                <a:r>
                  <a:rPr lang="zh-CN" altLang="en-US" sz="2400" dirty="0">
                    <a:latin typeface="-apple-system"/>
                  </a:rPr>
                  <a:t>权值</a:t>
                </a:r>
                <a:r>
                  <a:rPr lang="zh-CN" altLang="en-US" sz="2400" b="0" i="0" dirty="0">
                    <a:effectLst/>
                    <a:latin typeface="-apple-system"/>
                  </a:rPr>
                  <a:t>最大的连通块。</a:t>
                </a:r>
                <a:endParaRPr lang="en-US" altLang="zh-CN" sz="2400" b="0" i="0" dirty="0">
                  <a:effectLst/>
                  <a:latin typeface="-apple-system"/>
                </a:endParaRPr>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3</m:t>
                      </m:r>
                    </m:oMath>
                  </m:oMathPara>
                </a14:m>
                <a:endParaRPr lang="en-US" altLang="zh-CN" sz="2400" dirty="0"/>
              </a:p>
            </p:txBody>
          </p:sp>
        </mc:Choice>
        <mc:Fallback>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1938992"/>
              </a:xfrm>
              <a:prstGeom prst="rect">
                <a:avLst/>
              </a:prstGeom>
              <a:blipFill>
                <a:blip r:embed="rId3"/>
                <a:stretch>
                  <a:fillRect l="-1234" t="-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5554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搜索的应用</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《The Lakes》</a:t>
            </a:r>
            <a:r>
              <a:rPr lang="zh-CN" altLang="en-US" dirty="0"/>
              <a:t>（</a:t>
            </a:r>
            <a:r>
              <a:rPr lang="en-US" altLang="zh-CN" dirty="0"/>
              <a:t>CF1829E</a:t>
            </a:r>
            <a:r>
              <a:rPr lang="zh-CN" altLang="en-US" dirty="0"/>
              <a:t>）</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3046988"/>
              </a:xfrm>
              <a:prstGeom prst="rect">
                <a:avLst/>
              </a:prstGeom>
              <a:noFill/>
            </p:spPr>
            <p:txBody>
              <a:bodyPr wrap="square" rtlCol="0">
                <a:spAutoFit/>
              </a:bodyPr>
              <a:lstStyle/>
              <a:p>
                <a:r>
                  <a:rPr lang="zh-CN" altLang="en-US" sz="2400" dirty="0"/>
                  <a:t>网格图，建图的方式非常显然。但通常对于这种规则性极强的图，我们不需要在内存中存图，在搜索时特判边界即可。</a:t>
                </a:r>
                <a:endParaRPr lang="en-US" altLang="zh-CN" sz="2400" dirty="0"/>
              </a:p>
              <a:p>
                <a:endParaRPr lang="en-US" altLang="zh-CN" sz="2400" dirty="0"/>
              </a:p>
              <a:p>
                <a:r>
                  <a:rPr lang="zh-CN" altLang="en-US" sz="2400" dirty="0"/>
                  <a:t>此题深搜可能会由于递归层数太深超空间炸掉，用广搜比较保险。</a:t>
                </a:r>
                <a:endParaRPr lang="en-US" altLang="zh-CN" sz="2400" dirty="0"/>
              </a:p>
              <a:p>
                <a:endParaRPr lang="en-US" altLang="zh-CN" sz="2400" dirty="0"/>
              </a:p>
              <a:p>
                <a:r>
                  <a:rPr lang="zh-CN" altLang="en-US" sz="2400" dirty="0"/>
                  <a:t>遍历求和的最大值即可，时间复杂度 </a:t>
                </a:r>
                <a14:m>
                  <m:oMath xmlns:m="http://schemas.openxmlformats.org/officeDocument/2006/math">
                    <m:r>
                      <a:rPr lang="en-US" altLang="zh-CN" sz="2400" b="0" i="1" smtClean="0">
                        <a:latin typeface="Cambria Math" panose="02040503050406030204" pitchFamily="18" charset="0"/>
                      </a:rPr>
                      <m:t>𝑂</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𝑛𝑚</m:t>
                        </m:r>
                      </m:e>
                    </m:d>
                  </m:oMath>
                </a14:m>
                <a:r>
                  <a:rPr lang="zh-CN" altLang="en-US" sz="2400" dirty="0"/>
                  <a:t>。</a:t>
                </a:r>
                <a:endParaRPr lang="en-US" altLang="zh-CN" sz="2400" dirty="0"/>
              </a:p>
            </p:txBody>
          </p:sp>
        </mc:Choice>
        <mc:Fallback>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3046988"/>
              </a:xfrm>
              <a:prstGeom prst="rect">
                <a:avLst/>
              </a:prstGeom>
              <a:blipFill>
                <a:blip r:embed="rId3"/>
                <a:stretch>
                  <a:fillRect l="-1234" t="-1603" b="-3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3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搜索的应用</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《Nightmare II》</a:t>
            </a:r>
            <a:r>
              <a:rPr lang="zh-CN" altLang="en-US" dirty="0"/>
              <a:t>（</a:t>
            </a:r>
            <a:r>
              <a:rPr lang="en-US" altLang="zh-CN" dirty="0"/>
              <a:t>HDU3085</a:t>
            </a:r>
            <a:r>
              <a:rPr lang="zh-CN" altLang="en-US" dirty="0"/>
              <a:t>）</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2677656"/>
              </a:xfrm>
              <a:prstGeom prst="rect">
                <a:avLst/>
              </a:prstGeom>
              <a:noFill/>
            </p:spPr>
            <p:txBody>
              <a:bodyPr wrap="square" rtlCol="0">
                <a:spAutoFit/>
              </a:bodyPr>
              <a:lstStyle/>
              <a:p>
                <a:r>
                  <a:rPr lang="zh-CN" altLang="en-US" sz="2400" b="0" i="0" dirty="0">
                    <a:effectLst/>
                    <a:latin typeface="-apple-system"/>
                  </a:rPr>
                  <a:t>你和你的 </a:t>
                </a:r>
                <a:r>
                  <a:rPr lang="en-US" altLang="zh-CN" sz="2400" b="0" i="0" dirty="0" err="1">
                    <a:effectLst/>
                    <a:latin typeface="-apple-system"/>
                  </a:rPr>
                  <a:t>npy</a:t>
                </a:r>
                <a:r>
                  <a:rPr lang="en-US" altLang="zh-CN" sz="2400" b="0" i="0" dirty="0">
                    <a:effectLst/>
                    <a:latin typeface="-apple-system"/>
                  </a:rPr>
                  <a:t> </a:t>
                </a:r>
                <a:r>
                  <a:rPr lang="zh-CN" altLang="en-US" sz="2400" b="0" i="0" dirty="0">
                    <a:effectLst/>
                    <a:latin typeface="-apple-system"/>
                  </a:rPr>
                  <a:t>在一座二维迷宫里。你每秒可以走三步，你的 </a:t>
                </a:r>
                <a:r>
                  <a:rPr lang="en-US" altLang="zh-CN" sz="2400" b="0" i="0" dirty="0" err="1">
                    <a:effectLst/>
                    <a:latin typeface="-apple-system"/>
                  </a:rPr>
                  <a:t>npy</a:t>
                </a:r>
                <a:r>
                  <a:rPr lang="en-US" altLang="zh-CN" sz="2400" b="0" i="0" dirty="0">
                    <a:effectLst/>
                    <a:latin typeface="-apple-system"/>
                  </a:rPr>
                  <a:t> </a:t>
                </a:r>
                <a:r>
                  <a:rPr lang="zh-CN" altLang="en-US" sz="2400" b="0" i="0" dirty="0">
                    <a:effectLst/>
                    <a:latin typeface="-apple-system"/>
                  </a:rPr>
                  <a:t>可以走两步。迷宫里有两只鬼，每秒会多占据距离自身曼哈顿距离两格的区域（无视墙壁）。鬼很邪恶，进入被鬼占据的区域就会死掉，请问最快多久你可以和你的 </a:t>
                </a:r>
                <a:r>
                  <a:rPr lang="en-US" altLang="zh-CN" sz="2400" b="0" i="0" dirty="0" err="1">
                    <a:effectLst/>
                    <a:latin typeface="-apple-system"/>
                  </a:rPr>
                  <a:t>npy</a:t>
                </a:r>
                <a:r>
                  <a:rPr lang="en-US" altLang="zh-CN" sz="2400" b="0" i="0" dirty="0">
                    <a:effectLst/>
                    <a:latin typeface="-apple-system"/>
                  </a:rPr>
                  <a:t> </a:t>
                </a:r>
                <a:r>
                  <a:rPr lang="zh-CN" altLang="en-US" sz="2400" b="0" i="0" dirty="0">
                    <a:effectLst/>
                    <a:latin typeface="-apple-system"/>
                  </a:rPr>
                  <a:t>相遇？请注意，在一秒内，鬼先行动。</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≤800</m:t>
                      </m:r>
                    </m:oMath>
                  </m:oMathPara>
                </a14:m>
                <a:endParaRPr lang="en-US" altLang="zh-CN" sz="2400" dirty="0"/>
              </a:p>
            </p:txBody>
          </p:sp>
        </mc:Choice>
        <mc:Fallback>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2677656"/>
              </a:xfrm>
              <a:prstGeom prst="rect">
                <a:avLst/>
              </a:prstGeom>
              <a:blipFill>
                <a:blip r:embed="rId3"/>
                <a:stretch>
                  <a:fillRect l="-1234" t="-2733" r="-2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3966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搜索的应用</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《Nightmare II》</a:t>
            </a:r>
            <a:r>
              <a:rPr lang="zh-CN" altLang="en-US" dirty="0"/>
              <a:t>（</a:t>
            </a:r>
            <a:r>
              <a:rPr lang="en-US" altLang="zh-CN" dirty="0"/>
              <a:t>HDU3085</a:t>
            </a:r>
            <a:r>
              <a:rPr lang="zh-CN" altLang="en-US" dirty="0"/>
              <a:t>）</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4154984"/>
              </a:xfrm>
              <a:prstGeom prst="rect">
                <a:avLst/>
              </a:prstGeom>
              <a:noFill/>
            </p:spPr>
            <p:txBody>
              <a:bodyPr wrap="square" rtlCol="0">
                <a:spAutoFit/>
              </a:bodyPr>
              <a:lstStyle/>
              <a:p>
                <a:r>
                  <a:rPr lang="zh-CN" altLang="en-US" sz="2400" dirty="0"/>
                  <a:t>同样是网格图，建图的方式也非常显然。我们在搜索时特判边界即可。</a:t>
                </a:r>
                <a:endParaRPr lang="en-US" altLang="zh-CN" sz="2400" dirty="0"/>
              </a:p>
              <a:p>
                <a:endParaRPr lang="en-US" altLang="zh-CN" sz="2400" dirty="0"/>
              </a:p>
              <a:p>
                <a:r>
                  <a:rPr lang="zh-CN" altLang="en-US" sz="2400" dirty="0"/>
                  <a:t>这道题如果用深搜会非常麻烦，采用广度优先搜索。因为有两个人同时行动，这是多起点的广搜，但其实没什么区别，初始时将两个起点同时加入队列即可。</a:t>
                </a:r>
                <a:endParaRPr lang="en-US" altLang="zh-CN" sz="2400" dirty="0"/>
              </a:p>
              <a:p>
                <a:endParaRPr lang="en-US" altLang="zh-CN" sz="2400" dirty="0"/>
              </a:p>
              <a:p>
                <a:r>
                  <a:rPr lang="zh-CN" altLang="en-US" sz="2400" dirty="0"/>
                  <a:t>每次入队之前记录一下是第几层，用来产生答案和判断鬼的领地。</a:t>
                </a:r>
                <a:endParaRPr lang="en-US" altLang="zh-CN" sz="2400" dirty="0"/>
              </a:p>
              <a:p>
                <a:endParaRPr lang="en-US" altLang="zh-CN" sz="2400" dirty="0"/>
              </a:p>
              <a:p>
                <a:r>
                  <a:rPr lang="zh-CN" altLang="en-US" sz="2400" dirty="0"/>
                  <a:t>时间复杂度 </a:t>
                </a:r>
                <a14:m>
                  <m:oMath xmlns:m="http://schemas.openxmlformats.org/officeDocument/2006/math">
                    <m:r>
                      <a:rPr lang="en-US" altLang="zh-CN" sz="2400" b="0" i="1" smtClean="0">
                        <a:latin typeface="Cambria Math" panose="02040503050406030204" pitchFamily="18" charset="0"/>
                      </a:rPr>
                      <m:t>𝑂</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𝑛𝑚</m:t>
                        </m:r>
                      </m:e>
                    </m:d>
                  </m:oMath>
                </a14:m>
                <a:r>
                  <a:rPr lang="zh-CN" altLang="en-US" sz="2400" dirty="0"/>
                  <a:t>。</a:t>
                </a:r>
                <a:endParaRPr lang="en-US" altLang="zh-CN" sz="2400" dirty="0"/>
              </a:p>
            </p:txBody>
          </p:sp>
        </mc:Choice>
        <mc:Fallback>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4154984"/>
              </a:xfrm>
              <a:prstGeom prst="rect">
                <a:avLst/>
              </a:prstGeom>
              <a:blipFill>
                <a:blip r:embed="rId3"/>
                <a:stretch>
                  <a:fillRect l="-1234" t="-1175" b="-20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54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建图与存图</a:t>
            </a:r>
          </a:p>
        </p:txBody>
      </p:sp>
      <p:sp>
        <p:nvSpPr>
          <p:cNvPr id="3" name="文本框 2"/>
          <p:cNvSpPr txBox="1"/>
          <p:nvPr/>
        </p:nvSpPr>
        <p:spPr>
          <a:xfrm>
            <a:off x="1187624" y="2274838"/>
            <a:ext cx="6984776" cy="3385542"/>
          </a:xfrm>
          <a:prstGeom prst="rect">
            <a:avLst/>
          </a:prstGeom>
        </p:spPr>
        <p:txBody>
          <a:bodyPr wrap="square">
            <a:spAutoFit/>
            <a:extLst>
              <a:ext uri="{4A0BC546-FE56-4ADE-93B0-CB8AF2F6F144}">
                <wpsdc:textFrameExt xmlns="" xmlns:wpsdc="http://www.wps.cn/officeDocument/2022/drawingmlCustomData" type="text"/>
              </a:ext>
            </a:extLst>
          </a:bodyPr>
          <a:lstStyle/>
          <a:p>
            <a:pPr indent="457200" algn="l"/>
            <a:r>
              <a:rPr lang="zh-CN" altLang="en-US" sz="2400" b="0" i="0" dirty="0">
                <a:solidFill>
                  <a:srgbClr val="111111"/>
                </a:solidFill>
                <a:effectLst/>
                <a:latin typeface="-apple-system"/>
              </a:rPr>
              <a:t>图是由点和边构成的，点可以有自身的性质，包括点权、点编号、遍历序、度等，边也可以有自身的性质，包括边权、边的前驱与后继、边的流量等。</a:t>
            </a:r>
            <a:endParaRPr lang="en-US" altLang="zh-CN" sz="2400" b="0" i="0" dirty="0">
              <a:solidFill>
                <a:srgbClr val="111111"/>
              </a:solidFill>
              <a:effectLst/>
              <a:latin typeface="-apple-system"/>
            </a:endParaRPr>
          </a:p>
          <a:p>
            <a:pPr indent="457200" algn="l"/>
            <a:endParaRPr lang="en-US" altLang="zh-CN" sz="2400" b="0" i="0" dirty="0">
              <a:solidFill>
                <a:srgbClr val="111111"/>
              </a:solidFill>
              <a:effectLst/>
              <a:latin typeface="-apple-system"/>
            </a:endParaRPr>
          </a:p>
          <a:p>
            <a:pPr indent="457200" algn="l"/>
            <a:r>
              <a:rPr lang="zh-CN" altLang="en-US" sz="2400" b="0" i="0" dirty="0">
                <a:solidFill>
                  <a:srgbClr val="111111"/>
                </a:solidFill>
                <a:effectLst/>
                <a:latin typeface="-apple-system"/>
              </a:rPr>
              <a:t>建图就是根据实际应用的需要，构造出具有合适的性质的图。</a:t>
            </a:r>
            <a:endParaRPr lang="en-US" altLang="zh-CN" sz="2400" b="0" i="0" dirty="0">
              <a:solidFill>
                <a:srgbClr val="111111"/>
              </a:solidFill>
              <a:effectLst/>
              <a:latin typeface="-apple-system"/>
            </a:endParaRPr>
          </a:p>
          <a:p>
            <a:pPr indent="457200" algn="l"/>
            <a:r>
              <a:rPr lang="zh-CN" altLang="en-US" sz="2400" dirty="0">
                <a:solidFill>
                  <a:srgbClr val="111111"/>
                </a:solidFill>
                <a:latin typeface="-apple-system"/>
              </a:rPr>
              <a:t>存图就是利用数据结构，存储图的性质。</a:t>
            </a:r>
            <a:endParaRPr lang="en-US" altLang="zh-CN" sz="2400" b="0" i="0" dirty="0">
              <a:solidFill>
                <a:srgbClr val="111111"/>
              </a:solidFill>
              <a:effectLst/>
              <a:latin typeface="-apple-system"/>
            </a:endParaRPr>
          </a:p>
          <a:p>
            <a:pPr indent="457200" algn="l"/>
            <a:endParaRPr lang="en-US" altLang="zh-CN" sz="2200" dirty="0">
              <a:latin typeface="宋体" panose="02010600030101010101" pitchFamily="2"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393722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搜索的应用</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《Nightmare II》</a:t>
            </a:r>
            <a:r>
              <a:rPr lang="zh-CN" altLang="en-US" dirty="0"/>
              <a:t>（</a:t>
            </a:r>
            <a:r>
              <a:rPr lang="en-US" altLang="zh-CN" dirty="0"/>
              <a:t>HDU3085</a:t>
            </a:r>
            <a:r>
              <a:rPr lang="zh-CN" altLang="en-US" dirty="0"/>
              <a:t>）</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3416320"/>
              </a:xfrm>
              <a:prstGeom prst="rect">
                <a:avLst/>
              </a:prstGeom>
              <a:noFill/>
            </p:spPr>
            <p:txBody>
              <a:bodyPr wrap="square" rtlCol="0">
                <a:spAutoFit/>
              </a:bodyPr>
              <a:lstStyle/>
              <a:p>
                <a:r>
                  <a:rPr lang="zh-CN" altLang="en-US" sz="2400" dirty="0"/>
                  <a:t>另外提及一些细节。</a:t>
                </a:r>
                <a:endParaRPr lang="en-US" altLang="zh-CN" sz="2400" dirty="0"/>
              </a:p>
              <a:p>
                <a:endParaRPr lang="en-US" altLang="zh-CN" sz="2400" dirty="0"/>
              </a:p>
              <a:p>
                <a:r>
                  <a:rPr lang="zh-CN" altLang="en-US" sz="2400" dirty="0"/>
                  <a:t>平面上两点曼哈顿距离 </a:t>
                </a:r>
                <a14:m>
                  <m:oMath xmlns:m="http://schemas.openxmlformats.org/officeDocument/2006/math">
                    <m:r>
                      <a:rPr lang="en-US" altLang="zh-CN" sz="2400" b="0" i="1" smtClean="0">
                        <a:latin typeface="Cambria Math" panose="02040503050406030204" pitchFamily="18" charset="0"/>
                      </a:rPr>
                      <m:t>𝑑𝑖𝑠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endParaRPr lang="en-US" altLang="zh-CN" sz="2400" dirty="0"/>
              </a:p>
              <a:p>
                <a:endParaRPr lang="en-US" altLang="zh-CN" sz="2400" dirty="0"/>
              </a:p>
              <a:p>
                <a:r>
                  <a:rPr lang="zh-CN" altLang="en-US" sz="2400" dirty="0"/>
                  <a:t>两人行动速度不同，用两个不同的队列来广搜，其中一个队列每轮搜三层。</a:t>
                </a:r>
                <a:endParaRPr lang="en-US" altLang="zh-CN" sz="2400" dirty="0"/>
              </a:p>
              <a:p>
                <a:endParaRPr lang="en-US" altLang="zh-CN" sz="2400" dirty="0"/>
              </a:p>
              <a:p>
                <a:r>
                  <a:rPr lang="en-US" altLang="zh-CN" sz="2400" dirty="0"/>
                  <a:t>vis </a:t>
                </a:r>
                <a:r>
                  <a:rPr lang="zh-CN" altLang="en-US" sz="2400" dirty="0"/>
                  <a:t>数组也要用两种不同的颜色来染色，区分两人的行动路径。</a:t>
                </a:r>
                <a:endParaRPr lang="en-US" altLang="zh-CN" sz="2400" dirty="0"/>
              </a:p>
            </p:txBody>
          </p:sp>
        </mc:Choice>
        <mc:Fallback>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3416320"/>
              </a:xfrm>
              <a:prstGeom prst="rect">
                <a:avLst/>
              </a:prstGeom>
              <a:blipFill>
                <a:blip r:embed="rId3"/>
                <a:stretch>
                  <a:fillRect l="-1234" t="-1964" r="-411" b="-2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987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1371600" y="2552700"/>
            <a:ext cx="6400800" cy="1752600"/>
          </a:xfrm>
        </p:spPr>
        <p:txBody>
          <a:bodyPr/>
          <a:lstStyle/>
          <a:p>
            <a:pPr defTabSz="914400">
              <a:buClrTx/>
              <a:buSzTx/>
              <a:buFontTx/>
            </a:pPr>
            <a:r>
              <a:rPr lang="zh-CN" altLang="en-US" sz="8000" kern="1200" baseline="0" dirty="0">
                <a:latin typeface="Arial" panose="020B0604020202020204" pitchFamily="34" charset="0"/>
                <a:ea typeface="宋体" panose="02010600030101010101" pitchFamily="2" charset="-122"/>
              </a:rPr>
              <a:t>作业</a:t>
            </a:r>
          </a:p>
        </p:txBody>
      </p:sp>
      <p:pic>
        <p:nvPicPr>
          <p:cNvPr id="4" name="图片 3">
            <a:extLst>
              <a:ext uri="{FF2B5EF4-FFF2-40B4-BE49-F238E27FC236}">
                <a16:creationId xmlns:a16="http://schemas.microsoft.com/office/drawing/2014/main" id="{F07C0B34-6992-9D4E-26F7-8324871C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2" name="文本框 1">
            <a:extLst>
              <a:ext uri="{FF2B5EF4-FFF2-40B4-BE49-F238E27FC236}">
                <a16:creationId xmlns:a16="http://schemas.microsoft.com/office/drawing/2014/main" id="{3BDC6022-AFA9-6489-DFB2-E26DEBF71AE9}"/>
              </a:ext>
            </a:extLst>
          </p:cNvPr>
          <p:cNvSpPr txBox="1"/>
          <p:nvPr/>
        </p:nvSpPr>
        <p:spPr>
          <a:xfrm>
            <a:off x="1043608" y="4305300"/>
            <a:ext cx="7056784" cy="369332"/>
          </a:xfrm>
          <a:prstGeom prst="rect">
            <a:avLst/>
          </a:prstGeom>
          <a:noFill/>
        </p:spPr>
        <p:txBody>
          <a:bodyPr wrap="square" rtlCol="0">
            <a:spAutoFit/>
          </a:bodyPr>
          <a:lstStyle/>
          <a:p>
            <a:pPr algn="ctr"/>
            <a:r>
              <a:rPr lang="zh-CN" altLang="en-US" dirty="0"/>
              <a:t>题单 </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暑期学校基础班</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图</a:t>
            </a:r>
            <a:r>
              <a:rPr lang="zh-CN" altLang="en-US" b="1">
                <a:effectLst>
                  <a:outerShdw blurRad="38100" dist="38100" dir="2700000" algn="tl">
                    <a:srgbClr val="000000">
                      <a:alpha val="43137"/>
                    </a:srgbClr>
                  </a:outerShdw>
                </a:effectLst>
              </a:rPr>
              <a:t>上遍历与搜索 </a:t>
            </a:r>
            <a:r>
              <a:rPr lang="zh-CN" altLang="en-US" dirty="0"/>
              <a:t>所有题目</a:t>
            </a:r>
          </a:p>
        </p:txBody>
      </p:sp>
    </p:spTree>
    <p:extLst>
      <p:ext uri="{BB962C8B-B14F-4D97-AF65-F5344CB8AC3E}">
        <p14:creationId xmlns:p14="http://schemas.microsoft.com/office/powerpoint/2010/main" val="57067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建图与存图</a:t>
            </a:r>
          </a:p>
        </p:txBody>
      </p:sp>
      <p:sp>
        <p:nvSpPr>
          <p:cNvPr id="3" name="文本框 2"/>
          <p:cNvSpPr txBox="1"/>
          <p:nvPr/>
        </p:nvSpPr>
        <p:spPr>
          <a:xfrm>
            <a:off x="1187624" y="2274838"/>
            <a:ext cx="6984776" cy="2677656"/>
          </a:xfrm>
          <a:prstGeom prst="rect">
            <a:avLst/>
          </a:prstGeom>
        </p:spPr>
        <p:txBody>
          <a:bodyPr wrap="square">
            <a:spAutoFit/>
            <a:extLst>
              <a:ext uri="{4A0BC546-FE56-4ADE-93B0-CB8AF2F6F144}">
                <wpsdc:textFrameExt xmlns="" xmlns:wpsdc="http://www.wps.cn/officeDocument/2022/drawingmlCustomData" type="text"/>
              </a:ext>
            </a:extLst>
          </a:bodyPr>
          <a:lstStyle/>
          <a:p>
            <a:pPr indent="457200" algn="l"/>
            <a:r>
              <a:rPr lang="zh-CN" altLang="en-US" sz="2400" dirty="0">
                <a:solidFill>
                  <a:srgbClr val="111111"/>
                </a:solidFill>
                <a:latin typeface="-apple-system"/>
              </a:rPr>
              <a:t>存图所用的数据结构通常支持如下操作：</a:t>
            </a:r>
            <a:endParaRPr lang="en-US" altLang="zh-CN" sz="2400" dirty="0">
              <a:solidFill>
                <a:srgbClr val="111111"/>
              </a:solidFill>
              <a:latin typeface="-apple-system"/>
            </a:endParaRPr>
          </a:p>
          <a:p>
            <a:pPr indent="457200" algn="l"/>
            <a:endParaRPr lang="en-US" altLang="zh-CN" sz="2400" dirty="0">
              <a:solidFill>
                <a:srgbClr val="111111"/>
              </a:solidFill>
              <a:latin typeface="-apple-system"/>
            </a:endParaRPr>
          </a:p>
          <a:p>
            <a:pPr marL="457200" indent="-457200" algn="l">
              <a:buAutoNum type="arabicPeriod"/>
            </a:pPr>
            <a:r>
              <a:rPr lang="zh-CN" altLang="en-US" sz="2400" dirty="0">
                <a:solidFill>
                  <a:srgbClr val="111111"/>
                </a:solidFill>
                <a:latin typeface="-apple-system"/>
              </a:rPr>
              <a:t>能够快速查询与目标点相连的边</a:t>
            </a:r>
            <a:endParaRPr lang="en-US" altLang="zh-CN" sz="2400" dirty="0">
              <a:solidFill>
                <a:srgbClr val="111111"/>
              </a:solidFill>
              <a:latin typeface="-apple-system"/>
            </a:endParaRPr>
          </a:p>
          <a:p>
            <a:pPr marL="457200" indent="-457200" algn="l">
              <a:buAutoNum type="arabicPeriod"/>
            </a:pPr>
            <a:r>
              <a:rPr lang="zh-CN" altLang="en-US" sz="2400" dirty="0">
                <a:solidFill>
                  <a:srgbClr val="111111"/>
                </a:solidFill>
                <a:latin typeface="-apple-system"/>
              </a:rPr>
              <a:t>能够快速查询目标点的点权</a:t>
            </a:r>
            <a:endParaRPr lang="en-US" altLang="zh-CN" sz="2400" dirty="0">
              <a:solidFill>
                <a:srgbClr val="111111"/>
              </a:solidFill>
              <a:latin typeface="-apple-system"/>
            </a:endParaRPr>
          </a:p>
          <a:p>
            <a:pPr marL="457200" indent="-457200" algn="l">
              <a:buAutoNum type="arabicPeriod"/>
            </a:pPr>
            <a:r>
              <a:rPr lang="zh-CN" altLang="en-US" sz="2400" dirty="0">
                <a:solidFill>
                  <a:srgbClr val="111111"/>
                </a:solidFill>
                <a:latin typeface="-apple-system"/>
              </a:rPr>
              <a:t>能够快速查询目标边的前驱和后继</a:t>
            </a:r>
            <a:endParaRPr lang="en-US" altLang="zh-CN" sz="2400" dirty="0">
              <a:solidFill>
                <a:srgbClr val="111111"/>
              </a:solidFill>
              <a:latin typeface="-apple-system"/>
            </a:endParaRPr>
          </a:p>
          <a:p>
            <a:pPr marL="457200" indent="-457200" algn="l">
              <a:buAutoNum type="arabicPeriod"/>
            </a:pPr>
            <a:r>
              <a:rPr lang="zh-CN" altLang="en-US" sz="2400" dirty="0">
                <a:solidFill>
                  <a:srgbClr val="111111"/>
                </a:solidFill>
                <a:latin typeface="-apple-system"/>
              </a:rPr>
              <a:t>能够快速查询目标边的边权</a:t>
            </a:r>
            <a:endParaRPr lang="en-US" altLang="zh-CN" sz="2400" dirty="0">
              <a:solidFill>
                <a:srgbClr val="111111"/>
              </a:solidFill>
              <a:latin typeface="-apple-system"/>
            </a:endParaRPr>
          </a:p>
          <a:p>
            <a:pPr marL="457200" indent="-457200" algn="l">
              <a:buAutoNum type="arabicPeriod"/>
            </a:pPr>
            <a:r>
              <a:rPr lang="zh-CN" altLang="en-US" sz="2400" dirty="0">
                <a:solidFill>
                  <a:srgbClr val="111111"/>
                </a:solidFill>
                <a:latin typeface="-apple-system"/>
              </a:rPr>
              <a:t>能够快速加边（用于建图、初始化图）</a:t>
            </a:r>
            <a:endParaRPr lang="en-US" altLang="zh-CN" sz="2200" dirty="0">
              <a:latin typeface="宋体" panose="02010600030101010101" pitchFamily="2"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212958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建图与存图</a:t>
            </a:r>
          </a:p>
        </p:txBody>
      </p:sp>
      <mc:AlternateContent xmlns:mc="http://schemas.openxmlformats.org/markup-compatibility/2006">
        <mc:Choice xmlns:a14="http://schemas.microsoft.com/office/drawing/2010/main" Requires="a14">
          <p:sp>
            <p:nvSpPr>
              <p:cNvPr id="3" name="文本框 2"/>
              <p:cNvSpPr txBox="1"/>
              <p:nvPr/>
            </p:nvSpPr>
            <p:spPr>
              <a:xfrm>
                <a:off x="1187624" y="2274838"/>
                <a:ext cx="6984776" cy="3094501"/>
              </a:xfrm>
              <a:prstGeom prst="rect">
                <a:avLst/>
              </a:prstGeom>
            </p:spPr>
            <p:txBody>
              <a:bodyPr wrap="square">
                <a:spAutoFit/>
                <a:extLst>
                  <a:ext uri="{4A0BC546-FE56-4ADE-93B0-CB8AF2F6F144}">
                    <wpsdc:textFrameExt xmlns="" xmlns:wpsdc="http://www.wps.cn/officeDocument/2022/drawingmlCustomData" type="text"/>
                  </a:ext>
                </a:extLst>
              </a:bodyPr>
              <a:lstStyle/>
              <a:p>
                <a:pPr indent="457200" algn="l"/>
                <a:r>
                  <a:rPr lang="zh-CN" altLang="en-US" sz="2400" dirty="0">
                    <a:solidFill>
                      <a:srgbClr val="111111"/>
                    </a:solidFill>
                    <a:latin typeface="-apple-system"/>
                  </a:rPr>
                  <a:t>存图常用的数据结构有两种，分别是</a:t>
                </a:r>
                <a:r>
                  <a:rPr lang="zh-CN" altLang="en-US" sz="2400" b="1" dirty="0">
                    <a:solidFill>
                      <a:srgbClr val="111111"/>
                    </a:solidFill>
                    <a:effectLst>
                      <a:outerShdw blurRad="38100" dist="38100" dir="2700000" algn="tl">
                        <a:srgbClr val="000000">
                          <a:alpha val="43137"/>
                        </a:srgbClr>
                      </a:outerShdw>
                    </a:effectLst>
                    <a:latin typeface="-apple-system"/>
                  </a:rPr>
                  <a:t>邻接矩阵</a:t>
                </a:r>
                <a:r>
                  <a:rPr lang="zh-CN" altLang="en-US" sz="2400" dirty="0">
                    <a:solidFill>
                      <a:srgbClr val="111111"/>
                    </a:solidFill>
                    <a:latin typeface="-apple-system"/>
                  </a:rPr>
                  <a:t>和</a:t>
                </a:r>
                <a:r>
                  <a:rPr lang="zh-CN" altLang="en-US" sz="2400" b="1" dirty="0">
                    <a:solidFill>
                      <a:srgbClr val="111111"/>
                    </a:solidFill>
                    <a:effectLst>
                      <a:outerShdw blurRad="38100" dist="38100" dir="2700000" algn="tl">
                        <a:srgbClr val="000000">
                          <a:alpha val="43137"/>
                        </a:srgbClr>
                      </a:outerShdw>
                    </a:effectLst>
                    <a:latin typeface="-apple-system"/>
                  </a:rPr>
                  <a:t>邻接表</a:t>
                </a:r>
                <a:r>
                  <a:rPr lang="zh-CN" altLang="en-US" sz="2400" dirty="0">
                    <a:solidFill>
                      <a:srgbClr val="111111"/>
                    </a:solidFill>
                    <a:latin typeface="-apple-system"/>
                  </a:rPr>
                  <a:t>。</a:t>
                </a:r>
                <a:endParaRPr lang="en-US" altLang="zh-CN" sz="2400" dirty="0">
                  <a:solidFill>
                    <a:srgbClr val="111111"/>
                  </a:solidFill>
                  <a:latin typeface="-apple-system"/>
                </a:endParaRPr>
              </a:p>
              <a:p>
                <a:pPr indent="457200" algn="l"/>
                <a:endParaRPr lang="en-US" altLang="zh-CN" sz="2400" dirty="0">
                  <a:solidFill>
                    <a:srgbClr val="111111"/>
                  </a:solidFill>
                  <a:latin typeface="-apple-system"/>
                </a:endParaRPr>
              </a:p>
              <a:p>
                <a:pPr indent="457200" algn="l"/>
                <a:r>
                  <a:rPr lang="zh-CN" altLang="en-US" sz="2400" dirty="0">
                    <a:solidFill>
                      <a:srgbClr val="111111"/>
                    </a:solidFill>
                    <a:latin typeface="-apple-system"/>
                  </a:rPr>
                  <a:t>邻接矩阵：用行表示出点，列表示入点，矩阵内的元素表示边，空间复杂度 </a:t>
                </a:r>
                <a14:m>
                  <m:oMath xmlns:m="http://schemas.openxmlformats.org/officeDocument/2006/math">
                    <m:r>
                      <a:rPr lang="en-US" altLang="zh-CN" sz="2400" b="0" i="1" smtClean="0">
                        <a:solidFill>
                          <a:srgbClr val="111111"/>
                        </a:solidFill>
                        <a:latin typeface="Cambria Math" panose="02040503050406030204" pitchFamily="18" charset="0"/>
                      </a:rPr>
                      <m:t>𝑂</m:t>
                    </m:r>
                    <m:d>
                      <m:dPr>
                        <m:ctrlPr>
                          <a:rPr lang="en-US" altLang="zh-CN" sz="2400" b="0" i="1" smtClean="0">
                            <a:solidFill>
                              <a:srgbClr val="111111"/>
                            </a:solidFill>
                            <a:latin typeface="Cambria Math" panose="02040503050406030204" pitchFamily="18" charset="0"/>
                          </a:rPr>
                        </m:ctrlPr>
                      </m:dPr>
                      <m:e>
                        <m:sSup>
                          <m:sSupPr>
                            <m:ctrlPr>
                              <a:rPr lang="en-US" altLang="zh-CN" sz="2400" b="0" i="1" smtClean="0">
                                <a:solidFill>
                                  <a:srgbClr val="111111"/>
                                </a:solidFill>
                                <a:latin typeface="Cambria Math" panose="02040503050406030204" pitchFamily="18" charset="0"/>
                              </a:rPr>
                            </m:ctrlPr>
                          </m:sSupPr>
                          <m:e>
                            <m:r>
                              <a:rPr lang="en-US" altLang="zh-CN" sz="2400" b="0" i="1" smtClean="0">
                                <a:solidFill>
                                  <a:srgbClr val="111111"/>
                                </a:solidFill>
                                <a:latin typeface="Cambria Math" panose="02040503050406030204" pitchFamily="18" charset="0"/>
                              </a:rPr>
                              <m:t>𝑛</m:t>
                            </m:r>
                          </m:e>
                          <m:sup>
                            <m:r>
                              <a:rPr lang="en-US" altLang="zh-CN" sz="2400" b="0" i="1" smtClean="0">
                                <a:solidFill>
                                  <a:srgbClr val="111111"/>
                                </a:solidFill>
                                <a:latin typeface="Cambria Math" panose="02040503050406030204" pitchFamily="18" charset="0"/>
                              </a:rPr>
                              <m:t>2</m:t>
                            </m:r>
                          </m:sup>
                        </m:sSup>
                      </m:e>
                    </m:d>
                    <m:r>
                      <a:rPr lang="zh-CN" altLang="en-US" sz="2400" i="1">
                        <a:solidFill>
                          <a:srgbClr val="111111"/>
                        </a:solidFill>
                        <a:latin typeface="Cambria Math" panose="02040503050406030204" pitchFamily="18" charset="0"/>
                      </a:rPr>
                      <m:t>。</m:t>
                    </m:r>
                  </m:oMath>
                </a14:m>
                <a:endParaRPr lang="en-US" altLang="zh-CN" sz="2400" dirty="0">
                  <a:solidFill>
                    <a:srgbClr val="111111"/>
                  </a:solidFill>
                  <a:latin typeface="-apple-system"/>
                </a:endParaRPr>
              </a:p>
              <a:p>
                <a:pPr indent="457200" algn="l"/>
                <a:r>
                  <a:rPr lang="zh-CN" altLang="en-US" sz="2400" dirty="0">
                    <a:solidFill>
                      <a:srgbClr val="111111"/>
                    </a:solidFill>
                    <a:latin typeface="-apple-system"/>
                  </a:rPr>
                  <a:t>邻接表：二维的列数不定的结构，行编号表示点编号，每行内的所有元素表示该点的出边，表内元素通常无序，各行长度不一定相同。</a:t>
                </a:r>
                <a:endParaRPr lang="en-US" altLang="zh-CN" sz="2400" dirty="0">
                  <a:solidFill>
                    <a:srgbClr val="111111"/>
                  </a:solidFill>
                  <a:latin typeface="-apple-system"/>
                </a:endParaRPr>
              </a:p>
            </p:txBody>
          </p:sp>
        </mc:Choice>
        <mc:Fallback>
          <p:sp>
            <p:nvSpPr>
              <p:cNvPr id="3" name="文本框 2"/>
              <p:cNvSpPr txBox="1">
                <a:spLocks noRot="1" noChangeAspect="1" noMove="1" noResize="1" noEditPoints="1" noAdjustHandles="1" noChangeArrowheads="1" noChangeShapeType="1" noTextEdit="1"/>
              </p:cNvSpPr>
              <p:nvPr/>
            </p:nvSpPr>
            <p:spPr>
              <a:xfrm>
                <a:off x="1187624" y="2274838"/>
                <a:ext cx="6984776" cy="3094501"/>
              </a:xfrm>
              <a:prstGeom prst="rect">
                <a:avLst/>
              </a:prstGeom>
              <a:blipFill>
                <a:blip r:embed="rId2"/>
                <a:stretch>
                  <a:fillRect l="-1396" t="-1772" b="-2559"/>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195979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建图与存图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zh-CN" altLang="en-US" sz="2400" dirty="0"/>
              <a:t>邻接矩阵存图</a:t>
            </a:r>
            <a:endParaRPr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830997"/>
              </a:xfrm>
              <a:prstGeom prst="rect">
                <a:avLst/>
              </a:prstGeom>
              <a:noFill/>
            </p:spPr>
            <p:txBody>
              <a:bodyPr wrap="square" rtlCol="0">
                <a:spAutoFit/>
              </a:bodyPr>
              <a:lstStyle/>
              <a:p>
                <a:r>
                  <a:rPr lang="zh-CN" altLang="en-US" sz="2400" dirty="0"/>
                  <a:t>邻接矩阵的优点在于：好写、查询和修改快（</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(1)</m:t>
                    </m:r>
                  </m:oMath>
                </a14:m>
                <a:r>
                  <a:rPr lang="zh-CN" altLang="en-US" sz="2400" dirty="0"/>
                  <a:t>）</a:t>
                </a:r>
                <a:endParaRPr lang="en-US" altLang="zh-CN" sz="2400" dirty="0"/>
              </a:p>
              <a:p>
                <a:r>
                  <a:rPr lang="zh-CN" altLang="en-US" sz="2400" dirty="0"/>
                  <a:t>邻接矩阵的缺点在于：空间复杂度高，只能存小图</a:t>
                </a:r>
                <a:endParaRPr lang="en-US" altLang="zh-CN" sz="2400" dirty="0"/>
              </a:p>
            </p:txBody>
          </p:sp>
        </mc:Choice>
        <mc:Fallback>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830997"/>
              </a:xfrm>
              <a:prstGeom prst="rect">
                <a:avLst/>
              </a:prstGeom>
              <a:blipFill>
                <a:blip r:embed="rId3"/>
                <a:stretch>
                  <a:fillRect l="-1234" t="-8088" b="-1397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3CE72EA-4169-ECCD-D496-7D4B9D717518}"/>
              </a:ext>
            </a:extLst>
          </p:cNvPr>
          <p:cNvPicPr>
            <a:picLocks noChangeAspect="1"/>
          </p:cNvPicPr>
          <p:nvPr/>
        </p:nvPicPr>
        <p:blipFill>
          <a:blip r:embed="rId4"/>
          <a:stretch>
            <a:fillRect/>
          </a:stretch>
        </p:blipFill>
        <p:spPr>
          <a:xfrm>
            <a:off x="395536" y="3105126"/>
            <a:ext cx="8352928" cy="3594414"/>
          </a:xfrm>
          <a:prstGeom prst="rect">
            <a:avLst/>
          </a:prstGeom>
        </p:spPr>
      </p:pic>
    </p:spTree>
    <p:extLst>
      <p:ext uri="{BB962C8B-B14F-4D97-AF65-F5344CB8AC3E}">
        <p14:creationId xmlns:p14="http://schemas.microsoft.com/office/powerpoint/2010/main" val="423928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建图与存图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zh-CN" altLang="en-US" sz="2400" dirty="0"/>
              <a:t>邻接表存图</a:t>
            </a:r>
            <a:endParaRPr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2308324"/>
              </a:xfrm>
              <a:prstGeom prst="rect">
                <a:avLst/>
              </a:prstGeom>
              <a:noFill/>
            </p:spPr>
            <p:txBody>
              <a:bodyPr wrap="square" rtlCol="0">
                <a:spAutoFit/>
              </a:bodyPr>
              <a:lstStyle/>
              <a:p>
                <a:r>
                  <a:rPr lang="zh-CN" altLang="en-US" sz="2400" dirty="0"/>
                  <a:t>邻接表的优点：空间分配更合理，只存存在的边</a:t>
                </a:r>
                <a:endParaRPr lang="en-US" altLang="zh-CN" sz="2400" dirty="0"/>
              </a:p>
              <a:p>
                <a:r>
                  <a:rPr lang="zh-CN" altLang="en-US" sz="2400" dirty="0"/>
                  <a:t>邻接表的缺点：不能 </a:t>
                </a:r>
                <a14:m>
                  <m:oMath xmlns:m="http://schemas.openxmlformats.org/officeDocument/2006/math">
                    <m:r>
                      <a:rPr lang="en-US" altLang="zh-CN" sz="2400" b="0" i="1" smtClean="0">
                        <a:latin typeface="Cambria Math" panose="02040503050406030204" pitchFamily="18" charset="0"/>
                      </a:rPr>
                      <m:t>𝑂</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 </m:t>
                    </m:r>
                    <m:r>
                      <a:rPr lang="zh-CN" altLang="en-US" sz="2400" i="1">
                        <a:latin typeface="Cambria Math" panose="02040503050406030204" pitchFamily="18" charset="0"/>
                      </a:rPr>
                      <m:t>查询</m:t>
                    </m:r>
                  </m:oMath>
                </a14:m>
                <a:r>
                  <a:rPr lang="zh-CN" altLang="en-US" sz="2400" dirty="0"/>
                  <a:t>两目标点之间的边</a:t>
                </a:r>
                <a:endParaRPr lang="en-US" altLang="zh-CN" sz="2400" dirty="0"/>
              </a:p>
              <a:p>
                <a:endParaRPr lang="en-US" altLang="zh-CN" sz="2400" dirty="0"/>
              </a:p>
              <a:p>
                <a:r>
                  <a:rPr lang="zh-CN" altLang="en-US" sz="2400" dirty="0"/>
                  <a:t>但是由于邻接表只存了存在的边，总的元素个数为点数与边数的和 </a:t>
                </a:r>
                <a14:m>
                  <m:oMath xmlns:m="http://schemas.openxmlformats.org/officeDocument/2006/math">
                    <m:r>
                      <m:rPr>
                        <m:sty m:val="p"/>
                      </m:rPr>
                      <a:rPr lang="en-US" altLang="zh-CN" sz="2400" b="0" i="0" smtClean="0">
                        <a:latin typeface="Cambria Math" panose="02040503050406030204" pitchFamily="18" charset="0"/>
                      </a:rPr>
                      <m:t>n</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𝑚</m:t>
                    </m:r>
                    <m:r>
                      <a:rPr lang="zh-CN" altLang="en-US" sz="2400" i="1">
                        <a:latin typeface="Cambria Math" panose="02040503050406030204" pitchFamily="18" charset="0"/>
                      </a:rPr>
                      <m:t>，</m:t>
                    </m:r>
                  </m:oMath>
                </a14:m>
                <a:r>
                  <a:rPr lang="zh-CN" altLang="en-US" sz="2400" dirty="0"/>
                  <a:t>因此遍历复杂度为 </a:t>
                </a:r>
                <a14:m>
                  <m:oMath xmlns:m="http://schemas.openxmlformats.org/officeDocument/2006/math">
                    <m:r>
                      <a:rPr lang="en-US" altLang="zh-CN" sz="2400" b="0" i="1" smtClean="0">
                        <a:latin typeface="Cambria Math" panose="02040503050406030204" pitchFamily="18" charset="0"/>
                      </a:rPr>
                      <m:t>𝑂</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d>
                    <m:r>
                      <a:rPr lang="zh-CN" altLang="en-US" sz="2400" i="1">
                        <a:latin typeface="Cambria Math" panose="02040503050406030204" pitchFamily="18" charset="0"/>
                      </a:rPr>
                      <m:t>，</m:t>
                    </m:r>
                  </m:oMath>
                </a14:m>
                <a:r>
                  <a:rPr lang="zh-CN" altLang="en-US" sz="2400" dirty="0"/>
                  <a:t>依然可以接受。</a:t>
                </a:r>
                <a:endParaRPr lang="en-US" altLang="zh-CN" sz="2400" dirty="0"/>
              </a:p>
            </p:txBody>
          </p:sp>
        </mc:Choice>
        <mc:Fallback>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2308324"/>
              </a:xfrm>
              <a:prstGeom prst="rect">
                <a:avLst/>
              </a:prstGeom>
              <a:blipFill>
                <a:blip r:embed="rId3"/>
                <a:stretch>
                  <a:fillRect l="-1234" t="-2910" b="-44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48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建图与存图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zh-CN" altLang="en-US" sz="2400" dirty="0"/>
              <a:t>邻接表的 </a:t>
            </a:r>
            <a:r>
              <a:rPr lang="en-US" altLang="zh-CN" sz="2400" dirty="0"/>
              <a:t>vector </a:t>
            </a:r>
            <a:r>
              <a:rPr lang="zh-CN" altLang="en-US" sz="2400" dirty="0"/>
              <a:t>实现</a:t>
            </a:r>
            <a:endParaRPr lang="zh-CN" altLang="en-US" dirty="0"/>
          </a:p>
        </p:txBody>
      </p:sp>
      <p:pic>
        <p:nvPicPr>
          <p:cNvPr id="4" name="图片 3">
            <a:extLst>
              <a:ext uri="{FF2B5EF4-FFF2-40B4-BE49-F238E27FC236}">
                <a16:creationId xmlns:a16="http://schemas.microsoft.com/office/drawing/2014/main" id="{4D97F537-0668-B9C5-8FBA-97B7BB17F829}"/>
              </a:ext>
            </a:extLst>
          </p:cNvPr>
          <p:cNvPicPr>
            <a:picLocks noChangeAspect="1"/>
          </p:cNvPicPr>
          <p:nvPr/>
        </p:nvPicPr>
        <p:blipFill>
          <a:blip r:embed="rId3"/>
          <a:stretch>
            <a:fillRect/>
          </a:stretch>
        </p:blipFill>
        <p:spPr>
          <a:xfrm>
            <a:off x="285718" y="2251653"/>
            <a:ext cx="8572563" cy="3938616"/>
          </a:xfrm>
          <a:prstGeom prst="rect">
            <a:avLst/>
          </a:prstGeom>
        </p:spPr>
      </p:pic>
    </p:spTree>
    <p:extLst>
      <p:ext uri="{BB962C8B-B14F-4D97-AF65-F5344CB8AC3E}">
        <p14:creationId xmlns:p14="http://schemas.microsoft.com/office/powerpoint/2010/main" val="242479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建图与存图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zh-CN" altLang="en-US" sz="2400" dirty="0"/>
              <a:t>邻接表的链式前向星实现</a:t>
            </a:r>
            <a:endParaRPr lang="zh-CN" altLang="en-US" dirty="0"/>
          </a:p>
        </p:txBody>
      </p:sp>
      <p:pic>
        <p:nvPicPr>
          <p:cNvPr id="6" name="图片 5">
            <a:extLst>
              <a:ext uri="{FF2B5EF4-FFF2-40B4-BE49-F238E27FC236}">
                <a16:creationId xmlns:a16="http://schemas.microsoft.com/office/drawing/2014/main" id="{7469F91A-F539-2F75-92F5-B5215F90ED77}"/>
              </a:ext>
            </a:extLst>
          </p:cNvPr>
          <p:cNvPicPr>
            <a:picLocks noChangeAspect="1"/>
          </p:cNvPicPr>
          <p:nvPr/>
        </p:nvPicPr>
        <p:blipFill>
          <a:blip r:embed="rId3"/>
          <a:stretch>
            <a:fillRect/>
          </a:stretch>
        </p:blipFill>
        <p:spPr>
          <a:xfrm>
            <a:off x="440501" y="1988840"/>
            <a:ext cx="8262998" cy="4824536"/>
          </a:xfrm>
          <a:prstGeom prst="rect">
            <a:avLst/>
          </a:prstGeom>
        </p:spPr>
      </p:pic>
    </p:spTree>
    <p:extLst>
      <p:ext uri="{BB962C8B-B14F-4D97-AF65-F5344CB8AC3E}">
        <p14:creationId xmlns:p14="http://schemas.microsoft.com/office/powerpoint/2010/main" val="4251670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EwNTM5NzYwMDRjMzkwZTVkZjY2ODkwMGIxNGU0OTU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4570</TotalTime>
  <Words>1743</Words>
  <Application>Microsoft Office PowerPoint</Application>
  <PresentationFormat>全屏显示(4:3)</PresentationFormat>
  <Paragraphs>153</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31</vt:i4>
      </vt:variant>
    </vt:vector>
  </HeadingPairs>
  <TitlesOfParts>
    <vt:vector size="37" baseType="lpstr">
      <vt:lpstr>-apple-system</vt:lpstr>
      <vt:lpstr>宋体</vt:lpstr>
      <vt:lpstr>Arial</vt:lpstr>
      <vt:lpstr>Cambria Math</vt:lpstr>
      <vt:lpstr>默认设计模板</vt:lpstr>
      <vt:lpstr>1_默认设计模板</vt:lpstr>
      <vt:lpstr>图上遍历与搜索</vt:lpstr>
      <vt:lpstr>PowerPoint 演示文稿</vt:lpstr>
      <vt:lpstr>建图与存图</vt:lpstr>
      <vt:lpstr>建图与存图</vt:lpstr>
      <vt:lpstr>建图与存图</vt:lpstr>
      <vt:lpstr>建图与存图</vt:lpstr>
      <vt:lpstr>建图与存图</vt:lpstr>
      <vt:lpstr>建图与存图</vt:lpstr>
      <vt:lpstr>建图与存图</vt:lpstr>
      <vt:lpstr>建图与存图</vt:lpstr>
      <vt:lpstr>建图与存图</vt:lpstr>
      <vt:lpstr>PowerPoint 演示文稿</vt:lpstr>
      <vt:lpstr>图的遍历</vt:lpstr>
      <vt:lpstr>图的遍历</vt:lpstr>
      <vt:lpstr>图的遍历</vt:lpstr>
      <vt:lpstr>图的遍历</vt:lpstr>
      <vt:lpstr>图的遍历</vt:lpstr>
      <vt:lpstr>图的遍历</vt:lpstr>
      <vt:lpstr>搜索剪枝</vt:lpstr>
      <vt:lpstr>搜索剪枝</vt:lpstr>
      <vt:lpstr>搜索剪枝</vt:lpstr>
      <vt:lpstr>搜索剪枝</vt:lpstr>
      <vt:lpstr>PowerPoint 演示文稿</vt:lpstr>
      <vt:lpstr>特殊的图</vt:lpstr>
      <vt:lpstr>特殊的图</vt:lpstr>
      <vt:lpstr>搜索的应用</vt:lpstr>
      <vt:lpstr>搜索的应用</vt:lpstr>
      <vt:lpstr>搜索的应用</vt:lpstr>
      <vt:lpstr>搜索的应用</vt:lpstr>
      <vt:lpstr>搜索的应用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Duawieh</dc:creator>
  <cp:lastModifiedBy>Duawieh Chaser</cp:lastModifiedBy>
  <cp:revision>179</cp:revision>
  <dcterms:created xsi:type="dcterms:W3CDTF">2024-07-12T16:10:00Z</dcterms:created>
  <dcterms:modified xsi:type="dcterms:W3CDTF">2024-07-21T17:33:15Z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2052-12.1.0.16364</vt:lpwstr>
  </property>
  <property fmtid="{D5CDD505-2E9C-101B-9397-08002B2CF9AE}" pid="3" name="ICV">
    <vt:lpwstr>F264F0E88E654624B11D931D5626C469_12</vt:lpwstr>
  </property>
</Properties>
</file>