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29"/>
    <p:restoredTop sz="94674"/>
  </p:normalViewPr>
  <p:slideViewPr>
    <p:cSldViewPr snapToGrid="0">
      <p:cViewPr varScale="1">
        <p:scale>
          <a:sx n="124" d="100"/>
          <a:sy n="124" d="100"/>
        </p:scale>
        <p:origin x="30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4D017-A54F-C187-EF87-324FD6325E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659F39-A44D-94E8-01D7-89B1AFCF50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1E74B5-042F-564D-BC23-851F197E0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6E5CD-52C6-EC4F-A7CD-A6853336C2FF}" type="datetimeFigureOut">
              <a:rPr lang="en-US" smtClean="0"/>
              <a:t>12/23/23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8EE879-33D0-89A3-5AD1-0FB22908D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7FDC3-B972-2B70-095C-5A706B37D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3C72E-20DE-9048-9748-9D614F901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112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EAC7A-8C89-98FA-C922-BDE188970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A56D99-52CA-86D9-0818-63E6114EEB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122D48-9451-2BDE-650B-A393D4FC1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6E5CD-52C6-EC4F-A7CD-A6853336C2FF}" type="datetimeFigureOut">
              <a:rPr lang="en-US" smtClean="0"/>
              <a:t>12/23/23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6CF1B1-2D34-69CD-2B12-E5983171F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E9029A-6EF9-6BF9-5D93-541B20F03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3C72E-20DE-9048-9748-9D614F901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362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8860FB-A38C-D6AD-81CB-AC8FAD2E77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CB2AB2-22E3-C395-2A2E-BD7BFB8C92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840395-71D9-1893-241F-87DFB2ED3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6E5CD-52C6-EC4F-A7CD-A6853336C2FF}" type="datetimeFigureOut">
              <a:rPr lang="en-US" smtClean="0"/>
              <a:t>12/23/23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3536DD-6C38-CFA5-3819-EBFBEA149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15ED8-BCC1-B97E-2139-2E12D6DFF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3C72E-20DE-9048-9748-9D614F901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793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6D7EE-D8FB-7F64-382D-AE5F14F9C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257075-91C8-6BBF-A4F0-69B0F4084D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2AEB80-DDA8-8DA8-46CB-72779B24C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6E5CD-52C6-EC4F-A7CD-A6853336C2FF}" type="datetimeFigureOut">
              <a:rPr lang="en-US" smtClean="0"/>
              <a:t>12/23/23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577ACE-D8AD-41FC-A897-A09F98AE5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1B8F6-9074-3A3A-B277-B72CBBF88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3C72E-20DE-9048-9748-9D614F901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020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FEDE7-BC96-4830-AF81-E6F64C55A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0E97A3-776F-9F6B-D055-C959405BDA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955960-8395-A84A-C6DD-20C457D2D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6E5CD-52C6-EC4F-A7CD-A6853336C2FF}" type="datetimeFigureOut">
              <a:rPr lang="en-US" smtClean="0"/>
              <a:t>12/23/23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EF967C-89A3-FF51-EDCB-A04A887B2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7139B1-9C5C-93AD-ED5A-7A5FD6879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3C72E-20DE-9048-9748-9D614F901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130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FF2CD-3406-C7EF-1396-03E890464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F6E2E-0D68-BAF4-C3C1-66F0BDFC15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262B4E-F4D3-7572-2C0E-7FE6215B7A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01E035-8034-E1DC-F72F-E86E3CF39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6E5CD-52C6-EC4F-A7CD-A6853336C2FF}" type="datetimeFigureOut">
              <a:rPr lang="en-US" smtClean="0"/>
              <a:t>12/23/23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45B2EB-402C-3387-5EB2-10C449F90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DF8AC7-3D4C-4D92-A224-3736059FA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3C72E-20DE-9048-9748-9D614F901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944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26F45-FAF1-EA1F-CADD-115481330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F82716-080D-98A7-0399-85B84CA02B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99DE50-20FB-1183-B366-E56AF3833A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35471A-4C9B-7E51-408E-23BBDB75C6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AD369E-A9DD-92FA-A6E8-F18F7F4447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C0DED0-DF9D-6EF0-8CDA-65207F481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6E5CD-52C6-EC4F-A7CD-A6853336C2FF}" type="datetimeFigureOut">
              <a:rPr lang="en-US" smtClean="0"/>
              <a:t>12/23/23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412C50-BD71-EF84-2A42-4E42D2B72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0D0D1C-945F-BFD3-F81B-30BB5C759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3C72E-20DE-9048-9748-9D614F901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857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6AF23-372D-831F-1170-F1619AB33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3CF28F-1EFC-67DE-A479-0419FF62F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6E5CD-52C6-EC4F-A7CD-A6853336C2FF}" type="datetimeFigureOut">
              <a:rPr lang="en-US" smtClean="0"/>
              <a:t>12/23/23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1DDBB2-E781-D17C-CEF7-18209649A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506748-B3F3-1C50-B5A6-FCB640003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3C72E-20DE-9048-9748-9D614F901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734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A70CA3-DBBD-F89D-9562-54913477D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6E5CD-52C6-EC4F-A7CD-A6853336C2FF}" type="datetimeFigureOut">
              <a:rPr lang="en-US" smtClean="0"/>
              <a:t>12/23/23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C6CEC0-407E-8F7F-7793-BE5B46A1F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A9280A-29F6-F15C-167B-B892CF570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3C72E-20DE-9048-9748-9D614F901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767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33CEA-BF41-A80C-38BE-06247DFCC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9918C-565D-6C7F-CEFA-F603B8EF37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5F91A9-38B0-CED0-CBCE-326246F2EA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81E80F-5F9E-D7E5-2FEF-A1134E657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6E5CD-52C6-EC4F-A7CD-A6853336C2FF}" type="datetimeFigureOut">
              <a:rPr lang="en-US" smtClean="0"/>
              <a:t>12/23/23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1FDB4E-EF20-6BC5-11FA-501266EE6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234880-AECF-FF40-A0F2-187D4651B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3C72E-20DE-9048-9748-9D614F901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435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748E0-DBF0-8A77-B2BC-4D80ECBDE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8796E1-ADBE-1977-A657-F24C574097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C4473B-4D96-413C-F879-6F1FD5DB40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30990E-83E9-A34C-60C1-15952A02F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6E5CD-52C6-EC4F-A7CD-A6853336C2FF}" type="datetimeFigureOut">
              <a:rPr lang="en-US" smtClean="0"/>
              <a:t>12/23/23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4579A8-AA99-9F0E-7C39-30F71046D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59B153-6012-B078-8F91-4C6C63EE2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3C72E-20DE-9048-9748-9D614F901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916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120757-C65A-23CE-E813-4597CC2EE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95A6D9-4340-FC29-30A2-359A0BF037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3F473A-4CC2-C10F-22FF-4E4B9B3E20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C6E5CD-52C6-EC4F-A7CD-A6853336C2FF}" type="datetimeFigureOut">
              <a:rPr lang="en-US" smtClean="0"/>
              <a:t>12/23/23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0E1B5-DB01-5887-148F-7C7353CF8A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475916-FBDF-0CE8-9982-318199A2FB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F3C72E-20DE-9048-9748-9D614F901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734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AWSCloudGroup" descr="AWS Cloud group.">
            <a:extLst>
              <a:ext uri="{FF2B5EF4-FFF2-40B4-BE49-F238E27FC236}">
                <a16:creationId xmlns:a16="http://schemas.microsoft.com/office/drawing/2014/main" id="{354FF0C4-CCDF-7FF8-A058-35770E42A219}"/>
              </a:ext>
            </a:extLst>
          </p:cNvPr>
          <p:cNvGrpSpPr/>
          <p:nvPr/>
        </p:nvGrpSpPr>
        <p:grpSpPr>
          <a:xfrm>
            <a:off x="1944344" y="830163"/>
            <a:ext cx="9285310" cy="5755572"/>
            <a:chOff x="4135438" y="1254098"/>
            <a:chExt cx="7815262" cy="4592638"/>
          </a:xfrm>
        </p:grpSpPr>
        <p:sp>
          <p:nvSpPr>
            <p:cNvPr id="6" name="Rectangle 5" descr="Group border and label">
              <a:extLst>
                <a:ext uri="{FF2B5EF4-FFF2-40B4-BE49-F238E27FC236}">
                  <a16:creationId xmlns:a16="http://schemas.microsoft.com/office/drawing/2014/main" id="{C8F3296D-C679-477D-C462-601BE96D1620}"/>
                </a:ext>
                <a:ext uri="{C183D7F6-B498-43B3-948B-1728B52AA6E4}">
                  <adec:decorative xmlns:adec="http://schemas.microsoft.com/office/drawing/2017/decorative" val="0"/>
                </a:ext>
              </a:extLst>
            </p:cNvPr>
            <p:cNvSpPr/>
            <p:nvPr/>
          </p:nvSpPr>
          <p:spPr>
            <a:xfrm>
              <a:off x="4135438" y="1254098"/>
              <a:ext cx="7815262" cy="4592638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AWS Cloud</a:t>
              </a:r>
            </a:p>
          </p:txBody>
        </p:sp>
        <p:pic>
          <p:nvPicPr>
            <p:cNvPr id="7" name="Graphic 6" descr="AWS logo in group.">
              <a:extLst>
                <a:ext uri="{FF2B5EF4-FFF2-40B4-BE49-F238E27FC236}">
                  <a16:creationId xmlns:a16="http://schemas.microsoft.com/office/drawing/2014/main" id="{F3758CB1-1AA6-471E-BF65-84332EDEE286}"/>
                </a:ext>
                <a:ext uri="{C183D7F6-B498-43B3-948B-1728B52AA6E4}">
                  <adec:decorative xmlns:adec="http://schemas.microsoft.com/office/drawing/2017/decorative" val="0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4135438" y="1254098"/>
              <a:ext cx="381000" cy="381000"/>
            </a:xfrm>
            <a:prstGeom prst="rect">
              <a:avLst/>
            </a:prstGeom>
          </p:spPr>
        </p:pic>
      </p:grpSp>
      <p:sp>
        <p:nvSpPr>
          <p:cNvPr id="9" name="Rectangle 8" descr="AZ group border">
            <a:extLst>
              <a:ext uri="{FF2B5EF4-FFF2-40B4-BE49-F238E27FC236}">
                <a16:creationId xmlns:a16="http://schemas.microsoft.com/office/drawing/2014/main" id="{067FE872-770B-C192-B97D-EB1789B0A20D}"/>
              </a:ext>
            </a:extLst>
          </p:cNvPr>
          <p:cNvSpPr/>
          <p:nvPr/>
        </p:nvSpPr>
        <p:spPr>
          <a:xfrm>
            <a:off x="2782079" y="1162704"/>
            <a:ext cx="2879849" cy="5166177"/>
          </a:xfrm>
          <a:prstGeom prst="rect">
            <a:avLst/>
          </a:prstGeom>
          <a:noFill/>
          <a:ln w="15875">
            <a:solidFill>
              <a:srgbClr val="00A4A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>
              <a:solidFill>
                <a:schemeClr val="accent3"/>
              </a:solidFill>
            </a:endParaRPr>
          </a:p>
        </p:txBody>
      </p:sp>
      <p:sp>
        <p:nvSpPr>
          <p:cNvPr id="10" name="Rectangle 37">
            <a:extLst>
              <a:ext uri="{FF2B5EF4-FFF2-40B4-BE49-F238E27FC236}">
                <a16:creationId xmlns:a16="http://schemas.microsoft.com/office/drawing/2014/main" id="{8968FB80-6755-7254-D618-EA64EE947D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2107" y="1207967"/>
            <a:ext cx="143500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Availability Zone A</a:t>
            </a:r>
          </a:p>
        </p:txBody>
      </p:sp>
      <p:sp>
        <p:nvSpPr>
          <p:cNvPr id="13" name="Rectangle 12" descr="VPC group border">
            <a:extLst>
              <a:ext uri="{FF2B5EF4-FFF2-40B4-BE49-F238E27FC236}">
                <a16:creationId xmlns:a16="http://schemas.microsoft.com/office/drawing/2014/main" id="{CE627E31-AED0-C15E-2E7B-6866657AE792}"/>
              </a:ext>
            </a:extLst>
          </p:cNvPr>
          <p:cNvSpPr/>
          <p:nvPr/>
        </p:nvSpPr>
        <p:spPr>
          <a:xfrm>
            <a:off x="2409031" y="1675466"/>
            <a:ext cx="7505531" cy="4540398"/>
          </a:xfrm>
          <a:prstGeom prst="rect">
            <a:avLst/>
          </a:prstGeom>
          <a:noFill/>
          <a:ln w="15875">
            <a:solidFill>
              <a:srgbClr val="8C4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Virtual private cloud (VPC)</a:t>
            </a:r>
          </a:p>
        </p:txBody>
      </p:sp>
      <p:pic>
        <p:nvPicPr>
          <p:cNvPr id="14" name="Graphic 13" descr="VPC group icon.">
            <a:extLst>
              <a:ext uri="{FF2B5EF4-FFF2-40B4-BE49-F238E27FC236}">
                <a16:creationId xmlns:a16="http://schemas.microsoft.com/office/drawing/2014/main" id="{CC26DB15-BE14-527A-939C-6EE6B32AD3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2409031" y="1670704"/>
            <a:ext cx="381000" cy="381000"/>
          </a:xfrm>
          <a:prstGeom prst="rect">
            <a:avLst/>
          </a:prstGeom>
        </p:spPr>
      </p:pic>
      <p:sp>
        <p:nvSpPr>
          <p:cNvPr id="15" name="background">
            <a:extLst>
              <a:ext uri="{FF2B5EF4-FFF2-40B4-BE49-F238E27FC236}">
                <a16:creationId xmlns:a16="http://schemas.microsoft.com/office/drawing/2014/main" id="{56CAA67B-8696-E2A9-F07F-008EC49F53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872624" y="1455577"/>
            <a:ext cx="413413" cy="42149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 descr="Internet gateway service icon on VPC container.">
            <a:extLst>
              <a:ext uri="{FF2B5EF4-FFF2-40B4-BE49-F238E27FC236}">
                <a16:creationId xmlns:a16="http://schemas.microsoft.com/office/drawing/2014/main" id="{E8CBD0EE-9DCF-96C2-0AE0-5D38CA2D9115}"/>
              </a:ext>
            </a:extLst>
          </p:cNvPr>
          <p:cNvGrpSpPr/>
          <p:nvPr/>
        </p:nvGrpSpPr>
        <p:grpSpPr>
          <a:xfrm>
            <a:off x="5441505" y="1442184"/>
            <a:ext cx="1403350" cy="713874"/>
            <a:chOff x="7388574" y="1855841"/>
            <a:chExt cx="1403350" cy="713874"/>
          </a:xfrm>
        </p:grpSpPr>
        <p:pic>
          <p:nvPicPr>
            <p:cNvPr id="17" name="Graphic 10" descr="Internet gateway resource icon for the Amazon VPC service.">
              <a:extLst>
                <a:ext uri="{FF2B5EF4-FFF2-40B4-BE49-F238E27FC236}">
                  <a16:creationId xmlns:a16="http://schemas.microsoft.com/office/drawing/2014/main" id="{E1AEEFA6-668D-201D-37EE-2AD513EA08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 bwMode="auto">
            <a:xfrm>
              <a:off x="7799044" y="1855841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TextBox 12">
              <a:extLst>
                <a:ext uri="{FF2B5EF4-FFF2-40B4-BE49-F238E27FC236}">
                  <a16:creationId xmlns:a16="http://schemas.microsoft.com/office/drawing/2014/main" id="{F866286F-7356-E7F2-438E-4B3B899866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88574" y="2323494"/>
              <a:ext cx="1403350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0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Internet gateway</a:t>
              </a:r>
            </a:p>
          </p:txBody>
        </p:sp>
      </p:grpSp>
      <p:sp>
        <p:nvSpPr>
          <p:cNvPr id="20" name="Rectangle 19" descr="Public subnet group border.">
            <a:extLst>
              <a:ext uri="{FF2B5EF4-FFF2-40B4-BE49-F238E27FC236}">
                <a16:creationId xmlns:a16="http://schemas.microsoft.com/office/drawing/2014/main" id="{EE00FFF5-14BC-1686-C7ED-1CC40625A87A}"/>
              </a:ext>
            </a:extLst>
          </p:cNvPr>
          <p:cNvSpPr/>
          <p:nvPr/>
        </p:nvSpPr>
        <p:spPr>
          <a:xfrm>
            <a:off x="3044643" y="2134626"/>
            <a:ext cx="2396862" cy="1681541"/>
          </a:xfrm>
          <a:prstGeom prst="rect">
            <a:avLst/>
          </a:prstGeom>
          <a:noFill/>
          <a:ln w="15875" cmpd="sng">
            <a:solidFill>
              <a:srgbClr val="7AA11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 bIns="457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21" name="Graphic 20" descr="Public subnet group icon.">
            <a:extLst>
              <a:ext uri="{FF2B5EF4-FFF2-40B4-BE49-F238E27FC236}">
                <a16:creationId xmlns:a16="http://schemas.microsoft.com/office/drawing/2014/main" id="{D1128F92-7243-31A9-DDA0-A7736068B5F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3044643" y="2134626"/>
            <a:ext cx="381000" cy="381000"/>
          </a:xfrm>
          <a:prstGeom prst="rect">
            <a:avLst/>
          </a:prstGeom>
        </p:spPr>
      </p:pic>
      <p:pic>
        <p:nvPicPr>
          <p:cNvPr id="24" name="Graphic 60" descr="Instance resource icon for the Amazon EC2 service.">
            <a:extLst>
              <a:ext uri="{FF2B5EF4-FFF2-40B4-BE49-F238E27FC236}">
                <a16:creationId xmlns:a16="http://schemas.microsoft.com/office/drawing/2014/main" id="{FD7E912F-C3DE-BCDA-9879-81A6830C1F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 bwMode="auto">
          <a:xfrm>
            <a:off x="4263231" y="302383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Rectangle 37" descr="AZ group border">
            <a:extLst>
              <a:ext uri="{FF2B5EF4-FFF2-40B4-BE49-F238E27FC236}">
                <a16:creationId xmlns:a16="http://schemas.microsoft.com/office/drawing/2014/main" id="{0331A0E9-F116-4927-F503-3E714CD953F0}"/>
              </a:ext>
            </a:extLst>
          </p:cNvPr>
          <p:cNvSpPr/>
          <p:nvPr/>
        </p:nvSpPr>
        <p:spPr>
          <a:xfrm>
            <a:off x="6642883" y="1162703"/>
            <a:ext cx="2879849" cy="5166177"/>
          </a:xfrm>
          <a:prstGeom prst="rect">
            <a:avLst/>
          </a:prstGeom>
          <a:noFill/>
          <a:ln w="15875">
            <a:solidFill>
              <a:srgbClr val="00A4A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>
              <a:solidFill>
                <a:schemeClr val="accent3"/>
              </a:solidFill>
            </a:endParaRPr>
          </a:p>
        </p:txBody>
      </p:sp>
      <p:sp>
        <p:nvSpPr>
          <p:cNvPr id="39" name="Rectangle 37">
            <a:extLst>
              <a:ext uri="{FF2B5EF4-FFF2-40B4-BE49-F238E27FC236}">
                <a16:creationId xmlns:a16="http://schemas.microsoft.com/office/drawing/2014/main" id="{B1A1CE22-C6F7-2AA0-F31C-803BB9283D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2786" y="1204603"/>
            <a:ext cx="144347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Availability Zone B</a:t>
            </a:r>
          </a:p>
        </p:txBody>
      </p:sp>
      <p:sp>
        <p:nvSpPr>
          <p:cNvPr id="40" name="Rectangle 39" descr="Public subnet group border.">
            <a:extLst>
              <a:ext uri="{FF2B5EF4-FFF2-40B4-BE49-F238E27FC236}">
                <a16:creationId xmlns:a16="http://schemas.microsoft.com/office/drawing/2014/main" id="{EB07F39D-2291-CF0A-D616-213039C963DB}"/>
              </a:ext>
            </a:extLst>
          </p:cNvPr>
          <p:cNvSpPr/>
          <p:nvPr/>
        </p:nvSpPr>
        <p:spPr>
          <a:xfrm>
            <a:off x="6844856" y="2023473"/>
            <a:ext cx="2490854" cy="1792694"/>
          </a:xfrm>
          <a:prstGeom prst="rect">
            <a:avLst/>
          </a:prstGeom>
          <a:noFill/>
          <a:ln w="15875" cmpd="sng">
            <a:solidFill>
              <a:srgbClr val="7AA11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 bIns="457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41" name="Graphic 40" descr="Public subnet group icon.">
            <a:extLst>
              <a:ext uri="{FF2B5EF4-FFF2-40B4-BE49-F238E27FC236}">
                <a16:creationId xmlns:a16="http://schemas.microsoft.com/office/drawing/2014/main" id="{341C1B14-5004-6663-FA55-E45258BA415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6845404" y="2020387"/>
            <a:ext cx="381000" cy="381000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7773C23C-E38E-784B-789B-37A72DCC5E3C}"/>
              </a:ext>
            </a:extLst>
          </p:cNvPr>
          <p:cNvSpPr/>
          <p:nvPr/>
        </p:nvSpPr>
        <p:spPr>
          <a:xfrm>
            <a:off x="3036207" y="3913789"/>
            <a:ext cx="2385889" cy="1059475"/>
          </a:xfrm>
          <a:prstGeom prst="rect">
            <a:avLst/>
          </a:prstGeom>
          <a:noFill/>
          <a:ln w="15875">
            <a:solidFill>
              <a:srgbClr val="00A4A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 bIns="45720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 subnet</a:t>
            </a:r>
          </a:p>
        </p:txBody>
      </p:sp>
      <p:pic>
        <p:nvPicPr>
          <p:cNvPr id="43" name="Graphic 2" descr="Private subnet group icon. ">
            <a:extLst>
              <a:ext uri="{FF2B5EF4-FFF2-40B4-BE49-F238E27FC236}">
                <a16:creationId xmlns:a16="http://schemas.microsoft.com/office/drawing/2014/main" id="{4109D330-AB47-E352-4763-DC84C3E17B2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>
          <a:xfrm>
            <a:off x="3044643" y="3901782"/>
            <a:ext cx="381000" cy="381000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3429581E-03DC-9ABA-2560-DC1C26963A87}"/>
              </a:ext>
            </a:extLst>
          </p:cNvPr>
          <p:cNvSpPr/>
          <p:nvPr/>
        </p:nvSpPr>
        <p:spPr>
          <a:xfrm>
            <a:off x="6855252" y="3913789"/>
            <a:ext cx="2490853" cy="1059475"/>
          </a:xfrm>
          <a:prstGeom prst="rect">
            <a:avLst/>
          </a:prstGeom>
          <a:noFill/>
          <a:ln w="15875">
            <a:solidFill>
              <a:srgbClr val="00A4A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 bIns="45720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 subnet</a:t>
            </a:r>
          </a:p>
        </p:txBody>
      </p:sp>
      <p:pic>
        <p:nvPicPr>
          <p:cNvPr id="45" name="Graphic 2" descr="Private subnet group icon. ">
            <a:extLst>
              <a:ext uri="{FF2B5EF4-FFF2-40B4-BE49-F238E27FC236}">
                <a16:creationId xmlns:a16="http://schemas.microsoft.com/office/drawing/2014/main" id="{75350C16-1A62-A2C6-C4E5-29D5C61E23A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>
          <a:xfrm>
            <a:off x="6841786" y="3919382"/>
            <a:ext cx="381000" cy="381000"/>
          </a:xfrm>
          <a:prstGeom prst="rect">
            <a:avLst/>
          </a:prstGeom>
        </p:spPr>
      </p:pic>
      <p:pic>
        <p:nvPicPr>
          <p:cNvPr id="46" name="Graphic 45" descr="NAT gateway resource icon for the Amazon VPC service.&#10;">
            <a:extLst>
              <a:ext uri="{FF2B5EF4-FFF2-40B4-BE49-F238E27FC236}">
                <a16:creationId xmlns:a16="http://schemas.microsoft.com/office/drawing/2014/main" id="{864787D3-4347-3FF1-DC47-B6E23347910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255863" y="2399332"/>
            <a:ext cx="457200" cy="457200"/>
          </a:xfrm>
          <a:prstGeom prst="rect">
            <a:avLst/>
          </a:prstGeom>
        </p:spPr>
      </p:pic>
      <p:pic>
        <p:nvPicPr>
          <p:cNvPr id="47" name="Graphic 60" descr="Instance resource icon for the Amazon EC2 service.">
            <a:extLst>
              <a:ext uri="{FF2B5EF4-FFF2-40B4-BE49-F238E27FC236}">
                <a16:creationId xmlns:a16="http://schemas.microsoft.com/office/drawing/2014/main" id="{3125C9D3-542E-CE0D-112D-CFCB471097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 bwMode="auto">
          <a:xfrm>
            <a:off x="4255863" y="441701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BB151537-691E-A34D-A9B5-F91DB6BB78DA}"/>
              </a:ext>
            </a:extLst>
          </p:cNvPr>
          <p:cNvSpPr txBox="1"/>
          <p:nvPr/>
        </p:nvSpPr>
        <p:spPr>
          <a:xfrm>
            <a:off x="2856290" y="1881888"/>
            <a:ext cx="11608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192.168.0.0/16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A82B3AE-24E4-F108-46DD-C5F765830683}"/>
              </a:ext>
            </a:extLst>
          </p:cNvPr>
          <p:cNvSpPr txBox="1"/>
          <p:nvPr/>
        </p:nvSpPr>
        <p:spPr>
          <a:xfrm>
            <a:off x="4419807" y="2195156"/>
            <a:ext cx="9973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192.168.0.0/24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C90B9DC-23D4-5506-EDA9-F39DD3C6F86A}"/>
              </a:ext>
            </a:extLst>
          </p:cNvPr>
          <p:cNvSpPr txBox="1"/>
          <p:nvPr/>
        </p:nvSpPr>
        <p:spPr>
          <a:xfrm>
            <a:off x="4363135" y="3976358"/>
            <a:ext cx="1063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192.168.10.0/24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186262F-0326-A34E-F0AD-0EE477D9EA9C}"/>
              </a:ext>
            </a:extLst>
          </p:cNvPr>
          <p:cNvSpPr txBox="1"/>
          <p:nvPr/>
        </p:nvSpPr>
        <p:spPr>
          <a:xfrm>
            <a:off x="8291528" y="2069353"/>
            <a:ext cx="9973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192.168.1.0/24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2B883FB-4852-92E4-DF05-0CAD1F4EF6C9}"/>
              </a:ext>
            </a:extLst>
          </p:cNvPr>
          <p:cNvSpPr txBox="1"/>
          <p:nvPr/>
        </p:nvSpPr>
        <p:spPr>
          <a:xfrm>
            <a:off x="8286340" y="3984969"/>
            <a:ext cx="1063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192.168.11.0/24</a:t>
            </a:r>
          </a:p>
        </p:txBody>
      </p:sp>
      <p:pic>
        <p:nvPicPr>
          <p:cNvPr id="2" name="Graphic 60" descr="Instance resource icon for the Amazon EC2 service.">
            <a:extLst>
              <a:ext uri="{FF2B5EF4-FFF2-40B4-BE49-F238E27FC236}">
                <a16:creationId xmlns:a16="http://schemas.microsoft.com/office/drawing/2014/main" id="{5AC314CF-4D16-1B24-61C7-47E0E4610A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 bwMode="auto">
          <a:xfrm>
            <a:off x="3113557" y="264272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Graphic 7" descr="Route table resource icon for the Amazon Route 53 service.">
            <a:extLst>
              <a:ext uri="{FF2B5EF4-FFF2-40B4-BE49-F238E27FC236}">
                <a16:creationId xmlns:a16="http://schemas.microsoft.com/office/drawing/2014/main" id="{C5F73E64-8AC9-A560-90B5-7F066AFB4F4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084958" y="3305021"/>
            <a:ext cx="457200" cy="457200"/>
          </a:xfrm>
          <a:prstGeom prst="rect">
            <a:avLst/>
          </a:prstGeom>
        </p:spPr>
      </p:pic>
      <p:pic>
        <p:nvPicPr>
          <p:cNvPr id="11" name="Graphic 10" descr="Route table resource icon for the Amazon Route 53 service.">
            <a:extLst>
              <a:ext uri="{FF2B5EF4-FFF2-40B4-BE49-F238E27FC236}">
                <a16:creationId xmlns:a16="http://schemas.microsoft.com/office/drawing/2014/main" id="{CDA240EF-D1FE-D131-8437-BEB5FBAF832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053761" y="4516064"/>
            <a:ext cx="457200" cy="4572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36DA273-CE80-99E4-C98B-F9701E97D9CA}"/>
              </a:ext>
            </a:extLst>
          </p:cNvPr>
          <p:cNvSpPr txBox="1"/>
          <p:nvPr/>
        </p:nvSpPr>
        <p:spPr>
          <a:xfrm>
            <a:off x="4137084" y="3520404"/>
            <a:ext cx="7505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WebServer01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EAA3914-FBDF-5287-9775-DB53EC0AA7AB}"/>
              </a:ext>
            </a:extLst>
          </p:cNvPr>
          <p:cNvSpPr txBox="1"/>
          <p:nvPr/>
        </p:nvSpPr>
        <p:spPr>
          <a:xfrm>
            <a:off x="3016691" y="3064743"/>
            <a:ext cx="7120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Bastion Host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EC03D9A-5420-E297-024E-0D4630E6C41D}"/>
              </a:ext>
            </a:extLst>
          </p:cNvPr>
          <p:cNvSpPr txBox="1"/>
          <p:nvPr/>
        </p:nvSpPr>
        <p:spPr>
          <a:xfrm>
            <a:off x="4074828" y="4814328"/>
            <a:ext cx="86113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Client  Linux VM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382B280-15DC-62EF-DE58-9CE33571B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875866" y="2895056"/>
            <a:ext cx="4472850" cy="860158"/>
          </a:xfrm>
          <a:prstGeom prst="rect">
            <a:avLst/>
          </a:prstGeom>
          <a:noFill/>
          <a:ln w="15875">
            <a:solidFill>
              <a:srgbClr val="ED71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265BD746-BE89-B704-224D-74520B2CF9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rcRect/>
          <a:stretch/>
        </p:blipFill>
        <p:spPr>
          <a:xfrm>
            <a:off x="5945123" y="2899187"/>
            <a:ext cx="362984" cy="381000"/>
          </a:xfrm>
          <a:prstGeom prst="rect">
            <a:avLst/>
          </a:prstGeom>
        </p:spPr>
      </p:pic>
      <p:pic>
        <p:nvPicPr>
          <p:cNvPr id="26" name="Graphic 60" descr="Instance resource icon for the Amazon EC2 service.">
            <a:extLst>
              <a:ext uri="{FF2B5EF4-FFF2-40B4-BE49-F238E27FC236}">
                <a16:creationId xmlns:a16="http://schemas.microsoft.com/office/drawing/2014/main" id="{C9CD9C4E-25D4-80B6-A38F-51E4B40E7B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 bwMode="auto">
          <a:xfrm>
            <a:off x="7397069" y="29718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431E571F-7E02-A5EB-D6FF-CEF7D3C45FD9}"/>
              </a:ext>
            </a:extLst>
          </p:cNvPr>
          <p:cNvSpPr txBox="1"/>
          <p:nvPr/>
        </p:nvSpPr>
        <p:spPr>
          <a:xfrm>
            <a:off x="7250406" y="3446769"/>
            <a:ext cx="7505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WebServer02</a:t>
            </a:r>
          </a:p>
        </p:txBody>
      </p:sp>
      <p:sp>
        <p:nvSpPr>
          <p:cNvPr id="28" name="TextBox 12">
            <a:extLst>
              <a:ext uri="{FF2B5EF4-FFF2-40B4-BE49-F238E27FC236}">
                <a16:creationId xmlns:a16="http://schemas.microsoft.com/office/drawing/2014/main" id="{2DD2AE91-538F-03D5-4F1D-E32D748DEF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9148" y="3253855"/>
            <a:ext cx="140335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AutoScaling Group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52FD8BA-8107-3191-14FA-DA12082AE3AF}"/>
              </a:ext>
            </a:extLst>
          </p:cNvPr>
          <p:cNvSpPr/>
          <p:nvPr/>
        </p:nvSpPr>
        <p:spPr>
          <a:xfrm>
            <a:off x="3044643" y="5021107"/>
            <a:ext cx="2385889" cy="1059475"/>
          </a:xfrm>
          <a:prstGeom prst="rect">
            <a:avLst/>
          </a:prstGeom>
          <a:noFill/>
          <a:ln w="15875">
            <a:solidFill>
              <a:srgbClr val="00A4A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 bIns="45720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 subnet</a:t>
            </a:r>
          </a:p>
        </p:txBody>
      </p:sp>
      <p:pic>
        <p:nvPicPr>
          <p:cNvPr id="30" name="Graphic 2" descr="Private subnet group icon. ">
            <a:extLst>
              <a:ext uri="{FF2B5EF4-FFF2-40B4-BE49-F238E27FC236}">
                <a16:creationId xmlns:a16="http://schemas.microsoft.com/office/drawing/2014/main" id="{C9018171-3B4E-3DB5-17A7-A121BC93EBE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>
          <a:xfrm>
            <a:off x="3031732" y="5033237"/>
            <a:ext cx="381000" cy="381000"/>
          </a:xfrm>
          <a:prstGeom prst="rect">
            <a:avLst/>
          </a:prstGeom>
        </p:spPr>
      </p:pic>
      <p:pic>
        <p:nvPicPr>
          <p:cNvPr id="31" name="Graphic 2" descr="Private subnet group icon. ">
            <a:extLst>
              <a:ext uri="{FF2B5EF4-FFF2-40B4-BE49-F238E27FC236}">
                <a16:creationId xmlns:a16="http://schemas.microsoft.com/office/drawing/2014/main" id="{0BD376FC-4879-31D3-8B8C-2BEEC3ECE08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>
          <a:xfrm>
            <a:off x="6865111" y="5086388"/>
            <a:ext cx="381000" cy="381000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45879436-D20C-A0DA-E4BD-C9D434664F48}"/>
              </a:ext>
            </a:extLst>
          </p:cNvPr>
          <p:cNvSpPr/>
          <p:nvPr/>
        </p:nvSpPr>
        <p:spPr>
          <a:xfrm>
            <a:off x="6855252" y="5070432"/>
            <a:ext cx="2490853" cy="1059475"/>
          </a:xfrm>
          <a:prstGeom prst="rect">
            <a:avLst/>
          </a:prstGeom>
          <a:noFill/>
          <a:ln w="15875">
            <a:solidFill>
              <a:srgbClr val="00A4A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 bIns="45720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 subnet</a:t>
            </a:r>
          </a:p>
        </p:txBody>
      </p:sp>
      <p:pic>
        <p:nvPicPr>
          <p:cNvPr id="33" name="Graphic 31" descr="Bucket with objects resource icon for the S3 service.">
            <a:extLst>
              <a:ext uri="{FF2B5EF4-FFF2-40B4-BE49-F238E27FC236}">
                <a16:creationId xmlns:a16="http://schemas.microsoft.com/office/drawing/2014/main" id="{CA011258-0CAB-97FB-1654-F8C464E710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rcRect/>
          <a:stretch/>
        </p:blipFill>
        <p:spPr bwMode="auto">
          <a:xfrm>
            <a:off x="10373916" y="256273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Graphic 33" descr="Endpoints resource icon for the Amazon VPC service.&#10;">
            <a:extLst>
              <a:ext uri="{FF2B5EF4-FFF2-40B4-BE49-F238E27FC236}">
                <a16:creationId xmlns:a16="http://schemas.microsoft.com/office/drawing/2014/main" id="{5467A7D6-11C9-B567-23C4-0D4DCA4E02B5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9707015" y="5238788"/>
            <a:ext cx="457200" cy="457200"/>
          </a:xfrm>
          <a:prstGeom prst="rect">
            <a:avLst/>
          </a:prstGeom>
        </p:spPr>
      </p:pic>
      <p:pic>
        <p:nvPicPr>
          <p:cNvPr id="36" name="Graphic 35" descr="Application Load Balancer resource icon for the Elastic Load Balancing service.">
            <a:extLst>
              <a:ext uri="{FF2B5EF4-FFF2-40B4-BE49-F238E27FC236}">
                <a16:creationId xmlns:a16="http://schemas.microsoft.com/office/drawing/2014/main" id="{CEE3C0DB-2FCC-DED1-3C05-F188B7E6C254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5860372" y="2149481"/>
            <a:ext cx="457200" cy="457200"/>
          </a:xfrm>
          <a:prstGeom prst="rect">
            <a:avLst/>
          </a:prstGeom>
        </p:spPr>
      </p:pic>
      <p:sp>
        <p:nvSpPr>
          <p:cNvPr id="37" name="TextBox 19">
            <a:extLst>
              <a:ext uri="{FF2B5EF4-FFF2-40B4-BE49-F238E27FC236}">
                <a16:creationId xmlns:a16="http://schemas.microsoft.com/office/drawing/2014/main" id="{E3E61264-D498-C39D-1319-F9F3E9AA8F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520" y="2537052"/>
            <a:ext cx="131331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Application Load </a:t>
            </a:r>
            <a:b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Balancer</a:t>
            </a:r>
          </a:p>
        </p:txBody>
      </p:sp>
      <p:pic>
        <p:nvPicPr>
          <p:cNvPr id="53" name="Graphic 60" descr="Instance resource icon for the Amazon EC2 service.">
            <a:extLst>
              <a:ext uri="{FF2B5EF4-FFF2-40B4-BE49-F238E27FC236}">
                <a16:creationId xmlns:a16="http://schemas.microsoft.com/office/drawing/2014/main" id="{70362D09-9ABB-DC72-3FBC-A9DD923331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 bwMode="auto">
          <a:xfrm>
            <a:off x="7469893" y="428746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CA7BA183-323A-526C-200A-2ABC3F4F091F}"/>
              </a:ext>
            </a:extLst>
          </p:cNvPr>
          <p:cNvSpPr txBox="1"/>
          <p:nvPr/>
        </p:nvSpPr>
        <p:spPr>
          <a:xfrm>
            <a:off x="7313283" y="4762401"/>
            <a:ext cx="7873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Client Win VM</a:t>
            </a:r>
          </a:p>
        </p:txBody>
      </p:sp>
      <p:sp>
        <p:nvSpPr>
          <p:cNvPr id="55" name="Rectangle 54" descr="AZ group border">
            <a:extLst>
              <a:ext uri="{FF2B5EF4-FFF2-40B4-BE49-F238E27FC236}">
                <a16:creationId xmlns:a16="http://schemas.microsoft.com/office/drawing/2014/main" id="{C97424F4-25F6-9749-23EA-BC6FD9E560A3}"/>
              </a:ext>
            </a:extLst>
          </p:cNvPr>
          <p:cNvSpPr/>
          <p:nvPr/>
        </p:nvSpPr>
        <p:spPr>
          <a:xfrm>
            <a:off x="10034504" y="2351440"/>
            <a:ext cx="1073507" cy="996197"/>
          </a:xfrm>
          <a:prstGeom prst="rect">
            <a:avLst/>
          </a:prstGeom>
          <a:noFill/>
          <a:ln w="15875">
            <a:solidFill>
              <a:srgbClr val="00A4A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>
              <a:solidFill>
                <a:schemeClr val="accent3"/>
              </a:solidFill>
            </a:endParaRPr>
          </a:p>
        </p:txBody>
      </p:sp>
      <p:pic>
        <p:nvPicPr>
          <p:cNvPr id="56" name="Graphic 55" descr="Elastic network interface resource icon for the Amazon VPC service.&#10;">
            <a:extLst>
              <a:ext uri="{FF2B5EF4-FFF2-40B4-BE49-F238E27FC236}">
                <a16:creationId xmlns:a16="http://schemas.microsoft.com/office/drawing/2014/main" id="{E726FB54-E304-2463-33C5-E12AAA9D48FE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4294241" y="5361367"/>
            <a:ext cx="457200" cy="457200"/>
          </a:xfrm>
          <a:prstGeom prst="rect">
            <a:avLst/>
          </a:prstGeom>
        </p:spPr>
      </p:pic>
      <p:sp>
        <p:nvSpPr>
          <p:cNvPr id="57" name="TextBox 18">
            <a:extLst>
              <a:ext uri="{FF2B5EF4-FFF2-40B4-BE49-F238E27FC236}">
                <a16:creationId xmlns:a16="http://schemas.microsoft.com/office/drawing/2014/main" id="{C2372285-3901-A2EB-9073-325FD82A61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1415" y="5750235"/>
            <a:ext cx="134285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Elastic network interface</a:t>
            </a:r>
          </a:p>
        </p:txBody>
      </p:sp>
      <p:pic>
        <p:nvPicPr>
          <p:cNvPr id="58" name="Graphic 24" descr="Amazon Simple Notification Service (Amazon SNS) service icon.">
            <a:extLst>
              <a:ext uri="{FF2B5EF4-FFF2-40B4-BE49-F238E27FC236}">
                <a16:creationId xmlns:a16="http://schemas.microsoft.com/office/drawing/2014/main" id="{FCECEDB6-81BB-A9D4-29DD-2D168CE1AF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rcRect/>
          <a:stretch/>
        </p:blipFill>
        <p:spPr bwMode="auto">
          <a:xfrm>
            <a:off x="10358058" y="3742835"/>
            <a:ext cx="452666" cy="452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" name="Rectangle 58" descr="AZ group border">
            <a:extLst>
              <a:ext uri="{FF2B5EF4-FFF2-40B4-BE49-F238E27FC236}">
                <a16:creationId xmlns:a16="http://schemas.microsoft.com/office/drawing/2014/main" id="{BA26E750-8AC2-9C8B-D9EE-A2162B335462}"/>
              </a:ext>
            </a:extLst>
          </p:cNvPr>
          <p:cNvSpPr/>
          <p:nvPr/>
        </p:nvSpPr>
        <p:spPr>
          <a:xfrm>
            <a:off x="10034503" y="3488256"/>
            <a:ext cx="1073507" cy="996197"/>
          </a:xfrm>
          <a:prstGeom prst="rect">
            <a:avLst/>
          </a:prstGeom>
          <a:noFill/>
          <a:ln w="15875">
            <a:solidFill>
              <a:srgbClr val="00A4A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>
              <a:solidFill>
                <a:schemeClr val="accent3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B2A4722-DAC8-20D9-2AC0-8177C02C0A7B}"/>
              </a:ext>
            </a:extLst>
          </p:cNvPr>
          <p:cNvSpPr txBox="1"/>
          <p:nvPr/>
        </p:nvSpPr>
        <p:spPr>
          <a:xfrm>
            <a:off x="10102424" y="4177271"/>
            <a:ext cx="100018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SNS</a:t>
            </a:r>
            <a:endParaRPr lang="en-US" sz="10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BEEC1D0-8940-6A25-E5AC-5B0A20EBCBB6}"/>
              </a:ext>
            </a:extLst>
          </p:cNvPr>
          <p:cNvSpPr txBox="1"/>
          <p:nvPr/>
        </p:nvSpPr>
        <p:spPr>
          <a:xfrm>
            <a:off x="10450637" y="3037586"/>
            <a:ext cx="36008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S3</a:t>
            </a:r>
          </a:p>
        </p:txBody>
      </p:sp>
      <p:sp>
        <p:nvSpPr>
          <p:cNvPr id="63" name="TextBox 18">
            <a:extLst>
              <a:ext uri="{FF2B5EF4-FFF2-40B4-BE49-F238E27FC236}">
                <a16:creationId xmlns:a16="http://schemas.microsoft.com/office/drawing/2014/main" id="{98DF7673-29D3-AE44-CDB3-D14790E5A6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12885" y="5654380"/>
            <a:ext cx="134285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Endpoint</a:t>
            </a:r>
          </a:p>
        </p:txBody>
      </p:sp>
      <p:pic>
        <p:nvPicPr>
          <p:cNvPr id="64" name="Graphic 63" descr="Route table resource icon for the Amazon Route 53 service.">
            <a:extLst>
              <a:ext uri="{FF2B5EF4-FFF2-40B4-BE49-F238E27FC236}">
                <a16:creationId xmlns:a16="http://schemas.microsoft.com/office/drawing/2014/main" id="{02592FB6-643C-75F3-697D-424F9E43D42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042437" y="5626156"/>
            <a:ext cx="457200" cy="457200"/>
          </a:xfrm>
          <a:prstGeom prst="rect">
            <a:avLst/>
          </a:prstGeom>
        </p:spPr>
      </p:pic>
      <p:pic>
        <p:nvPicPr>
          <p:cNvPr id="65" name="Graphic 64" descr="Route table resource icon for the Amazon Route 53 service.">
            <a:extLst>
              <a:ext uri="{FF2B5EF4-FFF2-40B4-BE49-F238E27FC236}">
                <a16:creationId xmlns:a16="http://schemas.microsoft.com/office/drawing/2014/main" id="{D3278A21-2C71-BBBA-A4B8-CDB69562818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878510" y="5672001"/>
            <a:ext cx="457200" cy="457200"/>
          </a:xfrm>
          <a:prstGeom prst="rect">
            <a:avLst/>
          </a:prstGeom>
        </p:spPr>
      </p:pic>
      <p:pic>
        <p:nvPicPr>
          <p:cNvPr id="66" name="Graphic 65" descr="Route table resource icon for the Amazon Route 53 service.">
            <a:extLst>
              <a:ext uri="{FF2B5EF4-FFF2-40B4-BE49-F238E27FC236}">
                <a16:creationId xmlns:a16="http://schemas.microsoft.com/office/drawing/2014/main" id="{6FAF4818-00FE-B9FF-0EC1-0F5BBE289C8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871117" y="4509595"/>
            <a:ext cx="457200" cy="457200"/>
          </a:xfrm>
          <a:prstGeom prst="rect">
            <a:avLst/>
          </a:prstGeom>
        </p:spPr>
      </p:pic>
      <p:pic>
        <p:nvPicPr>
          <p:cNvPr id="67" name="Graphic 66" descr="Route table resource icon for the Amazon Route 53 service.">
            <a:extLst>
              <a:ext uri="{FF2B5EF4-FFF2-40B4-BE49-F238E27FC236}">
                <a16:creationId xmlns:a16="http://schemas.microsoft.com/office/drawing/2014/main" id="{7D5B6E90-9368-2B3A-C937-4D88EF1FB6C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851690" y="3316826"/>
            <a:ext cx="457200" cy="457200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15BE5750-4E3D-C3A8-617C-5D02292A9924}"/>
              </a:ext>
            </a:extLst>
          </p:cNvPr>
          <p:cNvSpPr txBox="1"/>
          <p:nvPr/>
        </p:nvSpPr>
        <p:spPr>
          <a:xfrm>
            <a:off x="4658088" y="2497593"/>
            <a:ext cx="76815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NAT Gateway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41ABC1D-6AB6-27C0-4806-6B95C94751BC}"/>
              </a:ext>
            </a:extLst>
          </p:cNvPr>
          <p:cNvSpPr txBox="1"/>
          <p:nvPr/>
        </p:nvSpPr>
        <p:spPr>
          <a:xfrm>
            <a:off x="4305133" y="5062839"/>
            <a:ext cx="1063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192.168.20.0/24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1496624-7928-7240-07D1-EE89192466AD}"/>
              </a:ext>
            </a:extLst>
          </p:cNvPr>
          <p:cNvSpPr txBox="1"/>
          <p:nvPr/>
        </p:nvSpPr>
        <p:spPr>
          <a:xfrm>
            <a:off x="8244727" y="5130572"/>
            <a:ext cx="1063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192.168.21.0/24</a:t>
            </a:r>
          </a:p>
        </p:txBody>
      </p:sp>
    </p:spTree>
    <p:extLst>
      <p:ext uri="{BB962C8B-B14F-4D97-AF65-F5344CB8AC3E}">
        <p14:creationId xmlns:p14="http://schemas.microsoft.com/office/powerpoint/2010/main" val="23906578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2602</TotalTime>
  <Words>60</Words>
  <Application>Microsoft Macintosh PowerPoint</Application>
  <PresentationFormat>Widescreen</PresentationFormat>
  <Paragraphs>30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Thet Pying Soe</dc:creator>
  <cp:lastModifiedBy>Thet Pying Soe</cp:lastModifiedBy>
  <cp:revision>32</cp:revision>
  <dcterms:created xsi:type="dcterms:W3CDTF">2023-12-16T12:33:19Z</dcterms:created>
  <dcterms:modified xsi:type="dcterms:W3CDTF">2023-12-25T06:36:24Z</dcterms:modified>
</cp:coreProperties>
</file>