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</p:sldIdLst>
  <p:sldSz cy="5143500" cx="9144000"/>
  <p:notesSz cx="6858000" cy="9144000"/>
  <p:embeddedFontLst>
    <p:embeddedFont>
      <p:font typeface="Average"/>
      <p:regular r:id="rId64"/>
    </p:embeddedFont>
    <p:embeddedFont>
      <p:font typeface="Oswald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Average-regular.fntdata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Oswald-bold.fntdata"/><Relationship Id="rId21" Type="http://schemas.openxmlformats.org/officeDocument/2006/relationships/slide" Target="slides/slide17.xml"/><Relationship Id="rId65" Type="http://schemas.openxmlformats.org/officeDocument/2006/relationships/font" Target="fonts/Oswald-regular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76e3c1ae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76e3c1a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76e3c1a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76e3c1a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76e3c1a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76e3c1a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76e3c1a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76e3c1a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76e3c1ae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76e3c1a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76e3c1ae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76e3c1a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76e3c1ae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76e3c1ae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76e3c1ae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76e3c1ae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76e3c1ae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676e3c1a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76e3c1a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676e3c1a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76e3c1a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76e3c1a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76e3c1ae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676e3c1ae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76e3c1ae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676e3c1ae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76e3c1ae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76e3c1a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76e3c1ae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76e3c1ae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76e3c1ae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676e3c1ae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676e3c1ae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676e3c1ae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676e3c1ae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676e3c1ae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676e3c1ae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676e3c1ae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76e3c1a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676e3c1a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676e3c1ae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676e3c1ae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76e3c1a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76e3c1a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676e3c1ae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676e3c1ae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676e3c1ae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676e3c1ae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676e3c1ae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676e3c1ae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676e3c1ae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676e3c1ae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676e3c1ae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676e3c1ae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676e3c1ae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676e3c1ae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76e3c1ae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76e3c1ae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676e3c1ae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676e3c1ae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676e3c1ae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676e3c1ae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76e3c1ae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76e3c1ae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76e3c1a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76e3c1a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676e3c1ae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676e3c1ae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76e3c1ae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76e3c1a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676e3c1ae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676e3c1ae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76e3c1ae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676e3c1ae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676e3c1ae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676e3c1ae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676e3c1ae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676e3c1ae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676e3c1ae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676e3c1ae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76e3c1ae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676e3c1ae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76e3c1ae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676e3c1ae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76e3c1ae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76e3c1a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76e3c1a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76e3c1a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676e3c1ae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676e3c1ae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76e3c1a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676e3c1a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676e3c1ae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676e3c1ae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676e3c1ae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676e3c1ae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676e3c1ae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676e3c1ae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76e3c1ae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676e3c1ae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676e3c1ae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676e3c1ae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676e3c1ae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676e3c1ae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676e3c1ae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676e3c1ae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676e3c1ae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676e3c1ae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76e3c1a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76e3c1a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76e3c1ae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76e3c1a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76e3c1a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76e3c1a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76e3c1ae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76e3c1ae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allLogo-Raster.png"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894175" y="3968250"/>
            <a:ext cx="938125" cy="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allLogo-Raster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894175" y="3968250"/>
            <a:ext cx="938125" cy="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allLogo-Raster.png"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894175" y="3968250"/>
            <a:ext cx="938125" cy="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allLogo-Raster.png"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894175" y="3968250"/>
            <a:ext cx="938125" cy="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allLogo-Raster.png"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894175" y="3968250"/>
            <a:ext cx="938125" cy="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allLogo-Raster.png"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894175" y="3968250"/>
            <a:ext cx="938125" cy="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rackspace.com/blog/why-i-use-saltstack/" TargetMode="External"/><Relationship Id="rId4" Type="http://schemas.openxmlformats.org/officeDocument/2006/relationships/hyperlink" Target="https://youtu.be/UalzJq40xMk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ocs.saltstack.com/en/getstarted/fundamentals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ocs.saltstack.com/en/getstarted/fundamentals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ocs.saltstack.com/en/getstarted/fundamentals/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ocs.saltstack.com/en/getstarted/fundamentals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ocs.saltstack.com/en/getstarted/fundamental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docs.saltstack.com/en/getstarted/fundamentals/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ocs.saltstack.com/en/getstarted/fundamentals/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ocs.saltstack.com/en/getstarted/fundamentals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8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github.com/bougie/salt-iocage-formula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docs.saltstack.com/en/latest/topics/installation/freebsd.html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404933" y="9353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Automating FreeBSD Jails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IOCage and SaltStack</a:t>
            </a:r>
            <a:endParaRPr/>
          </a:p>
        </p:txBody>
      </p:sp>
      <p:pic>
        <p:nvPicPr>
          <p:cNvPr descr="SmallLogo-Raster.png"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275" y="2559250"/>
            <a:ext cx="8286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What is iocage? (Features)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Utilizes ZFS for Jail Datasets and Snapshot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Templates, Clones, BaseJails, and Fully Indepentent Jails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networking stacks (vnet)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 IP based jails (non-vnet)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Limits (CPU, RAM, FileSystem Quotas,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 and Import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Manual Setup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Manual Setup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FreeBSD with ZFS for Jails (We’ll use ZFS on root)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Manual Setup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55675"/>
            <a:ext cx="6858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Manual Setup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55675"/>
            <a:ext cx="6858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Manual Setup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55675"/>
            <a:ext cx="6858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Manual Setup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FreeBSD with ZFS for Jails (We’ll use ZFS on root)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iocage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Manual Setup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55675"/>
            <a:ext cx="6858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/>
          <p:nvPr/>
        </p:nvSpPr>
        <p:spPr>
          <a:xfrm>
            <a:off x="2221725" y="895800"/>
            <a:ext cx="1805100" cy="306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Manual Setup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FreeBSD with ZFS for Jails (We’ll use ZFS on root)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iocage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Fetch a release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Manual Setup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55675"/>
            <a:ext cx="6858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/>
          <p:nvPr/>
        </p:nvSpPr>
        <p:spPr>
          <a:xfrm>
            <a:off x="2268000" y="873650"/>
            <a:ext cx="1140000" cy="294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1315350" y="2246825"/>
            <a:ext cx="1207200" cy="294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832400" y="1152475"/>
            <a:ext cx="39999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Yukaia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Systems Administrator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Automobile Enthusiast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PortAParty Co-Creator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theTransistor Founder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OpenWest Core Team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Blackhat Volunteer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Dr.Pepper Connoisseur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Hardware / Server Nerd</a:t>
            </a:r>
            <a:endParaRPr/>
          </a:p>
        </p:txBody>
      </p:sp>
      <p:pic>
        <p:nvPicPr>
          <p:cNvPr descr="DSCF3178.JPG"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13978"/>
          <a:stretch/>
        </p:blipFill>
        <p:spPr>
          <a:xfrm>
            <a:off x="5918775" y="1152475"/>
            <a:ext cx="1652600" cy="10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Who?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3999900" cy="3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d3c4f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Systems Admin / DevOps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Software Developer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PortAParty Co-Creator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theTransistor Founder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OpenWest Core Team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BlackHat Volunteer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Caffeine Addict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Electronic Badge Designer</a:t>
            </a:r>
            <a:endParaRPr/>
          </a:p>
        </p:txBody>
      </p:sp>
      <p:pic>
        <p:nvPicPr>
          <p:cNvPr descr="IMG_0943.JPG" id="76" name="Google Shape;76;p14"/>
          <p:cNvPicPr preferRelativeResize="0"/>
          <p:nvPr/>
        </p:nvPicPr>
        <p:blipFill rotWithShape="1">
          <a:blip r:embed="rId4">
            <a:alphaModFix/>
          </a:blip>
          <a:srcRect b="0" l="0" r="12633" t="0"/>
          <a:stretch/>
        </p:blipFill>
        <p:spPr>
          <a:xfrm>
            <a:off x="1485349" y="1154438"/>
            <a:ext cx="1652599" cy="1063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Manual Setup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FreeBSD with ZFS for Jails (We’ll use ZFS on root)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iocage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Fetch a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Jail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Manual Setup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55675"/>
            <a:ext cx="6858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3"/>
          <p:cNvSpPr/>
          <p:nvPr/>
        </p:nvSpPr>
        <p:spPr>
          <a:xfrm>
            <a:off x="2198575" y="833150"/>
            <a:ext cx="2592000" cy="399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Manual Setup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55675"/>
            <a:ext cx="6858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4"/>
          <p:cNvSpPr/>
          <p:nvPr/>
        </p:nvSpPr>
        <p:spPr>
          <a:xfrm>
            <a:off x="2239050" y="3928475"/>
            <a:ext cx="1238100" cy="33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Manual Setup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FreeBSD with ZFS for Jails (We’ll use ZFS on root)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iocage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Fetch a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Jail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a Jail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Manual Setup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55675"/>
            <a:ext cx="6858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/>
          <p:nvPr/>
        </p:nvSpPr>
        <p:spPr>
          <a:xfrm>
            <a:off x="2204350" y="879425"/>
            <a:ext cx="2031000" cy="30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Manual Setup</a:t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55675"/>
            <a:ext cx="6858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Manual Setup</a:t>
            </a:r>
            <a:endParaRPr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FreeBSD with ZFS for Jails (We’ll use ZFS on root)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iocage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Fetch a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Jail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a Jail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Autostart Jails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Add “iocage_enable=YES” to /etc/rc.conf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Run: iocage set boot=on UUID|TAG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Ex: iocage set boot=on sausages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Console into a Jail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Manual Setup</a:t>
            </a:r>
            <a:endParaRPr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55675"/>
            <a:ext cx="6858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9"/>
          <p:cNvSpPr/>
          <p:nvPr/>
        </p:nvSpPr>
        <p:spPr>
          <a:xfrm>
            <a:off x="2175425" y="891000"/>
            <a:ext cx="2244900" cy="294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Manual Setup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FreeBSD with ZFS for Jails (We’ll use ZFS on root)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iocage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Fetch a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Jail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a Jail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Autostart Jails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Add “iocage_enable=YES” to /etc/rc.conf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Run: iocage set boot=on UUID|TAG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Ex: iocage set boot=on sausages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Console into a Jail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Destroy a Jail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Manual Setup</a:t>
            </a:r>
            <a:endParaRPr/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55675"/>
            <a:ext cx="6858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1"/>
          <p:cNvSpPr/>
          <p:nvPr/>
        </p:nvSpPr>
        <p:spPr>
          <a:xfrm>
            <a:off x="2256425" y="867850"/>
            <a:ext cx="2215800" cy="306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Info&gt;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d3c4f@sausage.land</a:t>
            </a:r>
            <a:endParaRPr sz="4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/>
              <a:t>yukaia@sausage.land</a:t>
            </a:r>
            <a:endParaRPr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924" y="505674"/>
            <a:ext cx="4132175" cy="41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What is SaltStack?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What is SaltStack?</a:t>
            </a:r>
            <a:endParaRPr/>
          </a:p>
        </p:txBody>
      </p:sp>
      <p:sp>
        <p:nvSpPr>
          <p:cNvPr id="259" name="Google Shape;25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“a Python-based open-source configuration management software and remote execution engine”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What is SaltStack?</a:t>
            </a:r>
            <a:endParaRPr/>
          </a:p>
        </p:txBody>
      </p:sp>
      <p:pic>
        <p:nvPicPr>
          <p:cNvPr descr="Image result for saltstack vs traditional" id="265" name="Google Shape;2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25" y="1017725"/>
            <a:ext cx="3987800" cy="372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altstack vs traditional" id="266" name="Google Shape;26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925" y="1017725"/>
            <a:ext cx="2527300" cy="322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45"/>
          <p:cNvCxnSpPr/>
          <p:nvPr/>
        </p:nvCxnSpPr>
        <p:spPr>
          <a:xfrm>
            <a:off x="4738500" y="1134000"/>
            <a:ext cx="0" cy="37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Who is using SaltStack?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Who is using SaltStack?</a:t>
            </a:r>
            <a:endParaRPr/>
          </a:p>
        </p:txBody>
      </p:sp>
      <p:sp>
        <p:nvSpPr>
          <p:cNvPr id="278" name="Google Shape;27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Rackspace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https://developer.rackspace.com/blog/why-i-use-saltstack/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EMC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https://youtu.be/UalzJq40xMk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Kubernetes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Zillow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Photobucket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CloudFlare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HP Cloud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Quick overview of the basic components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Quick overview of the basic components</a:t>
            </a:r>
            <a:endParaRPr/>
          </a:p>
        </p:txBody>
      </p:sp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send commands and configurations to the Minions.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to run with a single master, even in large environments.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State Files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Top Files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Formulas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Pillars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Execution Modules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… &amp; more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Quick overview of the basic components</a:t>
            </a:r>
            <a:endParaRPr/>
          </a:p>
        </p:txBody>
      </p:sp>
      <p:sp>
        <p:nvSpPr>
          <p:cNvPr id="295" name="Google Shape;29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(sends commands, stores config stuffs)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system that is managed by the Master AND running the salt-minion service.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Receives commands and configurations from the Master.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running salt-minion service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Grains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Bits of information about the System that the salt-minion is running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information about requested command or configuration execution, or grain information.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Quick overview of the basic components</a:t>
            </a:r>
            <a:endParaRPr/>
          </a:p>
        </p:txBody>
      </p:sp>
      <p:sp>
        <p:nvSpPr>
          <p:cNvPr id="301" name="Google Shape;30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(sends commands, stores config stuffs)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Minion (receives and executes commands, configurations)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programs or scripts that are copied to the Minions from the Master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Distributed when “state.apply” is run, or when sync functions are executed.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 when requested by the master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information about execution in a (semi)standard format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be talking about today?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FreeBSD Jails (via iocage)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SaltStack Basics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SaltStack with FreeBSD Jails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Quick overview of the basic components</a:t>
            </a:r>
            <a:endParaRPr/>
          </a:p>
        </p:txBody>
      </p:sp>
      <p:sp>
        <p:nvSpPr>
          <p:cNvPr id="307" name="Google Shape;30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(sends commands, stores config stuffs)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Minion (receives and executes commands, configurations)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Modules (small programs, executed on the Minions)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Formulas aka 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Actual written representation of a System's Configuration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Entry point begins with “top.sls”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Files end with “.sls”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match Configurations to Minions in a variety of ways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Quick overview of the basic components</a:t>
            </a:r>
            <a:endParaRPr/>
          </a:p>
        </p:txBody>
      </p:sp>
      <p:sp>
        <p:nvSpPr>
          <p:cNvPr id="313" name="Google Shape;31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(sends commands, stores config stuffs)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Minion (receives and executes commands, configurations)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Modules (small programs, executed on the Minions)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Formulas aka States (System Configurations)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about each minion (OS, Memory, CPU,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pre-defined Grains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create any custom entry for each system as well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Stored on the Minion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Quick overview of the basic components</a:t>
            </a:r>
            <a:endParaRPr/>
          </a:p>
        </p:txBody>
      </p:sp>
      <p:sp>
        <p:nvSpPr>
          <p:cNvPr id="319" name="Google Shape;31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(sends commands, stores config stuffs)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Minion (receives and executes commands, configurations)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Modules (small programs, executed on the Minions)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Formulas aka States (System Configurations)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Grains (Minion Information)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Pillars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Stored Securely on the Master (not shared with Minions, unless explicitly asked)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User-Defined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store information such 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Ports, File Paths, Configuration Parameters, Passwords, Keys, etc.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Quick overview of the basic components</a:t>
            </a:r>
            <a:endParaRPr/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(sends commands, stores config stuffs)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Minion (receives and executes commands, configurations)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Modules (small programs, executed on the Minions)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Formulas aka States (System Configurations)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Grains (Minion Information)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Pillars (Secure Information)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and lots more.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Demo Time!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Demo Time!</a:t>
            </a:r>
            <a:endParaRPr/>
          </a:p>
        </p:txBody>
      </p:sp>
      <p:sp>
        <p:nvSpPr>
          <p:cNvPr id="336" name="Google Shape;336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Guide: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https://docs.saltstack.com/en/getstarted/fundamentals/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Demo Time!</a:t>
            </a:r>
            <a:endParaRPr/>
          </a:p>
        </p:txBody>
      </p:sp>
      <p:sp>
        <p:nvSpPr>
          <p:cNvPr id="342" name="Google Shape;34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Guide: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https://docs.saltstack.com/en/getstarted/fundamentals/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Spin up VirtualBox / Vagrant Demo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Demo Time!</a:t>
            </a:r>
            <a:endParaRPr/>
          </a:p>
        </p:txBody>
      </p:sp>
      <p:sp>
        <p:nvSpPr>
          <p:cNvPr id="348" name="Google Shape;348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Guide: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https://docs.saltstack.com/en/getstarted/fundamentals/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Spin up VirtualBox / Vagrant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Keys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Demo Time!</a:t>
            </a:r>
            <a:endParaRPr/>
          </a:p>
        </p:txBody>
      </p:sp>
      <p:sp>
        <p:nvSpPr>
          <p:cNvPr id="354" name="Google Shape;354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Guide: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https://docs.saltstack.com/en/getstarted/fundamentals/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Spin up VirtualBox / Vagrant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a command(s) and get data back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Get data back in misc formats (--out=[json|raw|txt|yaml|highstate|grains]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Demo Time!</a:t>
            </a:r>
            <a:endParaRPr/>
          </a:p>
        </p:txBody>
      </p:sp>
      <p:sp>
        <p:nvSpPr>
          <p:cNvPr id="360" name="Google Shape;360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Guide: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https://docs.saltstack.com/en/getstarted/fundamentals/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Spin up VirtualBox / Vagrant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a command(s) and get data back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Get data back in misc formats (--out=[json|raw|txt|yaml|highstate|grains]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What are these things?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Demo Time!</a:t>
            </a:r>
            <a:endParaRPr/>
          </a:p>
        </p:txBody>
      </p:sp>
      <p:sp>
        <p:nvSpPr>
          <p:cNvPr id="366" name="Google Shape;366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Guide: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https://docs.saltstack.com/en/getstarted/fundamentals/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Spin up VirtualBox / Vagrant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a command(s) and get data back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Get data back in misc formats (--out=[json|raw|txt|yaml|highstate|grains]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Demo Time!</a:t>
            </a:r>
            <a:endParaRPr/>
          </a:p>
        </p:txBody>
      </p:sp>
      <p:sp>
        <p:nvSpPr>
          <p:cNvPr id="372" name="Google Shape;37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Guide: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https://docs.saltstack.com/en/getstarted/fundamentals/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Spin up VirtualBox / Vagrant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a command(s) and get data back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Get data back in misc formats (--out=[json|raw|txt|yaml|highstate|grains]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File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SaltStack - Demo Time!</a:t>
            </a:r>
            <a:endParaRPr/>
          </a:p>
        </p:txBody>
      </p:sp>
      <p:sp>
        <p:nvSpPr>
          <p:cNvPr id="378" name="Google Shape;378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Guide: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https://docs.saltstack.com/en/getstarted/fundamentals/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Spin up VirtualBox / Vagrant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a command(s) and get data back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Get data back in misc formats (--out=[json|raw|txt|yaml|highstate|grains]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Functions, Pillars, Includes, Jinja, File Management, Salt-Cloud, etc.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COMBINE!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amo.githubusercontent.com/e8da87e2da2901ca20a6bd982bbbc319b8f0f4d9/687474703a2f2f696d61676573362e66616e706f702e636f6d2f696d6167652f70686f746f732f33363230303030302f416476656e747572652d54696d652d576974682d46696e6e2d616e642d4a616b652d696d6167652d616476656e747572652d74696d652d776974682d66696e6e2d616e642d6a616b652d33363231313236362d3738362d313031372e706e67" id="388" name="Google Shape;38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863" y="-239800"/>
            <a:ext cx="4342275" cy="56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iocage + salt : Ingredients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iocage + salt : Ingredients</a:t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FreeBSD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ZFS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iocage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salt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Iocage Formula for SaltStack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https://github.com/bougie/salt-iocage-formula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iocage + salt : Installation</a:t>
            </a:r>
            <a:endParaRPr/>
          </a:p>
        </p:txBody>
      </p:sp>
      <p:sp>
        <p:nvSpPr>
          <p:cNvPr id="405" name="Google Shape;405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Salt and Git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  <a:highlight>
                  <a:srgbClr val="000000"/>
                </a:highlight>
              </a:rPr>
              <a:t>pkg install py27-salt git</a:t>
            </a:r>
            <a:endParaRPr>
              <a:solidFill>
                <a:srgbClr val="00FF00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 the salt-iocage-formula repository to /usr/local/etc/salt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  <a:highlight>
                  <a:srgbClr val="000000"/>
                </a:highlight>
              </a:rPr>
              <a:t>c</a:t>
            </a:r>
            <a:r>
              <a:rPr lang="en">
                <a:solidFill>
                  <a:srgbClr val="00FF00"/>
                </a:solidFill>
                <a:highlight>
                  <a:srgbClr val="000000"/>
                </a:highlight>
              </a:rPr>
              <a:t>d /usr/local/etc/salt/</a:t>
            </a:r>
            <a:endParaRPr>
              <a:solidFill>
                <a:srgbClr val="00FF00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  <a:highlight>
                  <a:srgbClr val="000000"/>
                </a:highlight>
              </a:rPr>
              <a:t>g</a:t>
            </a:r>
            <a:r>
              <a:rPr lang="en">
                <a:solidFill>
                  <a:srgbClr val="00FF00"/>
                </a:solidFill>
                <a:highlight>
                  <a:srgbClr val="000000"/>
                </a:highlight>
              </a:rPr>
              <a:t>it clone https://github.com/bougie/salt-iocage-formula.git </a:t>
            </a:r>
            <a:endParaRPr>
              <a:solidFill>
                <a:srgbClr val="00FF00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iocage + salt : Configuration</a:t>
            </a:r>
            <a:endParaRPr/>
          </a:p>
        </p:txBody>
      </p:sp>
      <p:sp>
        <p:nvSpPr>
          <p:cNvPr id="411" name="Google Shape;411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 Salt-Master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We’ll use the Base System, but this could easily be another system, or even a jail.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up the master config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■"/>
            </a:pPr>
            <a:r>
              <a:rPr lang="en">
                <a:solidFill>
                  <a:srgbClr val="00FF00"/>
                </a:solidFill>
                <a:highlight>
                  <a:srgbClr val="000000"/>
                </a:highlight>
              </a:rPr>
              <a:t>cp /usr/local/etc/salt/master.sample /usr/local/etc/salt/master</a:t>
            </a:r>
            <a:endParaRPr>
              <a:solidFill>
                <a:srgbClr val="00FF00"/>
              </a:solidFill>
              <a:highlight>
                <a:srgbClr val="000000"/>
              </a:highlight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■"/>
            </a:pPr>
            <a:r>
              <a:rPr lang="en">
                <a:solidFill>
                  <a:srgbClr val="00FF00"/>
                </a:solidFill>
                <a:highlight>
                  <a:srgbClr val="000000"/>
                </a:highlight>
              </a:rPr>
              <a:t>vim /usr/local/etc/salt/master</a:t>
            </a:r>
            <a:endParaRPr>
              <a:solidFill>
                <a:srgbClr val="00FF00"/>
              </a:solidFill>
              <a:highlight>
                <a:srgbClr val="000000"/>
              </a:highlight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Configure file_roots, pillar_roots, etc (point to cloned repo for this example)</a:t>
            </a:r>
            <a:endParaRPr i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 the SaltStack binary builds, edit /usr/local/etc/pkg/repos/saltstack.conf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https://docs.saltstack.com/en/latest/topics/installation/freebsd.html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 the Master in /etc/rc.conf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■"/>
            </a:pPr>
            <a:r>
              <a:rPr lang="en">
                <a:solidFill>
                  <a:srgbClr val="00FF00"/>
                </a:solidFill>
                <a:highlight>
                  <a:srgbClr val="000000"/>
                </a:highlight>
              </a:rPr>
              <a:t>sysrc salt_master_enable=”yes”</a:t>
            </a:r>
            <a:endParaRPr>
              <a:solidFill>
                <a:srgbClr val="00FF00"/>
              </a:solidFill>
              <a:highlight>
                <a:srgbClr val="000000"/>
              </a:highlight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the salt_master service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verage"/>
              <a:buChar char="■"/>
            </a:pPr>
            <a:r>
              <a:rPr lang="en">
                <a:solidFill>
                  <a:srgbClr val="00FF00"/>
                </a:solidFill>
                <a:highlight>
                  <a:srgbClr val="000000"/>
                </a:highlight>
              </a:rPr>
              <a:t>service salt_master start</a:t>
            </a:r>
            <a:endParaRPr>
              <a:solidFill>
                <a:srgbClr val="00FF00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iocage + salt : Create a Jail</a:t>
            </a:r>
            <a:endParaRPr/>
          </a:p>
        </p:txBody>
      </p:sp>
      <p:sp>
        <p:nvSpPr>
          <p:cNvPr id="417" name="Google Shape;417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salt-call --local saltutils.sync_all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salt-call --local iocage.fetch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salt-call --local iocage.list_jails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salt-call --local iocage.create full tag=sausages release=10.3-RELEASE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salt-call --local iocage.start sausages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salt-call --local iocage.stop sausages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salt-call --local iocage.destroy sausages (NEED TO TYPE ‘Y’ + ENTER)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What are these things?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are an implementation of OS-Level Virtualization.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serve the need to establish separation between services, mainly for security and ease of administration.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What are these things?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are an implementation of OS-Level Virtualization.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serve the need to establish separation between services, mainly for security and ease of administration.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b="1" i="1" lang="en" sz="1500">
                <a:solidFill>
                  <a:schemeClr val="lt2"/>
                </a:solidFill>
              </a:rPr>
              <a:t>Virtualization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" sz="1500">
                <a:solidFill>
                  <a:schemeClr val="lt2"/>
                </a:solidFill>
              </a:rPr>
              <a:t>Each jail is a virtual environment with its own files, processes, and user accounts.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b="1" i="1" lang="en" sz="1500">
                <a:solidFill>
                  <a:schemeClr val="lt2"/>
                </a:solidFill>
              </a:rPr>
              <a:t>Security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" sz="1500">
                <a:solidFill>
                  <a:schemeClr val="lt2"/>
                </a:solidFill>
              </a:rPr>
              <a:t>Each jail provides controls to separate it from the host system and any other jails.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b="1" i="1" lang="en" sz="1500">
                <a:solidFill>
                  <a:schemeClr val="lt2"/>
                </a:solidFill>
              </a:rPr>
              <a:t>Ease of Delegation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" sz="1500">
                <a:solidFill>
                  <a:schemeClr val="lt2"/>
                </a:solidFill>
              </a:rPr>
              <a:t>Jails allow delegation of tasks that require SU access without handing over complete control of the system.</a:t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What is iocage?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FreeBSD Jails - What is iocage?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“iocage is a zero dependency drop in jail/container manager amalgamating some of the best features and technologies FreeBSD operating system has to offer. It is geared for ease of use with a simple and easy to understand command syntax.”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