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Corbel"/>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B97F46-EA2A-498B-9EBA-4853FA6D276E}">
  <a:tblStyle styleId="{A9B97F46-EA2A-498B-9EBA-4853FA6D276E}"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orbel-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orbel-italic.fntdata"/><Relationship Id="rId14" Type="http://schemas.openxmlformats.org/officeDocument/2006/relationships/slide" Target="slides/slide9.xml"/><Relationship Id="rId36" Type="http://schemas.openxmlformats.org/officeDocument/2006/relationships/font" Target="fonts/Corbel-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Corbel-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86f38f3b2_0_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386f38f3b2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8dfbb4e26_5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8dfbb4e26_5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86f38f3b2_0_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386f38f3b2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8dfbb4e26_5_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38dfbb4e26_5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86f38f3b2_0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386f38f3b2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86f38f3b2_0_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386f38f3b2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8dfbb4e26_5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38dfbb4e26_5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8dfbb4e26_6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38dfbb4e26_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8dfbb4e26_5_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38dfbb4e26_5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86f38f3b2_0_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386f38f3b2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8dfbb4e26_5_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38dfbb4e26_5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8dfbb4e26_5_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38dfbb4e26_5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86f38f3b2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386f38f3b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86f38f3b2_0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386f38f3b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86f38f3b2_0_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386f38f3b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86f38f3b2_0_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386f38f3b2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86f38f3b2_0_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386f38f3b2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8dfbb4e26_5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38dfbb4e26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86f38f3b2_0_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86f38f3b2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8dfbb4e26_5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8dfbb4e26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6843" y="2059012"/>
            <a:ext cx="12195668" cy="182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365759" y="2166364"/>
            <a:ext cx="11471565" cy="1739347"/>
          </a:xfrm>
          <a:prstGeom prst="rect">
            <a:avLst/>
          </a:prstGeom>
          <a:noFill/>
          <a:ln>
            <a:noFill/>
          </a:ln>
        </p:spPr>
        <p:txBody>
          <a:bodyPr anchorCtr="0" anchor="ctr" bIns="91425" lIns="91425" spcFirstLastPara="1" rIns="91425" wrap="square" tIns="91425">
            <a:noAutofit/>
          </a:bodyPr>
          <a:lstStyle>
            <a:lvl1pPr lvl="0" marR="0" rtl="0" algn="ctr">
              <a:lnSpc>
                <a:spcPct val="80000"/>
              </a:lnSpc>
              <a:spcBef>
                <a:spcPts val="0"/>
              </a:spcBef>
              <a:spcAft>
                <a:spcPts val="0"/>
              </a:spcAft>
              <a:buClr>
                <a:schemeClr val="dk2"/>
              </a:buClr>
              <a:buSzPts val="6000"/>
              <a:buFont typeface="Corbel"/>
              <a:buNone/>
              <a:defRPr b="0" i="0" sz="6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
          <p:cNvSpPr txBox="1"/>
          <p:nvPr>
            <p:ph idx="1" type="subTitle"/>
          </p:nvPr>
        </p:nvSpPr>
        <p:spPr>
          <a:xfrm>
            <a:off x="1524000" y="3996250"/>
            <a:ext cx="9144000" cy="1309255"/>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12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1pPr>
            <a:lvl2pPr lvl="1" marR="0" rtl="0" algn="ctr">
              <a:lnSpc>
                <a:spcPct val="90000"/>
              </a:lnSpc>
              <a:spcBef>
                <a:spcPts val="2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2pPr>
            <a:lvl3pPr lvl="2" marR="0" rtl="0" algn="ctr">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3pPr>
            <a:lvl4pPr lvl="3" marR="0" rtl="0" algn="ctr">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4pPr>
            <a:lvl5pPr lvl="4" marR="0" rtl="0" algn="ctr">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5pPr>
            <a:lvl6pPr lvl="5" marR="0" rtl="0" algn="ctr">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6pPr>
            <a:lvl7pPr lvl="6" marR="0" rtl="0" algn="ctr">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7pPr>
            <a:lvl8pPr lvl="7" marR="0" rtl="0" algn="ctr">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8pPr>
            <a:lvl9pPr lvl="8" marR="0" rtl="0" algn="ctr">
              <a:lnSpc>
                <a:spcPct val="90000"/>
              </a:lnSpc>
              <a:spcBef>
                <a:spcPts val="400"/>
              </a:spcBef>
              <a:spcAft>
                <a:spcPts val="40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9pPr>
          </a:lstStyle>
          <a:p/>
        </p:txBody>
      </p:sp>
      <p:sp>
        <p:nvSpPr>
          <p:cNvPr id="16" name="Google Shape;16;p2"/>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05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7" name="Google Shape;17;p2"/>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b="0" i="0" sz="105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8" name="Google Shape;18;p2"/>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i="0" sz="1200" u="none" cap="none" strike="noStrike">
                <a:solidFill>
                  <a:schemeClr val="lt1"/>
                </a:solidFill>
                <a:latin typeface="Corbel"/>
                <a:ea typeface="Corbel"/>
                <a:cs typeface="Corbel"/>
                <a:sym typeface="Corbel"/>
              </a:defRPr>
            </a:lvl1pPr>
            <a:lvl2pPr indent="0" lvl="1" marL="0" marR="0" rtl="0" algn="l">
              <a:spcBef>
                <a:spcPts val="0"/>
              </a:spcBef>
              <a:buNone/>
              <a:defRPr b="0" i="0" sz="1200" u="none" cap="none" strike="noStrike">
                <a:solidFill>
                  <a:schemeClr val="lt1"/>
                </a:solidFill>
                <a:latin typeface="Corbel"/>
                <a:ea typeface="Corbel"/>
                <a:cs typeface="Corbel"/>
                <a:sym typeface="Corbel"/>
              </a:defRPr>
            </a:lvl2pPr>
            <a:lvl3pPr indent="0" lvl="2" marL="0" marR="0" rtl="0" algn="l">
              <a:spcBef>
                <a:spcPts val="0"/>
              </a:spcBef>
              <a:buNone/>
              <a:defRPr b="0" i="0" sz="1200" u="none" cap="none" strike="noStrike">
                <a:solidFill>
                  <a:schemeClr val="lt1"/>
                </a:solidFill>
                <a:latin typeface="Corbel"/>
                <a:ea typeface="Corbel"/>
                <a:cs typeface="Corbel"/>
                <a:sym typeface="Corbel"/>
              </a:defRPr>
            </a:lvl3pPr>
            <a:lvl4pPr indent="0" lvl="3" marL="0" marR="0" rtl="0" algn="l">
              <a:spcBef>
                <a:spcPts val="0"/>
              </a:spcBef>
              <a:buNone/>
              <a:defRPr b="0" i="0" sz="1200" u="none" cap="none" strike="noStrike">
                <a:solidFill>
                  <a:schemeClr val="lt1"/>
                </a:solidFill>
                <a:latin typeface="Corbel"/>
                <a:ea typeface="Corbel"/>
                <a:cs typeface="Corbel"/>
                <a:sym typeface="Corbel"/>
              </a:defRPr>
            </a:lvl4pPr>
            <a:lvl5pPr indent="0" lvl="4" marL="0" marR="0" rtl="0" algn="l">
              <a:spcBef>
                <a:spcPts val="0"/>
              </a:spcBef>
              <a:buNone/>
              <a:defRPr b="0" i="0" sz="1200" u="none" cap="none" strike="noStrike">
                <a:solidFill>
                  <a:schemeClr val="lt1"/>
                </a:solidFill>
                <a:latin typeface="Corbel"/>
                <a:ea typeface="Corbel"/>
                <a:cs typeface="Corbel"/>
                <a:sym typeface="Corbel"/>
              </a:defRPr>
            </a:lvl5pPr>
            <a:lvl6pPr indent="0" lvl="5" marL="0" marR="0" rtl="0" algn="l">
              <a:spcBef>
                <a:spcPts val="0"/>
              </a:spcBef>
              <a:buNone/>
              <a:defRPr b="0" i="0" sz="1200" u="none" cap="none" strike="noStrike">
                <a:solidFill>
                  <a:schemeClr val="lt1"/>
                </a:solidFill>
                <a:latin typeface="Corbel"/>
                <a:ea typeface="Corbel"/>
                <a:cs typeface="Corbel"/>
                <a:sym typeface="Corbel"/>
              </a:defRPr>
            </a:lvl6pPr>
            <a:lvl7pPr indent="0" lvl="6" marL="0" marR="0" rtl="0" algn="l">
              <a:spcBef>
                <a:spcPts val="0"/>
              </a:spcBef>
              <a:buNone/>
              <a:defRPr b="0" i="0" sz="1200" u="none" cap="none" strike="noStrike">
                <a:solidFill>
                  <a:schemeClr val="lt1"/>
                </a:solidFill>
                <a:latin typeface="Corbel"/>
                <a:ea typeface="Corbel"/>
                <a:cs typeface="Corbel"/>
                <a:sym typeface="Corbel"/>
              </a:defRPr>
            </a:lvl7pPr>
            <a:lvl8pPr indent="0" lvl="7" marL="0" marR="0" rtl="0" algn="l">
              <a:spcBef>
                <a:spcPts val="0"/>
              </a:spcBef>
              <a:buNone/>
              <a:defRPr b="0" i="0" sz="1200" u="none" cap="none" strike="noStrike">
                <a:solidFill>
                  <a:schemeClr val="lt1"/>
                </a:solidFill>
                <a:latin typeface="Corbel"/>
                <a:ea typeface="Corbel"/>
                <a:cs typeface="Corbel"/>
                <a:sym typeface="Corbel"/>
              </a:defRPr>
            </a:lvl8pPr>
            <a:lvl9pPr indent="0" lvl="8" marL="0" marR="0" rtl="0" algn="l">
              <a:spcBef>
                <a:spcPts val="0"/>
              </a:spcBef>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1202919" y="284176"/>
            <a:ext cx="9784080" cy="150876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11"/>
          <p:cNvSpPr txBox="1"/>
          <p:nvPr>
            <p:ph idx="1" type="body"/>
          </p:nvPr>
        </p:nvSpPr>
        <p:spPr>
          <a:xfrm rot="5400000">
            <a:off x="3991839" y="-777240"/>
            <a:ext cx="4206240" cy="978408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74" name="Google Shape;74;p11"/>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75" name="Google Shape;75;p11"/>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76" name="Google Shape;76;p1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a:solidFill>
                  <a:schemeClr val="lt1"/>
                </a:solidFill>
                <a:latin typeface="Corbel"/>
                <a:ea typeface="Corbel"/>
                <a:cs typeface="Corbel"/>
                <a:sym typeface="Corbel"/>
              </a:defRPr>
            </a:lvl1pPr>
            <a:lvl2pPr indent="0" lvl="1" marL="0" marR="0" rtl="0" algn="l">
              <a:spcBef>
                <a:spcPts val="0"/>
              </a:spcBef>
              <a:buNone/>
              <a:defRPr b="0" sz="1200">
                <a:solidFill>
                  <a:schemeClr val="lt1"/>
                </a:solidFill>
                <a:latin typeface="Corbel"/>
                <a:ea typeface="Corbel"/>
                <a:cs typeface="Corbel"/>
                <a:sym typeface="Corbel"/>
              </a:defRPr>
            </a:lvl2pPr>
            <a:lvl3pPr indent="0" lvl="2" marL="0" marR="0" rtl="0" algn="l">
              <a:spcBef>
                <a:spcPts val="0"/>
              </a:spcBef>
              <a:buNone/>
              <a:defRPr b="0" sz="1200">
                <a:solidFill>
                  <a:schemeClr val="lt1"/>
                </a:solidFill>
                <a:latin typeface="Corbel"/>
                <a:ea typeface="Corbel"/>
                <a:cs typeface="Corbel"/>
                <a:sym typeface="Corbel"/>
              </a:defRPr>
            </a:lvl3pPr>
            <a:lvl4pPr indent="0" lvl="3" marL="0" marR="0" rtl="0" algn="l">
              <a:spcBef>
                <a:spcPts val="0"/>
              </a:spcBef>
              <a:buNone/>
              <a:defRPr b="0" sz="1200">
                <a:solidFill>
                  <a:schemeClr val="lt1"/>
                </a:solidFill>
                <a:latin typeface="Corbel"/>
                <a:ea typeface="Corbel"/>
                <a:cs typeface="Corbel"/>
                <a:sym typeface="Corbel"/>
              </a:defRPr>
            </a:lvl4pPr>
            <a:lvl5pPr indent="0" lvl="4" marL="0" marR="0" rtl="0" algn="l">
              <a:spcBef>
                <a:spcPts val="0"/>
              </a:spcBef>
              <a:buNone/>
              <a:defRPr b="0" sz="1200">
                <a:solidFill>
                  <a:schemeClr val="lt1"/>
                </a:solidFill>
                <a:latin typeface="Corbel"/>
                <a:ea typeface="Corbel"/>
                <a:cs typeface="Corbel"/>
                <a:sym typeface="Corbel"/>
              </a:defRPr>
            </a:lvl5pPr>
            <a:lvl6pPr indent="0" lvl="5" marL="0" marR="0" rtl="0" algn="l">
              <a:spcBef>
                <a:spcPts val="0"/>
              </a:spcBef>
              <a:buNone/>
              <a:defRPr b="0" sz="1200">
                <a:solidFill>
                  <a:schemeClr val="lt1"/>
                </a:solidFill>
                <a:latin typeface="Corbel"/>
                <a:ea typeface="Corbel"/>
                <a:cs typeface="Corbel"/>
                <a:sym typeface="Corbel"/>
              </a:defRPr>
            </a:lvl6pPr>
            <a:lvl7pPr indent="0" lvl="6" marL="0" marR="0" rtl="0" algn="l">
              <a:spcBef>
                <a:spcPts val="0"/>
              </a:spcBef>
              <a:buNone/>
              <a:defRPr b="0" sz="1200">
                <a:solidFill>
                  <a:schemeClr val="lt1"/>
                </a:solidFill>
                <a:latin typeface="Corbel"/>
                <a:ea typeface="Corbel"/>
                <a:cs typeface="Corbel"/>
                <a:sym typeface="Corbel"/>
              </a:defRPr>
            </a:lvl7pPr>
            <a:lvl8pPr indent="0" lvl="7" marL="0" marR="0" rtl="0" algn="l">
              <a:spcBef>
                <a:spcPts val="0"/>
              </a:spcBef>
              <a:buNone/>
              <a:defRPr b="0" sz="1200">
                <a:solidFill>
                  <a:schemeClr val="lt1"/>
                </a:solidFill>
                <a:latin typeface="Corbel"/>
                <a:ea typeface="Corbel"/>
                <a:cs typeface="Corbel"/>
                <a:sym typeface="Corbel"/>
              </a:defRPr>
            </a:lvl8pPr>
            <a:lvl9pPr indent="0" lvl="8" marL="0" marR="0" rtl="0" algn="l">
              <a:spcBef>
                <a:spcPts val="0"/>
              </a:spcBef>
              <a:buNone/>
              <a:defRPr b="0" sz="1200">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7" name="Shape 77"/>
        <p:cNvGrpSpPr/>
        <p:nvPr/>
      </p:nvGrpSpPr>
      <p:grpSpPr>
        <a:xfrm>
          <a:off x="0" y="0"/>
          <a:ext cx="0" cy="0"/>
          <a:chOff x="0" y="0"/>
          <a:chExt cx="0" cy="0"/>
        </a:xfrm>
      </p:grpSpPr>
      <p:sp>
        <p:nvSpPr>
          <p:cNvPr id="78" name="Google Shape;78;p12"/>
          <p:cNvSpPr/>
          <p:nvPr/>
        </p:nvSpPr>
        <p:spPr>
          <a:xfrm>
            <a:off x="9019312" y="0"/>
            <a:ext cx="27432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txBox="1"/>
          <p:nvPr>
            <p:ph type="title"/>
          </p:nvPr>
        </p:nvSpPr>
        <p:spPr>
          <a:xfrm rot="5400000">
            <a:off x="7413033" y="2022229"/>
            <a:ext cx="5897562" cy="240238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876063" y="-763227"/>
            <a:ext cx="5897562" cy="7973291"/>
          </a:xfrm>
          <a:prstGeom prst="rect">
            <a:avLst/>
          </a:prstGeom>
          <a:noFill/>
          <a:ln>
            <a:noFill/>
          </a:ln>
        </p:spPr>
        <p:txBody>
          <a:bodyPr anchorCtr="0" anchor="t" bIns="91425" lIns="91425" spcFirstLastPara="1" rIns="91425" wrap="square" tIns="91425">
            <a:no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81" name="Google Shape;81;p12"/>
          <p:cNvSpPr txBox="1"/>
          <p:nvPr>
            <p:ph idx="10" type="dt"/>
          </p:nvPr>
        </p:nvSpPr>
        <p:spPr>
          <a:xfrm>
            <a:off x="838200" y="6422854"/>
            <a:ext cx="2743196"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82" name="Google Shape;82;p12"/>
          <p:cNvSpPr txBox="1"/>
          <p:nvPr>
            <p:ph idx="11" type="ftr"/>
          </p:nvPr>
        </p:nvSpPr>
        <p:spPr>
          <a:xfrm>
            <a:off x="3776135" y="6422854"/>
            <a:ext cx="4279669"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83" name="Google Shape;83;p12"/>
          <p:cNvSpPr txBox="1"/>
          <p:nvPr>
            <p:ph idx="12" type="sldNum"/>
          </p:nvPr>
        </p:nvSpPr>
        <p:spPr>
          <a:xfrm>
            <a:off x="8073048" y="6422854"/>
            <a:ext cx="879759"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a:solidFill>
                  <a:schemeClr val="lt1"/>
                </a:solidFill>
                <a:latin typeface="Corbel"/>
                <a:ea typeface="Corbel"/>
                <a:cs typeface="Corbel"/>
                <a:sym typeface="Corbel"/>
              </a:defRPr>
            </a:lvl1pPr>
            <a:lvl2pPr indent="0" lvl="1" marL="0" marR="0" rtl="0" algn="l">
              <a:spcBef>
                <a:spcPts val="0"/>
              </a:spcBef>
              <a:buNone/>
              <a:defRPr b="0" sz="1200">
                <a:solidFill>
                  <a:schemeClr val="lt1"/>
                </a:solidFill>
                <a:latin typeface="Corbel"/>
                <a:ea typeface="Corbel"/>
                <a:cs typeface="Corbel"/>
                <a:sym typeface="Corbel"/>
              </a:defRPr>
            </a:lvl2pPr>
            <a:lvl3pPr indent="0" lvl="2" marL="0" marR="0" rtl="0" algn="l">
              <a:spcBef>
                <a:spcPts val="0"/>
              </a:spcBef>
              <a:buNone/>
              <a:defRPr b="0" sz="1200">
                <a:solidFill>
                  <a:schemeClr val="lt1"/>
                </a:solidFill>
                <a:latin typeface="Corbel"/>
                <a:ea typeface="Corbel"/>
                <a:cs typeface="Corbel"/>
                <a:sym typeface="Corbel"/>
              </a:defRPr>
            </a:lvl3pPr>
            <a:lvl4pPr indent="0" lvl="3" marL="0" marR="0" rtl="0" algn="l">
              <a:spcBef>
                <a:spcPts val="0"/>
              </a:spcBef>
              <a:buNone/>
              <a:defRPr b="0" sz="1200">
                <a:solidFill>
                  <a:schemeClr val="lt1"/>
                </a:solidFill>
                <a:latin typeface="Corbel"/>
                <a:ea typeface="Corbel"/>
                <a:cs typeface="Corbel"/>
                <a:sym typeface="Corbel"/>
              </a:defRPr>
            </a:lvl4pPr>
            <a:lvl5pPr indent="0" lvl="4" marL="0" marR="0" rtl="0" algn="l">
              <a:spcBef>
                <a:spcPts val="0"/>
              </a:spcBef>
              <a:buNone/>
              <a:defRPr b="0" sz="1200">
                <a:solidFill>
                  <a:schemeClr val="lt1"/>
                </a:solidFill>
                <a:latin typeface="Corbel"/>
                <a:ea typeface="Corbel"/>
                <a:cs typeface="Corbel"/>
                <a:sym typeface="Corbel"/>
              </a:defRPr>
            </a:lvl5pPr>
            <a:lvl6pPr indent="0" lvl="5" marL="0" marR="0" rtl="0" algn="l">
              <a:spcBef>
                <a:spcPts val="0"/>
              </a:spcBef>
              <a:buNone/>
              <a:defRPr b="0" sz="1200">
                <a:solidFill>
                  <a:schemeClr val="lt1"/>
                </a:solidFill>
                <a:latin typeface="Corbel"/>
                <a:ea typeface="Corbel"/>
                <a:cs typeface="Corbel"/>
                <a:sym typeface="Corbel"/>
              </a:defRPr>
            </a:lvl6pPr>
            <a:lvl7pPr indent="0" lvl="6" marL="0" marR="0" rtl="0" algn="l">
              <a:spcBef>
                <a:spcPts val="0"/>
              </a:spcBef>
              <a:buNone/>
              <a:defRPr b="0" sz="1200">
                <a:solidFill>
                  <a:schemeClr val="lt1"/>
                </a:solidFill>
                <a:latin typeface="Corbel"/>
                <a:ea typeface="Corbel"/>
                <a:cs typeface="Corbel"/>
                <a:sym typeface="Corbel"/>
              </a:defRPr>
            </a:lvl7pPr>
            <a:lvl8pPr indent="0" lvl="7" marL="0" marR="0" rtl="0" algn="l">
              <a:spcBef>
                <a:spcPts val="0"/>
              </a:spcBef>
              <a:buNone/>
              <a:defRPr b="0" sz="1200">
                <a:solidFill>
                  <a:schemeClr val="lt1"/>
                </a:solidFill>
                <a:latin typeface="Corbel"/>
                <a:ea typeface="Corbel"/>
                <a:cs typeface="Corbel"/>
                <a:sym typeface="Corbel"/>
              </a:defRPr>
            </a:lvl8pPr>
            <a:lvl9pPr indent="0" lvl="8" marL="0" marR="0" rtl="0" algn="l">
              <a:spcBef>
                <a:spcPts val="0"/>
              </a:spcBef>
              <a:buNone/>
              <a:defRPr b="0" sz="1200">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202919" y="284176"/>
            <a:ext cx="9784080" cy="150876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body"/>
          </p:nvPr>
        </p:nvSpPr>
        <p:spPr>
          <a:xfrm>
            <a:off x="1202919" y="2011680"/>
            <a:ext cx="9784080" cy="420624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22" name="Google Shape;22;p3"/>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3" name="Google Shape;23;p3"/>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4" name="Google Shape;24;p3"/>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a:solidFill>
                  <a:schemeClr val="lt1"/>
                </a:solidFill>
                <a:latin typeface="Corbel"/>
                <a:ea typeface="Corbel"/>
                <a:cs typeface="Corbel"/>
                <a:sym typeface="Corbel"/>
              </a:defRPr>
            </a:lvl1pPr>
            <a:lvl2pPr indent="0" lvl="1" marL="0" marR="0" rtl="0" algn="l">
              <a:spcBef>
                <a:spcPts val="0"/>
              </a:spcBef>
              <a:buNone/>
              <a:defRPr b="0" sz="1200">
                <a:solidFill>
                  <a:schemeClr val="lt1"/>
                </a:solidFill>
                <a:latin typeface="Corbel"/>
                <a:ea typeface="Corbel"/>
                <a:cs typeface="Corbel"/>
                <a:sym typeface="Corbel"/>
              </a:defRPr>
            </a:lvl2pPr>
            <a:lvl3pPr indent="0" lvl="2" marL="0" marR="0" rtl="0" algn="l">
              <a:spcBef>
                <a:spcPts val="0"/>
              </a:spcBef>
              <a:buNone/>
              <a:defRPr b="0" sz="1200">
                <a:solidFill>
                  <a:schemeClr val="lt1"/>
                </a:solidFill>
                <a:latin typeface="Corbel"/>
                <a:ea typeface="Corbel"/>
                <a:cs typeface="Corbel"/>
                <a:sym typeface="Corbel"/>
              </a:defRPr>
            </a:lvl3pPr>
            <a:lvl4pPr indent="0" lvl="3" marL="0" marR="0" rtl="0" algn="l">
              <a:spcBef>
                <a:spcPts val="0"/>
              </a:spcBef>
              <a:buNone/>
              <a:defRPr b="0" sz="1200">
                <a:solidFill>
                  <a:schemeClr val="lt1"/>
                </a:solidFill>
                <a:latin typeface="Corbel"/>
                <a:ea typeface="Corbel"/>
                <a:cs typeface="Corbel"/>
                <a:sym typeface="Corbel"/>
              </a:defRPr>
            </a:lvl4pPr>
            <a:lvl5pPr indent="0" lvl="4" marL="0" marR="0" rtl="0" algn="l">
              <a:spcBef>
                <a:spcPts val="0"/>
              </a:spcBef>
              <a:buNone/>
              <a:defRPr b="0" sz="1200">
                <a:solidFill>
                  <a:schemeClr val="lt1"/>
                </a:solidFill>
                <a:latin typeface="Corbel"/>
                <a:ea typeface="Corbel"/>
                <a:cs typeface="Corbel"/>
                <a:sym typeface="Corbel"/>
              </a:defRPr>
            </a:lvl5pPr>
            <a:lvl6pPr indent="0" lvl="5" marL="0" marR="0" rtl="0" algn="l">
              <a:spcBef>
                <a:spcPts val="0"/>
              </a:spcBef>
              <a:buNone/>
              <a:defRPr b="0" sz="1200">
                <a:solidFill>
                  <a:schemeClr val="lt1"/>
                </a:solidFill>
                <a:latin typeface="Corbel"/>
                <a:ea typeface="Corbel"/>
                <a:cs typeface="Corbel"/>
                <a:sym typeface="Corbel"/>
              </a:defRPr>
            </a:lvl6pPr>
            <a:lvl7pPr indent="0" lvl="6" marL="0" marR="0" rtl="0" algn="l">
              <a:spcBef>
                <a:spcPts val="0"/>
              </a:spcBef>
              <a:buNone/>
              <a:defRPr b="0" sz="1200">
                <a:solidFill>
                  <a:schemeClr val="lt1"/>
                </a:solidFill>
                <a:latin typeface="Corbel"/>
                <a:ea typeface="Corbel"/>
                <a:cs typeface="Corbel"/>
                <a:sym typeface="Corbel"/>
              </a:defRPr>
            </a:lvl7pPr>
            <a:lvl8pPr indent="0" lvl="7" marL="0" marR="0" rtl="0" algn="l">
              <a:spcBef>
                <a:spcPts val="0"/>
              </a:spcBef>
              <a:buNone/>
              <a:defRPr b="0" sz="1200">
                <a:solidFill>
                  <a:schemeClr val="lt1"/>
                </a:solidFill>
                <a:latin typeface="Corbel"/>
                <a:ea typeface="Corbel"/>
                <a:cs typeface="Corbel"/>
                <a:sym typeface="Corbel"/>
              </a:defRPr>
            </a:lvl8pPr>
            <a:lvl9pPr indent="0" lvl="8" marL="0" marR="0" rtl="0" algn="l">
              <a:spcBef>
                <a:spcPts val="0"/>
              </a:spcBef>
              <a:buNone/>
              <a:defRPr b="0" sz="1200">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5" name="Shape 25"/>
        <p:cNvGrpSpPr/>
        <p:nvPr/>
      </p:nvGrpSpPr>
      <p:grpSpPr>
        <a:xfrm>
          <a:off x="0" y="0"/>
          <a:ext cx="0" cy="0"/>
          <a:chOff x="0" y="0"/>
          <a:chExt cx="0" cy="0"/>
        </a:xfrm>
      </p:grpSpPr>
      <p:sp>
        <p:nvSpPr>
          <p:cNvPr id="26" name="Google Shape;26;p4"/>
          <p:cNvSpPr/>
          <p:nvPr/>
        </p:nvSpPr>
        <p:spPr>
          <a:xfrm>
            <a:off x="-6843" y="2059012"/>
            <a:ext cx="12195668" cy="1828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833191" y="2208879"/>
            <a:ext cx="10515600" cy="1676400"/>
          </a:xfrm>
          <a:prstGeom prst="rect">
            <a:avLst/>
          </a:prstGeom>
          <a:noFill/>
          <a:ln>
            <a:noFill/>
          </a:ln>
        </p:spPr>
        <p:txBody>
          <a:bodyPr anchorCtr="0" anchor="ctr" bIns="91425" lIns="91425" spcFirstLastPara="1" rIns="91425" wrap="square" tIns="91425">
            <a:noAutofit/>
          </a:bodyPr>
          <a:lstStyle>
            <a:lvl1pPr lvl="0" marR="0" rtl="0" algn="ctr">
              <a:lnSpc>
                <a:spcPct val="80000"/>
              </a:lnSpc>
              <a:spcBef>
                <a:spcPts val="0"/>
              </a:spcBef>
              <a:spcAft>
                <a:spcPts val="0"/>
              </a:spcAft>
              <a:buClr>
                <a:schemeClr val="lt1"/>
              </a:buClr>
              <a:buSzPts val="6000"/>
              <a:buFont typeface="Corbel"/>
              <a:buNone/>
              <a:defRPr b="0" i="0" sz="60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4"/>
          <p:cNvSpPr txBox="1"/>
          <p:nvPr>
            <p:ph idx="1" type="body"/>
          </p:nvPr>
        </p:nvSpPr>
        <p:spPr>
          <a:xfrm>
            <a:off x="833191" y="4010334"/>
            <a:ext cx="10515600" cy="1174639"/>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1200"/>
              </a:spcBef>
              <a:spcAft>
                <a:spcPts val="0"/>
              </a:spcAft>
              <a:buClr>
                <a:schemeClr val="dk1"/>
              </a:buClr>
              <a:buSzPts val="2000"/>
              <a:buFont typeface="Noto Sans Symbols"/>
              <a:buNone/>
              <a:defRPr b="0" i="0" sz="2000" u="none" cap="none" strike="noStrike">
                <a:solidFill>
                  <a:schemeClr val="dk2"/>
                </a:solidFill>
                <a:latin typeface="Corbel"/>
                <a:ea typeface="Corbel"/>
                <a:cs typeface="Corbel"/>
                <a:sym typeface="Corbel"/>
              </a:defRPr>
            </a:lvl1pPr>
            <a:lvl2pPr indent="-228600" lvl="1" marL="914400" marR="0" rtl="0" algn="l">
              <a:lnSpc>
                <a:spcPct val="90000"/>
              </a:lnSpc>
              <a:spcBef>
                <a:spcPts val="200"/>
              </a:spcBef>
              <a:spcAft>
                <a:spcPts val="0"/>
              </a:spcAft>
              <a:buClr>
                <a:schemeClr val="dk1"/>
              </a:buClr>
              <a:buSzPts val="1800"/>
              <a:buFont typeface="Noto Sans Symbols"/>
              <a:buNone/>
              <a:defRPr b="0" i="0" sz="1800" u="none" cap="none" strike="noStrike">
                <a:solidFill>
                  <a:srgbClr val="8C8C8C"/>
                </a:solidFill>
                <a:latin typeface="Corbel"/>
                <a:ea typeface="Corbel"/>
                <a:cs typeface="Corbel"/>
                <a:sym typeface="Corbel"/>
              </a:defRPr>
            </a:lvl2pPr>
            <a:lvl3pPr indent="-228600" lvl="2" marL="1371600" marR="0" rtl="0" algn="l">
              <a:lnSpc>
                <a:spcPct val="90000"/>
              </a:lnSpc>
              <a:spcBef>
                <a:spcPts val="400"/>
              </a:spcBef>
              <a:spcAft>
                <a:spcPts val="0"/>
              </a:spcAft>
              <a:buClr>
                <a:schemeClr val="dk1"/>
              </a:buClr>
              <a:buSzPts val="1600"/>
              <a:buFont typeface="Noto Sans Symbols"/>
              <a:buNone/>
              <a:defRPr b="0" i="0" sz="1600" u="none" cap="none" strike="noStrike">
                <a:solidFill>
                  <a:srgbClr val="8C8C8C"/>
                </a:solidFill>
                <a:latin typeface="Corbel"/>
                <a:ea typeface="Corbel"/>
                <a:cs typeface="Corbel"/>
                <a:sym typeface="Corbel"/>
              </a:defRPr>
            </a:lvl3pPr>
            <a:lvl4pPr indent="-228600" lvl="3" marL="1828800" marR="0" rtl="0" algn="l">
              <a:lnSpc>
                <a:spcPct val="90000"/>
              </a:lnSpc>
              <a:spcBef>
                <a:spcPts val="400"/>
              </a:spcBef>
              <a:spcAft>
                <a:spcPts val="0"/>
              </a:spcAft>
              <a:buClr>
                <a:schemeClr val="dk1"/>
              </a:buClr>
              <a:buSzPts val="1400"/>
              <a:buFont typeface="Noto Sans Symbols"/>
              <a:buNone/>
              <a:defRPr b="0" i="0" sz="1400" u="none" cap="none" strike="noStrike">
                <a:solidFill>
                  <a:srgbClr val="8C8C8C"/>
                </a:solidFill>
                <a:latin typeface="Corbel"/>
                <a:ea typeface="Corbel"/>
                <a:cs typeface="Corbel"/>
                <a:sym typeface="Corbel"/>
              </a:defRPr>
            </a:lvl4pPr>
            <a:lvl5pPr indent="-228600" lvl="4" marL="2286000" marR="0" rtl="0" algn="l">
              <a:lnSpc>
                <a:spcPct val="90000"/>
              </a:lnSpc>
              <a:spcBef>
                <a:spcPts val="400"/>
              </a:spcBef>
              <a:spcAft>
                <a:spcPts val="0"/>
              </a:spcAft>
              <a:buClr>
                <a:schemeClr val="dk1"/>
              </a:buClr>
              <a:buSzPts val="1400"/>
              <a:buFont typeface="Noto Sans Symbols"/>
              <a:buNone/>
              <a:defRPr b="0" i="0" sz="1400" u="none" cap="none" strike="noStrike">
                <a:solidFill>
                  <a:srgbClr val="8C8C8C"/>
                </a:solidFill>
                <a:latin typeface="Corbel"/>
                <a:ea typeface="Corbel"/>
                <a:cs typeface="Corbel"/>
                <a:sym typeface="Corbel"/>
              </a:defRPr>
            </a:lvl5pPr>
            <a:lvl6pPr indent="-228600" lvl="5" marL="2743200" marR="0" rtl="0" algn="l">
              <a:lnSpc>
                <a:spcPct val="90000"/>
              </a:lnSpc>
              <a:spcBef>
                <a:spcPts val="400"/>
              </a:spcBef>
              <a:spcAft>
                <a:spcPts val="0"/>
              </a:spcAft>
              <a:buClr>
                <a:schemeClr val="dk1"/>
              </a:buClr>
              <a:buSzPts val="1400"/>
              <a:buFont typeface="Noto Sans Symbols"/>
              <a:buNone/>
              <a:defRPr b="0" i="0" sz="1400" u="none" cap="none" strike="noStrike">
                <a:solidFill>
                  <a:srgbClr val="8C8C8C"/>
                </a:solidFill>
                <a:latin typeface="Corbel"/>
                <a:ea typeface="Corbel"/>
                <a:cs typeface="Corbel"/>
                <a:sym typeface="Corbel"/>
              </a:defRPr>
            </a:lvl6pPr>
            <a:lvl7pPr indent="-228600" lvl="6" marL="3200400" marR="0" rtl="0" algn="l">
              <a:lnSpc>
                <a:spcPct val="90000"/>
              </a:lnSpc>
              <a:spcBef>
                <a:spcPts val="400"/>
              </a:spcBef>
              <a:spcAft>
                <a:spcPts val="0"/>
              </a:spcAft>
              <a:buClr>
                <a:schemeClr val="dk1"/>
              </a:buClr>
              <a:buSzPts val="1400"/>
              <a:buFont typeface="Noto Sans Symbols"/>
              <a:buNone/>
              <a:defRPr b="0" i="0" sz="1400" u="none" cap="none" strike="noStrike">
                <a:solidFill>
                  <a:srgbClr val="8C8C8C"/>
                </a:solidFill>
                <a:latin typeface="Corbel"/>
                <a:ea typeface="Corbel"/>
                <a:cs typeface="Corbel"/>
                <a:sym typeface="Corbel"/>
              </a:defRPr>
            </a:lvl7pPr>
            <a:lvl8pPr indent="-228600" lvl="7" marL="3657600" marR="0" rtl="0" algn="l">
              <a:lnSpc>
                <a:spcPct val="90000"/>
              </a:lnSpc>
              <a:spcBef>
                <a:spcPts val="400"/>
              </a:spcBef>
              <a:spcAft>
                <a:spcPts val="0"/>
              </a:spcAft>
              <a:buClr>
                <a:schemeClr val="dk1"/>
              </a:buClr>
              <a:buSzPts val="1400"/>
              <a:buFont typeface="Noto Sans Symbols"/>
              <a:buNone/>
              <a:defRPr b="0" i="0" sz="1400" u="none" cap="none" strike="noStrike">
                <a:solidFill>
                  <a:srgbClr val="8C8C8C"/>
                </a:solidFill>
                <a:latin typeface="Corbel"/>
                <a:ea typeface="Corbel"/>
                <a:cs typeface="Corbel"/>
                <a:sym typeface="Corbel"/>
              </a:defRPr>
            </a:lvl8pPr>
            <a:lvl9pPr indent="-228600" lvl="8" marL="4114800" marR="0" rtl="0" algn="l">
              <a:lnSpc>
                <a:spcPct val="90000"/>
              </a:lnSpc>
              <a:spcBef>
                <a:spcPts val="400"/>
              </a:spcBef>
              <a:spcAft>
                <a:spcPts val="400"/>
              </a:spcAft>
              <a:buClr>
                <a:schemeClr val="dk1"/>
              </a:buClr>
              <a:buSzPts val="1400"/>
              <a:buFont typeface="Noto Sans Symbols"/>
              <a:buNone/>
              <a:defRPr b="0" i="0" sz="1400" u="none" cap="none" strike="noStrike">
                <a:solidFill>
                  <a:srgbClr val="8C8C8C"/>
                </a:solidFill>
                <a:latin typeface="Corbel"/>
                <a:ea typeface="Corbel"/>
                <a:cs typeface="Corbel"/>
                <a:sym typeface="Corbel"/>
              </a:defRPr>
            </a:lvl9pPr>
          </a:lstStyle>
          <a:p/>
        </p:txBody>
      </p:sp>
      <p:sp>
        <p:nvSpPr>
          <p:cNvPr id="29" name="Google Shape;29;p4"/>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050">
                <a:solidFill>
                  <a:schemeClr val="dk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0" name="Google Shape;30;p4"/>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sz="1050">
                <a:solidFill>
                  <a:schemeClr val="dk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1" name="Google Shape;31;p4"/>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a:solidFill>
                  <a:schemeClr val="dk2"/>
                </a:solidFill>
                <a:latin typeface="Corbel"/>
                <a:ea typeface="Corbel"/>
                <a:cs typeface="Corbel"/>
                <a:sym typeface="Corbel"/>
              </a:defRPr>
            </a:lvl1pPr>
            <a:lvl2pPr indent="0" lvl="1" marL="0" marR="0" rtl="0" algn="l">
              <a:spcBef>
                <a:spcPts val="0"/>
              </a:spcBef>
              <a:buNone/>
              <a:defRPr b="0" sz="1200">
                <a:solidFill>
                  <a:schemeClr val="dk2"/>
                </a:solidFill>
                <a:latin typeface="Corbel"/>
                <a:ea typeface="Corbel"/>
                <a:cs typeface="Corbel"/>
                <a:sym typeface="Corbel"/>
              </a:defRPr>
            </a:lvl2pPr>
            <a:lvl3pPr indent="0" lvl="2" marL="0" marR="0" rtl="0" algn="l">
              <a:spcBef>
                <a:spcPts val="0"/>
              </a:spcBef>
              <a:buNone/>
              <a:defRPr b="0" sz="1200">
                <a:solidFill>
                  <a:schemeClr val="dk2"/>
                </a:solidFill>
                <a:latin typeface="Corbel"/>
                <a:ea typeface="Corbel"/>
                <a:cs typeface="Corbel"/>
                <a:sym typeface="Corbel"/>
              </a:defRPr>
            </a:lvl3pPr>
            <a:lvl4pPr indent="0" lvl="3" marL="0" marR="0" rtl="0" algn="l">
              <a:spcBef>
                <a:spcPts val="0"/>
              </a:spcBef>
              <a:buNone/>
              <a:defRPr b="0" sz="1200">
                <a:solidFill>
                  <a:schemeClr val="dk2"/>
                </a:solidFill>
                <a:latin typeface="Corbel"/>
                <a:ea typeface="Corbel"/>
                <a:cs typeface="Corbel"/>
                <a:sym typeface="Corbel"/>
              </a:defRPr>
            </a:lvl4pPr>
            <a:lvl5pPr indent="0" lvl="4" marL="0" marR="0" rtl="0" algn="l">
              <a:spcBef>
                <a:spcPts val="0"/>
              </a:spcBef>
              <a:buNone/>
              <a:defRPr b="0" sz="1200">
                <a:solidFill>
                  <a:schemeClr val="dk2"/>
                </a:solidFill>
                <a:latin typeface="Corbel"/>
                <a:ea typeface="Corbel"/>
                <a:cs typeface="Corbel"/>
                <a:sym typeface="Corbel"/>
              </a:defRPr>
            </a:lvl5pPr>
            <a:lvl6pPr indent="0" lvl="5" marL="0" marR="0" rtl="0" algn="l">
              <a:spcBef>
                <a:spcPts val="0"/>
              </a:spcBef>
              <a:buNone/>
              <a:defRPr b="0" sz="1200">
                <a:solidFill>
                  <a:schemeClr val="dk2"/>
                </a:solidFill>
                <a:latin typeface="Corbel"/>
                <a:ea typeface="Corbel"/>
                <a:cs typeface="Corbel"/>
                <a:sym typeface="Corbel"/>
              </a:defRPr>
            </a:lvl6pPr>
            <a:lvl7pPr indent="0" lvl="6" marL="0" marR="0" rtl="0" algn="l">
              <a:spcBef>
                <a:spcPts val="0"/>
              </a:spcBef>
              <a:buNone/>
              <a:defRPr b="0" sz="1200">
                <a:solidFill>
                  <a:schemeClr val="dk2"/>
                </a:solidFill>
                <a:latin typeface="Corbel"/>
                <a:ea typeface="Corbel"/>
                <a:cs typeface="Corbel"/>
                <a:sym typeface="Corbel"/>
              </a:defRPr>
            </a:lvl7pPr>
            <a:lvl8pPr indent="0" lvl="7" marL="0" marR="0" rtl="0" algn="l">
              <a:spcBef>
                <a:spcPts val="0"/>
              </a:spcBef>
              <a:buNone/>
              <a:defRPr b="0" sz="1200">
                <a:solidFill>
                  <a:schemeClr val="dk2"/>
                </a:solidFill>
                <a:latin typeface="Corbel"/>
                <a:ea typeface="Corbel"/>
                <a:cs typeface="Corbel"/>
                <a:sym typeface="Corbel"/>
              </a:defRPr>
            </a:lvl8pPr>
            <a:lvl9pPr indent="0" lvl="8" marL="0" marR="0" rtl="0" algn="l">
              <a:spcBef>
                <a:spcPts val="0"/>
              </a:spcBef>
              <a:buNone/>
              <a:defRPr b="0" sz="1200">
                <a:solidFill>
                  <a:schemeClr val="dk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1202919" y="284176"/>
            <a:ext cx="9784080" cy="150876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5"/>
          <p:cNvSpPr txBox="1"/>
          <p:nvPr>
            <p:ph idx="1" type="body"/>
          </p:nvPr>
        </p:nvSpPr>
        <p:spPr>
          <a:xfrm>
            <a:off x="1205344" y="2011680"/>
            <a:ext cx="4754880" cy="420624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35" name="Google Shape;35;p5"/>
          <p:cNvSpPr txBox="1"/>
          <p:nvPr>
            <p:ph idx="2" type="body"/>
          </p:nvPr>
        </p:nvSpPr>
        <p:spPr>
          <a:xfrm>
            <a:off x="6230391" y="2011680"/>
            <a:ext cx="4754880" cy="420624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36" name="Google Shape;36;p5"/>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37" name="Google Shape;37;p5"/>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38" name="Google Shape;38;p5"/>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a:solidFill>
                  <a:schemeClr val="lt1"/>
                </a:solidFill>
                <a:latin typeface="Corbel"/>
                <a:ea typeface="Corbel"/>
                <a:cs typeface="Corbel"/>
                <a:sym typeface="Corbel"/>
              </a:defRPr>
            </a:lvl1pPr>
            <a:lvl2pPr indent="0" lvl="1" marL="0" marR="0" rtl="0" algn="l">
              <a:spcBef>
                <a:spcPts val="0"/>
              </a:spcBef>
              <a:buNone/>
              <a:defRPr b="0" sz="1200">
                <a:solidFill>
                  <a:schemeClr val="lt1"/>
                </a:solidFill>
                <a:latin typeface="Corbel"/>
                <a:ea typeface="Corbel"/>
                <a:cs typeface="Corbel"/>
                <a:sym typeface="Corbel"/>
              </a:defRPr>
            </a:lvl2pPr>
            <a:lvl3pPr indent="0" lvl="2" marL="0" marR="0" rtl="0" algn="l">
              <a:spcBef>
                <a:spcPts val="0"/>
              </a:spcBef>
              <a:buNone/>
              <a:defRPr b="0" sz="1200">
                <a:solidFill>
                  <a:schemeClr val="lt1"/>
                </a:solidFill>
                <a:latin typeface="Corbel"/>
                <a:ea typeface="Corbel"/>
                <a:cs typeface="Corbel"/>
                <a:sym typeface="Corbel"/>
              </a:defRPr>
            </a:lvl3pPr>
            <a:lvl4pPr indent="0" lvl="3" marL="0" marR="0" rtl="0" algn="l">
              <a:spcBef>
                <a:spcPts val="0"/>
              </a:spcBef>
              <a:buNone/>
              <a:defRPr b="0" sz="1200">
                <a:solidFill>
                  <a:schemeClr val="lt1"/>
                </a:solidFill>
                <a:latin typeface="Corbel"/>
                <a:ea typeface="Corbel"/>
                <a:cs typeface="Corbel"/>
                <a:sym typeface="Corbel"/>
              </a:defRPr>
            </a:lvl4pPr>
            <a:lvl5pPr indent="0" lvl="4" marL="0" marR="0" rtl="0" algn="l">
              <a:spcBef>
                <a:spcPts val="0"/>
              </a:spcBef>
              <a:buNone/>
              <a:defRPr b="0" sz="1200">
                <a:solidFill>
                  <a:schemeClr val="lt1"/>
                </a:solidFill>
                <a:latin typeface="Corbel"/>
                <a:ea typeface="Corbel"/>
                <a:cs typeface="Corbel"/>
                <a:sym typeface="Corbel"/>
              </a:defRPr>
            </a:lvl5pPr>
            <a:lvl6pPr indent="0" lvl="5" marL="0" marR="0" rtl="0" algn="l">
              <a:spcBef>
                <a:spcPts val="0"/>
              </a:spcBef>
              <a:buNone/>
              <a:defRPr b="0" sz="1200">
                <a:solidFill>
                  <a:schemeClr val="lt1"/>
                </a:solidFill>
                <a:latin typeface="Corbel"/>
                <a:ea typeface="Corbel"/>
                <a:cs typeface="Corbel"/>
                <a:sym typeface="Corbel"/>
              </a:defRPr>
            </a:lvl6pPr>
            <a:lvl7pPr indent="0" lvl="6" marL="0" marR="0" rtl="0" algn="l">
              <a:spcBef>
                <a:spcPts val="0"/>
              </a:spcBef>
              <a:buNone/>
              <a:defRPr b="0" sz="1200">
                <a:solidFill>
                  <a:schemeClr val="lt1"/>
                </a:solidFill>
                <a:latin typeface="Corbel"/>
                <a:ea typeface="Corbel"/>
                <a:cs typeface="Corbel"/>
                <a:sym typeface="Corbel"/>
              </a:defRPr>
            </a:lvl7pPr>
            <a:lvl8pPr indent="0" lvl="7" marL="0" marR="0" rtl="0" algn="l">
              <a:spcBef>
                <a:spcPts val="0"/>
              </a:spcBef>
              <a:buNone/>
              <a:defRPr b="0" sz="1200">
                <a:solidFill>
                  <a:schemeClr val="lt1"/>
                </a:solidFill>
                <a:latin typeface="Corbel"/>
                <a:ea typeface="Corbel"/>
                <a:cs typeface="Corbel"/>
                <a:sym typeface="Corbel"/>
              </a:defRPr>
            </a:lvl8pPr>
            <a:lvl9pPr indent="0" lvl="8" marL="0" marR="0" rtl="0" algn="l">
              <a:spcBef>
                <a:spcPts val="0"/>
              </a:spcBef>
              <a:buNone/>
              <a:defRPr b="0" sz="1200">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1202919" y="284176"/>
            <a:ext cx="9784080" cy="150876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6"/>
          <p:cNvSpPr txBox="1"/>
          <p:nvPr>
            <p:ph idx="1" type="body"/>
          </p:nvPr>
        </p:nvSpPr>
        <p:spPr>
          <a:xfrm>
            <a:off x="1207008" y="1913470"/>
            <a:ext cx="4754880" cy="74309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1200"/>
              </a:spcBef>
              <a:spcAft>
                <a:spcPts val="0"/>
              </a:spcAft>
              <a:buClr>
                <a:schemeClr val="lt1"/>
              </a:buClr>
              <a:buSzPts val="2100"/>
              <a:buFont typeface="Noto Sans Symbols"/>
              <a:buNone/>
              <a:defRPr b="1" i="0" sz="2100" u="none" cap="none" strike="noStrike">
                <a:solidFill>
                  <a:schemeClr val="lt1"/>
                </a:solidFill>
                <a:latin typeface="Corbel"/>
                <a:ea typeface="Corbel"/>
                <a:cs typeface="Corbel"/>
                <a:sym typeface="Corbel"/>
              </a:defRPr>
            </a:lvl1pPr>
            <a:lvl2pPr indent="-228600" lvl="1" marL="914400" marR="0" rtl="0" algn="l">
              <a:lnSpc>
                <a:spcPct val="90000"/>
              </a:lnSpc>
              <a:spcBef>
                <a:spcPts val="200"/>
              </a:spcBef>
              <a:spcAft>
                <a:spcPts val="0"/>
              </a:spcAft>
              <a:buClr>
                <a:schemeClr val="lt1"/>
              </a:buClr>
              <a:buSzPts val="2000"/>
              <a:buFont typeface="Noto Sans Symbols"/>
              <a:buNone/>
              <a:defRPr b="1" i="0" sz="2000" u="none" cap="none" strike="noStrike">
                <a:solidFill>
                  <a:schemeClr val="lt1"/>
                </a:solidFill>
                <a:latin typeface="Corbel"/>
                <a:ea typeface="Corbel"/>
                <a:cs typeface="Corbel"/>
                <a:sym typeface="Corbel"/>
              </a:defRPr>
            </a:lvl2pPr>
            <a:lvl3pPr indent="-228600" lvl="2" marL="1371600" marR="0" rtl="0" algn="l">
              <a:lnSpc>
                <a:spcPct val="90000"/>
              </a:lnSpc>
              <a:spcBef>
                <a:spcPts val="400"/>
              </a:spcBef>
              <a:spcAft>
                <a:spcPts val="0"/>
              </a:spcAft>
              <a:buClr>
                <a:schemeClr val="lt1"/>
              </a:buClr>
              <a:buSzPts val="1800"/>
              <a:buFont typeface="Noto Sans Symbols"/>
              <a:buNone/>
              <a:defRPr b="1" i="0" sz="1800" u="none" cap="none" strike="noStrike">
                <a:solidFill>
                  <a:schemeClr val="lt1"/>
                </a:solidFill>
                <a:latin typeface="Corbel"/>
                <a:ea typeface="Corbel"/>
                <a:cs typeface="Corbel"/>
                <a:sym typeface="Corbel"/>
              </a:defRPr>
            </a:lvl3pPr>
            <a:lvl4pPr indent="-228600" lvl="3" marL="1828800" marR="0" rtl="0" algn="l">
              <a:lnSpc>
                <a:spcPct val="90000"/>
              </a:lnSpc>
              <a:spcBef>
                <a:spcPts val="400"/>
              </a:spcBef>
              <a:spcAft>
                <a:spcPts val="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4pPr>
            <a:lvl5pPr indent="-228600" lvl="4" marL="2286000" marR="0" rtl="0" algn="l">
              <a:lnSpc>
                <a:spcPct val="90000"/>
              </a:lnSpc>
              <a:spcBef>
                <a:spcPts val="400"/>
              </a:spcBef>
              <a:spcAft>
                <a:spcPts val="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5pPr>
            <a:lvl6pPr indent="-228600" lvl="5" marL="2743200" marR="0" rtl="0" algn="l">
              <a:lnSpc>
                <a:spcPct val="90000"/>
              </a:lnSpc>
              <a:spcBef>
                <a:spcPts val="400"/>
              </a:spcBef>
              <a:spcAft>
                <a:spcPts val="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6pPr>
            <a:lvl7pPr indent="-228600" lvl="6" marL="3200400" marR="0" rtl="0" algn="l">
              <a:lnSpc>
                <a:spcPct val="90000"/>
              </a:lnSpc>
              <a:spcBef>
                <a:spcPts val="400"/>
              </a:spcBef>
              <a:spcAft>
                <a:spcPts val="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7pPr>
            <a:lvl8pPr indent="-228600" lvl="7" marL="3657600" marR="0" rtl="0" algn="l">
              <a:lnSpc>
                <a:spcPct val="90000"/>
              </a:lnSpc>
              <a:spcBef>
                <a:spcPts val="400"/>
              </a:spcBef>
              <a:spcAft>
                <a:spcPts val="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8pPr>
            <a:lvl9pPr indent="-228600" lvl="8" marL="4114800" marR="0" rtl="0" algn="l">
              <a:lnSpc>
                <a:spcPct val="90000"/>
              </a:lnSpc>
              <a:spcBef>
                <a:spcPts val="4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9pPr>
          </a:lstStyle>
          <a:p/>
        </p:txBody>
      </p:sp>
      <p:sp>
        <p:nvSpPr>
          <p:cNvPr id="42" name="Google Shape;42;p6"/>
          <p:cNvSpPr txBox="1"/>
          <p:nvPr>
            <p:ph idx="2" type="body"/>
          </p:nvPr>
        </p:nvSpPr>
        <p:spPr>
          <a:xfrm>
            <a:off x="1207008" y="2656566"/>
            <a:ext cx="4754880" cy="356616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43" name="Google Shape;43;p6"/>
          <p:cNvSpPr txBox="1"/>
          <p:nvPr>
            <p:ph idx="3" type="body"/>
          </p:nvPr>
        </p:nvSpPr>
        <p:spPr>
          <a:xfrm>
            <a:off x="6231230" y="1913470"/>
            <a:ext cx="4754880" cy="74309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1200"/>
              </a:spcBef>
              <a:spcAft>
                <a:spcPts val="0"/>
              </a:spcAft>
              <a:buClr>
                <a:schemeClr val="lt1"/>
              </a:buClr>
              <a:buSzPts val="2100"/>
              <a:buFont typeface="Noto Sans Symbols"/>
              <a:buNone/>
              <a:defRPr b="1" i="0" sz="2100" u="none" cap="none" strike="noStrike">
                <a:solidFill>
                  <a:schemeClr val="lt1"/>
                </a:solidFill>
                <a:latin typeface="Corbel"/>
                <a:ea typeface="Corbel"/>
                <a:cs typeface="Corbel"/>
                <a:sym typeface="Corbel"/>
              </a:defRPr>
            </a:lvl1pPr>
            <a:lvl2pPr indent="-228600" lvl="1" marL="914400" marR="0" rtl="0" algn="l">
              <a:lnSpc>
                <a:spcPct val="90000"/>
              </a:lnSpc>
              <a:spcBef>
                <a:spcPts val="200"/>
              </a:spcBef>
              <a:spcAft>
                <a:spcPts val="0"/>
              </a:spcAft>
              <a:buClr>
                <a:schemeClr val="lt1"/>
              </a:buClr>
              <a:buSzPts val="2000"/>
              <a:buFont typeface="Noto Sans Symbols"/>
              <a:buNone/>
              <a:defRPr b="1" i="0" sz="2000" u="none" cap="none" strike="noStrike">
                <a:solidFill>
                  <a:schemeClr val="lt1"/>
                </a:solidFill>
                <a:latin typeface="Corbel"/>
                <a:ea typeface="Corbel"/>
                <a:cs typeface="Corbel"/>
                <a:sym typeface="Corbel"/>
              </a:defRPr>
            </a:lvl2pPr>
            <a:lvl3pPr indent="-228600" lvl="2" marL="1371600" marR="0" rtl="0" algn="l">
              <a:lnSpc>
                <a:spcPct val="90000"/>
              </a:lnSpc>
              <a:spcBef>
                <a:spcPts val="400"/>
              </a:spcBef>
              <a:spcAft>
                <a:spcPts val="0"/>
              </a:spcAft>
              <a:buClr>
                <a:schemeClr val="lt1"/>
              </a:buClr>
              <a:buSzPts val="1800"/>
              <a:buFont typeface="Noto Sans Symbols"/>
              <a:buNone/>
              <a:defRPr b="1" i="0" sz="1800" u="none" cap="none" strike="noStrike">
                <a:solidFill>
                  <a:schemeClr val="lt1"/>
                </a:solidFill>
                <a:latin typeface="Corbel"/>
                <a:ea typeface="Corbel"/>
                <a:cs typeface="Corbel"/>
                <a:sym typeface="Corbel"/>
              </a:defRPr>
            </a:lvl3pPr>
            <a:lvl4pPr indent="-228600" lvl="3" marL="1828800" marR="0" rtl="0" algn="l">
              <a:lnSpc>
                <a:spcPct val="90000"/>
              </a:lnSpc>
              <a:spcBef>
                <a:spcPts val="400"/>
              </a:spcBef>
              <a:spcAft>
                <a:spcPts val="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4pPr>
            <a:lvl5pPr indent="-228600" lvl="4" marL="2286000" marR="0" rtl="0" algn="l">
              <a:lnSpc>
                <a:spcPct val="90000"/>
              </a:lnSpc>
              <a:spcBef>
                <a:spcPts val="400"/>
              </a:spcBef>
              <a:spcAft>
                <a:spcPts val="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5pPr>
            <a:lvl6pPr indent="-228600" lvl="5" marL="2743200" marR="0" rtl="0" algn="l">
              <a:lnSpc>
                <a:spcPct val="90000"/>
              </a:lnSpc>
              <a:spcBef>
                <a:spcPts val="400"/>
              </a:spcBef>
              <a:spcAft>
                <a:spcPts val="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6pPr>
            <a:lvl7pPr indent="-228600" lvl="6" marL="3200400" marR="0" rtl="0" algn="l">
              <a:lnSpc>
                <a:spcPct val="90000"/>
              </a:lnSpc>
              <a:spcBef>
                <a:spcPts val="400"/>
              </a:spcBef>
              <a:spcAft>
                <a:spcPts val="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7pPr>
            <a:lvl8pPr indent="-228600" lvl="7" marL="3657600" marR="0" rtl="0" algn="l">
              <a:lnSpc>
                <a:spcPct val="90000"/>
              </a:lnSpc>
              <a:spcBef>
                <a:spcPts val="400"/>
              </a:spcBef>
              <a:spcAft>
                <a:spcPts val="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8pPr>
            <a:lvl9pPr indent="-228600" lvl="8" marL="4114800" marR="0" rtl="0" algn="l">
              <a:lnSpc>
                <a:spcPct val="90000"/>
              </a:lnSpc>
              <a:spcBef>
                <a:spcPts val="400"/>
              </a:spcBef>
              <a:spcAft>
                <a:spcPts val="400"/>
              </a:spcAft>
              <a:buClr>
                <a:schemeClr val="lt1"/>
              </a:buClr>
              <a:buSzPts val="1600"/>
              <a:buFont typeface="Noto Sans Symbols"/>
              <a:buNone/>
              <a:defRPr b="1" i="0" sz="1600" u="none" cap="none" strike="noStrike">
                <a:solidFill>
                  <a:schemeClr val="lt1"/>
                </a:solidFill>
                <a:latin typeface="Corbel"/>
                <a:ea typeface="Corbel"/>
                <a:cs typeface="Corbel"/>
                <a:sym typeface="Corbel"/>
              </a:defRPr>
            </a:lvl9pPr>
          </a:lstStyle>
          <a:p/>
        </p:txBody>
      </p:sp>
      <p:sp>
        <p:nvSpPr>
          <p:cNvPr id="44" name="Google Shape;44;p6"/>
          <p:cNvSpPr txBox="1"/>
          <p:nvPr>
            <p:ph idx="4" type="body"/>
          </p:nvPr>
        </p:nvSpPr>
        <p:spPr>
          <a:xfrm>
            <a:off x="6231230" y="2656564"/>
            <a:ext cx="4754880" cy="356616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45" name="Google Shape;45;p6"/>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46" name="Google Shape;46;p6"/>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47" name="Google Shape;47;p6"/>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a:solidFill>
                  <a:schemeClr val="lt1"/>
                </a:solidFill>
                <a:latin typeface="Corbel"/>
                <a:ea typeface="Corbel"/>
                <a:cs typeface="Corbel"/>
                <a:sym typeface="Corbel"/>
              </a:defRPr>
            </a:lvl1pPr>
            <a:lvl2pPr indent="0" lvl="1" marL="0" marR="0" rtl="0" algn="l">
              <a:spcBef>
                <a:spcPts val="0"/>
              </a:spcBef>
              <a:buNone/>
              <a:defRPr b="0" sz="1200">
                <a:solidFill>
                  <a:schemeClr val="lt1"/>
                </a:solidFill>
                <a:latin typeface="Corbel"/>
                <a:ea typeface="Corbel"/>
                <a:cs typeface="Corbel"/>
                <a:sym typeface="Corbel"/>
              </a:defRPr>
            </a:lvl2pPr>
            <a:lvl3pPr indent="0" lvl="2" marL="0" marR="0" rtl="0" algn="l">
              <a:spcBef>
                <a:spcPts val="0"/>
              </a:spcBef>
              <a:buNone/>
              <a:defRPr b="0" sz="1200">
                <a:solidFill>
                  <a:schemeClr val="lt1"/>
                </a:solidFill>
                <a:latin typeface="Corbel"/>
                <a:ea typeface="Corbel"/>
                <a:cs typeface="Corbel"/>
                <a:sym typeface="Corbel"/>
              </a:defRPr>
            </a:lvl3pPr>
            <a:lvl4pPr indent="0" lvl="3" marL="0" marR="0" rtl="0" algn="l">
              <a:spcBef>
                <a:spcPts val="0"/>
              </a:spcBef>
              <a:buNone/>
              <a:defRPr b="0" sz="1200">
                <a:solidFill>
                  <a:schemeClr val="lt1"/>
                </a:solidFill>
                <a:latin typeface="Corbel"/>
                <a:ea typeface="Corbel"/>
                <a:cs typeface="Corbel"/>
                <a:sym typeface="Corbel"/>
              </a:defRPr>
            </a:lvl4pPr>
            <a:lvl5pPr indent="0" lvl="4" marL="0" marR="0" rtl="0" algn="l">
              <a:spcBef>
                <a:spcPts val="0"/>
              </a:spcBef>
              <a:buNone/>
              <a:defRPr b="0" sz="1200">
                <a:solidFill>
                  <a:schemeClr val="lt1"/>
                </a:solidFill>
                <a:latin typeface="Corbel"/>
                <a:ea typeface="Corbel"/>
                <a:cs typeface="Corbel"/>
                <a:sym typeface="Corbel"/>
              </a:defRPr>
            </a:lvl5pPr>
            <a:lvl6pPr indent="0" lvl="5" marL="0" marR="0" rtl="0" algn="l">
              <a:spcBef>
                <a:spcPts val="0"/>
              </a:spcBef>
              <a:buNone/>
              <a:defRPr b="0" sz="1200">
                <a:solidFill>
                  <a:schemeClr val="lt1"/>
                </a:solidFill>
                <a:latin typeface="Corbel"/>
                <a:ea typeface="Corbel"/>
                <a:cs typeface="Corbel"/>
                <a:sym typeface="Corbel"/>
              </a:defRPr>
            </a:lvl6pPr>
            <a:lvl7pPr indent="0" lvl="6" marL="0" marR="0" rtl="0" algn="l">
              <a:spcBef>
                <a:spcPts val="0"/>
              </a:spcBef>
              <a:buNone/>
              <a:defRPr b="0" sz="1200">
                <a:solidFill>
                  <a:schemeClr val="lt1"/>
                </a:solidFill>
                <a:latin typeface="Corbel"/>
                <a:ea typeface="Corbel"/>
                <a:cs typeface="Corbel"/>
                <a:sym typeface="Corbel"/>
              </a:defRPr>
            </a:lvl7pPr>
            <a:lvl8pPr indent="0" lvl="7" marL="0" marR="0" rtl="0" algn="l">
              <a:spcBef>
                <a:spcPts val="0"/>
              </a:spcBef>
              <a:buNone/>
              <a:defRPr b="0" sz="1200">
                <a:solidFill>
                  <a:schemeClr val="lt1"/>
                </a:solidFill>
                <a:latin typeface="Corbel"/>
                <a:ea typeface="Corbel"/>
                <a:cs typeface="Corbel"/>
                <a:sym typeface="Corbel"/>
              </a:defRPr>
            </a:lvl8pPr>
            <a:lvl9pPr indent="0" lvl="8" marL="0" marR="0" rtl="0" algn="l">
              <a:spcBef>
                <a:spcPts val="0"/>
              </a:spcBef>
              <a:buNone/>
              <a:defRPr b="0" sz="1200">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1202919" y="284176"/>
            <a:ext cx="9784080" cy="150876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1" name="Google Shape;51;p7"/>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2" name="Google Shape;52;p7"/>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a:solidFill>
                  <a:schemeClr val="lt1"/>
                </a:solidFill>
                <a:latin typeface="Corbel"/>
                <a:ea typeface="Corbel"/>
                <a:cs typeface="Corbel"/>
                <a:sym typeface="Corbel"/>
              </a:defRPr>
            </a:lvl1pPr>
            <a:lvl2pPr indent="0" lvl="1" marL="0" marR="0" rtl="0" algn="l">
              <a:spcBef>
                <a:spcPts val="0"/>
              </a:spcBef>
              <a:buNone/>
              <a:defRPr b="0" sz="1200">
                <a:solidFill>
                  <a:schemeClr val="lt1"/>
                </a:solidFill>
                <a:latin typeface="Corbel"/>
                <a:ea typeface="Corbel"/>
                <a:cs typeface="Corbel"/>
                <a:sym typeface="Corbel"/>
              </a:defRPr>
            </a:lvl2pPr>
            <a:lvl3pPr indent="0" lvl="2" marL="0" marR="0" rtl="0" algn="l">
              <a:spcBef>
                <a:spcPts val="0"/>
              </a:spcBef>
              <a:buNone/>
              <a:defRPr b="0" sz="1200">
                <a:solidFill>
                  <a:schemeClr val="lt1"/>
                </a:solidFill>
                <a:latin typeface="Corbel"/>
                <a:ea typeface="Corbel"/>
                <a:cs typeface="Corbel"/>
                <a:sym typeface="Corbel"/>
              </a:defRPr>
            </a:lvl3pPr>
            <a:lvl4pPr indent="0" lvl="3" marL="0" marR="0" rtl="0" algn="l">
              <a:spcBef>
                <a:spcPts val="0"/>
              </a:spcBef>
              <a:buNone/>
              <a:defRPr b="0" sz="1200">
                <a:solidFill>
                  <a:schemeClr val="lt1"/>
                </a:solidFill>
                <a:latin typeface="Corbel"/>
                <a:ea typeface="Corbel"/>
                <a:cs typeface="Corbel"/>
                <a:sym typeface="Corbel"/>
              </a:defRPr>
            </a:lvl4pPr>
            <a:lvl5pPr indent="0" lvl="4" marL="0" marR="0" rtl="0" algn="l">
              <a:spcBef>
                <a:spcPts val="0"/>
              </a:spcBef>
              <a:buNone/>
              <a:defRPr b="0" sz="1200">
                <a:solidFill>
                  <a:schemeClr val="lt1"/>
                </a:solidFill>
                <a:latin typeface="Corbel"/>
                <a:ea typeface="Corbel"/>
                <a:cs typeface="Corbel"/>
                <a:sym typeface="Corbel"/>
              </a:defRPr>
            </a:lvl5pPr>
            <a:lvl6pPr indent="0" lvl="5" marL="0" marR="0" rtl="0" algn="l">
              <a:spcBef>
                <a:spcPts val="0"/>
              </a:spcBef>
              <a:buNone/>
              <a:defRPr b="0" sz="1200">
                <a:solidFill>
                  <a:schemeClr val="lt1"/>
                </a:solidFill>
                <a:latin typeface="Corbel"/>
                <a:ea typeface="Corbel"/>
                <a:cs typeface="Corbel"/>
                <a:sym typeface="Corbel"/>
              </a:defRPr>
            </a:lvl6pPr>
            <a:lvl7pPr indent="0" lvl="6" marL="0" marR="0" rtl="0" algn="l">
              <a:spcBef>
                <a:spcPts val="0"/>
              </a:spcBef>
              <a:buNone/>
              <a:defRPr b="0" sz="1200">
                <a:solidFill>
                  <a:schemeClr val="lt1"/>
                </a:solidFill>
                <a:latin typeface="Corbel"/>
                <a:ea typeface="Corbel"/>
                <a:cs typeface="Corbel"/>
                <a:sym typeface="Corbel"/>
              </a:defRPr>
            </a:lvl7pPr>
            <a:lvl8pPr indent="0" lvl="7" marL="0" marR="0" rtl="0" algn="l">
              <a:spcBef>
                <a:spcPts val="0"/>
              </a:spcBef>
              <a:buNone/>
              <a:defRPr b="0" sz="1200">
                <a:solidFill>
                  <a:schemeClr val="lt1"/>
                </a:solidFill>
                <a:latin typeface="Corbel"/>
                <a:ea typeface="Corbel"/>
                <a:cs typeface="Corbel"/>
                <a:sym typeface="Corbel"/>
              </a:defRPr>
            </a:lvl8pPr>
            <a:lvl9pPr indent="0" lvl="8" marL="0" marR="0" rtl="0" algn="l">
              <a:spcBef>
                <a:spcPts val="0"/>
              </a:spcBef>
              <a:buNone/>
              <a:defRPr b="0" sz="1200">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5" name="Google Shape;55;p8"/>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6" name="Google Shape;56;p8"/>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a:solidFill>
                  <a:schemeClr val="lt1"/>
                </a:solidFill>
                <a:latin typeface="Corbel"/>
                <a:ea typeface="Corbel"/>
                <a:cs typeface="Corbel"/>
                <a:sym typeface="Corbel"/>
              </a:defRPr>
            </a:lvl1pPr>
            <a:lvl2pPr indent="0" lvl="1" marL="0" marR="0" rtl="0" algn="l">
              <a:spcBef>
                <a:spcPts val="0"/>
              </a:spcBef>
              <a:buNone/>
              <a:defRPr b="0" sz="1200">
                <a:solidFill>
                  <a:schemeClr val="lt1"/>
                </a:solidFill>
                <a:latin typeface="Corbel"/>
                <a:ea typeface="Corbel"/>
                <a:cs typeface="Corbel"/>
                <a:sym typeface="Corbel"/>
              </a:defRPr>
            </a:lvl2pPr>
            <a:lvl3pPr indent="0" lvl="2" marL="0" marR="0" rtl="0" algn="l">
              <a:spcBef>
                <a:spcPts val="0"/>
              </a:spcBef>
              <a:buNone/>
              <a:defRPr b="0" sz="1200">
                <a:solidFill>
                  <a:schemeClr val="lt1"/>
                </a:solidFill>
                <a:latin typeface="Corbel"/>
                <a:ea typeface="Corbel"/>
                <a:cs typeface="Corbel"/>
                <a:sym typeface="Corbel"/>
              </a:defRPr>
            </a:lvl3pPr>
            <a:lvl4pPr indent="0" lvl="3" marL="0" marR="0" rtl="0" algn="l">
              <a:spcBef>
                <a:spcPts val="0"/>
              </a:spcBef>
              <a:buNone/>
              <a:defRPr b="0" sz="1200">
                <a:solidFill>
                  <a:schemeClr val="lt1"/>
                </a:solidFill>
                <a:latin typeface="Corbel"/>
                <a:ea typeface="Corbel"/>
                <a:cs typeface="Corbel"/>
                <a:sym typeface="Corbel"/>
              </a:defRPr>
            </a:lvl4pPr>
            <a:lvl5pPr indent="0" lvl="4" marL="0" marR="0" rtl="0" algn="l">
              <a:spcBef>
                <a:spcPts val="0"/>
              </a:spcBef>
              <a:buNone/>
              <a:defRPr b="0" sz="1200">
                <a:solidFill>
                  <a:schemeClr val="lt1"/>
                </a:solidFill>
                <a:latin typeface="Corbel"/>
                <a:ea typeface="Corbel"/>
                <a:cs typeface="Corbel"/>
                <a:sym typeface="Corbel"/>
              </a:defRPr>
            </a:lvl5pPr>
            <a:lvl6pPr indent="0" lvl="5" marL="0" marR="0" rtl="0" algn="l">
              <a:spcBef>
                <a:spcPts val="0"/>
              </a:spcBef>
              <a:buNone/>
              <a:defRPr b="0" sz="1200">
                <a:solidFill>
                  <a:schemeClr val="lt1"/>
                </a:solidFill>
                <a:latin typeface="Corbel"/>
                <a:ea typeface="Corbel"/>
                <a:cs typeface="Corbel"/>
                <a:sym typeface="Corbel"/>
              </a:defRPr>
            </a:lvl6pPr>
            <a:lvl7pPr indent="0" lvl="6" marL="0" marR="0" rtl="0" algn="l">
              <a:spcBef>
                <a:spcPts val="0"/>
              </a:spcBef>
              <a:buNone/>
              <a:defRPr b="0" sz="1200">
                <a:solidFill>
                  <a:schemeClr val="lt1"/>
                </a:solidFill>
                <a:latin typeface="Corbel"/>
                <a:ea typeface="Corbel"/>
                <a:cs typeface="Corbel"/>
                <a:sym typeface="Corbel"/>
              </a:defRPr>
            </a:lvl7pPr>
            <a:lvl8pPr indent="0" lvl="7" marL="0" marR="0" rtl="0" algn="l">
              <a:spcBef>
                <a:spcPts val="0"/>
              </a:spcBef>
              <a:buNone/>
              <a:defRPr b="0" sz="1200">
                <a:solidFill>
                  <a:schemeClr val="lt1"/>
                </a:solidFill>
                <a:latin typeface="Corbel"/>
                <a:ea typeface="Corbel"/>
                <a:cs typeface="Corbel"/>
                <a:sym typeface="Corbel"/>
              </a:defRPr>
            </a:lvl8pPr>
            <a:lvl9pPr indent="0" lvl="8" marL="0" marR="0" rtl="0" algn="l">
              <a:spcBef>
                <a:spcPts val="0"/>
              </a:spcBef>
              <a:buNone/>
              <a:defRPr b="0" sz="1200">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1202919" y="284176"/>
            <a:ext cx="9784080" cy="150876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9"/>
          <p:cNvSpPr txBox="1"/>
          <p:nvPr>
            <p:ph idx="1" type="body"/>
          </p:nvPr>
        </p:nvSpPr>
        <p:spPr>
          <a:xfrm>
            <a:off x="1207008" y="2120054"/>
            <a:ext cx="6126480" cy="4114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200"/>
              </a:spcBef>
              <a:spcAft>
                <a:spcPts val="0"/>
              </a:spcAft>
              <a:buClr>
                <a:schemeClr val="lt1"/>
              </a:buClr>
              <a:buSzPts val="3200"/>
              <a:buFont typeface="Noto Sans Symbols"/>
              <a:buChar char="▪"/>
              <a:defRPr b="0" i="0" sz="3200" u="none" cap="none" strike="noStrike">
                <a:solidFill>
                  <a:schemeClr val="lt1"/>
                </a:solidFill>
                <a:latin typeface="Corbel"/>
                <a:ea typeface="Corbel"/>
                <a:cs typeface="Corbel"/>
                <a:sym typeface="Corbel"/>
              </a:defRPr>
            </a:lvl1pPr>
            <a:lvl2pPr indent="-406400" lvl="1" marL="914400" marR="0" rtl="0" algn="l">
              <a:lnSpc>
                <a:spcPct val="90000"/>
              </a:lnSpc>
              <a:spcBef>
                <a:spcPts val="200"/>
              </a:spcBef>
              <a:spcAft>
                <a:spcPts val="0"/>
              </a:spcAft>
              <a:buClr>
                <a:schemeClr val="lt1"/>
              </a:buClr>
              <a:buSzPts val="2800"/>
              <a:buFont typeface="Noto Sans Symbols"/>
              <a:buChar char="▪"/>
              <a:defRPr b="0" i="0" sz="2800" u="none" cap="none" strike="noStrike">
                <a:solidFill>
                  <a:schemeClr val="lt1"/>
                </a:solidFill>
                <a:latin typeface="Corbel"/>
                <a:ea typeface="Corbel"/>
                <a:cs typeface="Corbel"/>
                <a:sym typeface="Corbel"/>
              </a:defRPr>
            </a:lvl2pPr>
            <a:lvl3pPr indent="-381000" lvl="2" marL="1371600" marR="0" rtl="0" algn="l">
              <a:lnSpc>
                <a:spcPct val="90000"/>
              </a:lnSpc>
              <a:spcBef>
                <a:spcPts val="400"/>
              </a:spcBef>
              <a:spcAft>
                <a:spcPts val="0"/>
              </a:spcAft>
              <a:buClr>
                <a:schemeClr val="lt1"/>
              </a:buClr>
              <a:buSzPts val="2400"/>
              <a:buFont typeface="Noto Sans Symbols"/>
              <a:buChar char="▪"/>
              <a:defRPr b="0" i="0" sz="2400" u="none" cap="none" strike="noStrike">
                <a:solidFill>
                  <a:schemeClr val="lt1"/>
                </a:solidFill>
                <a:latin typeface="Corbel"/>
                <a:ea typeface="Corbel"/>
                <a:cs typeface="Corbel"/>
                <a:sym typeface="Corbel"/>
              </a:defRPr>
            </a:lvl3pPr>
            <a:lvl4pPr indent="-355600" lvl="3" marL="1828800" marR="0" rtl="0" algn="l">
              <a:lnSpc>
                <a:spcPct val="90000"/>
              </a:lnSpc>
              <a:spcBef>
                <a:spcPts val="4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4pPr>
            <a:lvl5pPr indent="-355600" lvl="4" marL="2286000" marR="0" rtl="0" algn="l">
              <a:lnSpc>
                <a:spcPct val="90000"/>
              </a:lnSpc>
              <a:spcBef>
                <a:spcPts val="4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5pPr>
            <a:lvl6pPr indent="-355600" lvl="5" marL="2743200" marR="0" rtl="0" algn="l">
              <a:lnSpc>
                <a:spcPct val="90000"/>
              </a:lnSpc>
              <a:spcBef>
                <a:spcPts val="4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6pPr>
            <a:lvl7pPr indent="-355600" lvl="6" marL="3200400" marR="0" rtl="0" algn="l">
              <a:lnSpc>
                <a:spcPct val="90000"/>
              </a:lnSpc>
              <a:spcBef>
                <a:spcPts val="4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7pPr>
            <a:lvl8pPr indent="-355600" lvl="7" marL="3657600" marR="0" rtl="0" algn="l">
              <a:lnSpc>
                <a:spcPct val="90000"/>
              </a:lnSpc>
              <a:spcBef>
                <a:spcPts val="4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8pPr>
            <a:lvl9pPr indent="-355600" lvl="8" marL="4114800" marR="0" rtl="0" algn="l">
              <a:lnSpc>
                <a:spcPct val="90000"/>
              </a:lnSpc>
              <a:spcBef>
                <a:spcPts val="400"/>
              </a:spcBef>
              <a:spcAft>
                <a:spcPts val="40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9pPr>
          </a:lstStyle>
          <a:p/>
        </p:txBody>
      </p:sp>
      <p:sp>
        <p:nvSpPr>
          <p:cNvPr id="60" name="Google Shape;60;p9"/>
          <p:cNvSpPr txBox="1"/>
          <p:nvPr>
            <p:ph idx="2" type="body"/>
          </p:nvPr>
        </p:nvSpPr>
        <p:spPr>
          <a:xfrm>
            <a:off x="7789023" y="2147486"/>
            <a:ext cx="3200400" cy="343231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5000"/>
              </a:lnSpc>
              <a:spcBef>
                <a:spcPts val="1200"/>
              </a:spcBef>
              <a:spcAft>
                <a:spcPts val="0"/>
              </a:spcAft>
              <a:buClr>
                <a:schemeClr val="lt1"/>
              </a:buClr>
              <a:buSzPts val="1800"/>
              <a:buFont typeface="Noto Sans Symbols"/>
              <a:buNone/>
              <a:defRPr b="0" i="0" sz="1800" u="none" cap="none" strike="noStrike">
                <a:solidFill>
                  <a:schemeClr val="lt1"/>
                </a:solidFill>
                <a:latin typeface="Corbel"/>
                <a:ea typeface="Corbel"/>
                <a:cs typeface="Corbel"/>
                <a:sym typeface="Corbel"/>
              </a:defRPr>
            </a:lvl1pPr>
            <a:lvl2pPr indent="-228600" lvl="1" marL="914400" marR="0" rtl="0" algn="l">
              <a:lnSpc>
                <a:spcPct val="90000"/>
              </a:lnSpc>
              <a:spcBef>
                <a:spcPts val="200"/>
              </a:spcBef>
              <a:spcAft>
                <a:spcPts val="0"/>
              </a:spcAft>
              <a:buClr>
                <a:schemeClr val="lt1"/>
              </a:buClr>
              <a:buSzPts val="1200"/>
              <a:buFont typeface="Noto Sans Symbols"/>
              <a:buNone/>
              <a:defRPr b="0" i="0" sz="1200" u="none" cap="none" strike="noStrike">
                <a:solidFill>
                  <a:schemeClr val="lt1"/>
                </a:solidFill>
                <a:latin typeface="Corbel"/>
                <a:ea typeface="Corbel"/>
                <a:cs typeface="Corbel"/>
                <a:sym typeface="Corbel"/>
              </a:defRPr>
            </a:lvl2pPr>
            <a:lvl3pPr indent="-228600" lvl="2" marL="1371600" marR="0" rtl="0" algn="l">
              <a:lnSpc>
                <a:spcPct val="90000"/>
              </a:lnSpc>
              <a:spcBef>
                <a:spcPts val="400"/>
              </a:spcBef>
              <a:spcAft>
                <a:spcPts val="0"/>
              </a:spcAft>
              <a:buClr>
                <a:schemeClr val="lt1"/>
              </a:buClr>
              <a:buSzPts val="1000"/>
              <a:buFont typeface="Noto Sans Symbols"/>
              <a:buNone/>
              <a:defRPr b="0" i="0" sz="1000" u="none" cap="none" strike="noStrike">
                <a:solidFill>
                  <a:schemeClr val="lt1"/>
                </a:solidFill>
                <a:latin typeface="Corbel"/>
                <a:ea typeface="Corbel"/>
                <a:cs typeface="Corbel"/>
                <a:sym typeface="Corbel"/>
              </a:defRPr>
            </a:lvl3pPr>
            <a:lvl4pPr indent="-228600" lvl="3" marL="1828800" marR="0" rtl="0" algn="l">
              <a:lnSpc>
                <a:spcPct val="90000"/>
              </a:lnSpc>
              <a:spcBef>
                <a:spcPts val="400"/>
              </a:spcBef>
              <a:spcAft>
                <a:spcPts val="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4pPr>
            <a:lvl5pPr indent="-228600" lvl="4" marL="2286000" marR="0" rtl="0" algn="l">
              <a:lnSpc>
                <a:spcPct val="90000"/>
              </a:lnSpc>
              <a:spcBef>
                <a:spcPts val="400"/>
              </a:spcBef>
              <a:spcAft>
                <a:spcPts val="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5pPr>
            <a:lvl6pPr indent="-228600" lvl="5" marL="2743200" marR="0" rtl="0" algn="l">
              <a:lnSpc>
                <a:spcPct val="90000"/>
              </a:lnSpc>
              <a:spcBef>
                <a:spcPts val="400"/>
              </a:spcBef>
              <a:spcAft>
                <a:spcPts val="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6pPr>
            <a:lvl7pPr indent="-228600" lvl="6" marL="3200400" marR="0" rtl="0" algn="l">
              <a:lnSpc>
                <a:spcPct val="90000"/>
              </a:lnSpc>
              <a:spcBef>
                <a:spcPts val="400"/>
              </a:spcBef>
              <a:spcAft>
                <a:spcPts val="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7pPr>
            <a:lvl8pPr indent="-228600" lvl="7" marL="3657600" marR="0" rtl="0" algn="l">
              <a:lnSpc>
                <a:spcPct val="90000"/>
              </a:lnSpc>
              <a:spcBef>
                <a:spcPts val="400"/>
              </a:spcBef>
              <a:spcAft>
                <a:spcPts val="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8pPr>
            <a:lvl9pPr indent="-228600" lvl="8" marL="4114800" marR="0" rtl="0" algn="l">
              <a:lnSpc>
                <a:spcPct val="90000"/>
              </a:lnSpc>
              <a:spcBef>
                <a:spcPts val="400"/>
              </a:spcBef>
              <a:spcAft>
                <a:spcPts val="40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9pPr>
          </a:lstStyle>
          <a:p/>
        </p:txBody>
      </p:sp>
      <p:sp>
        <p:nvSpPr>
          <p:cNvPr id="61" name="Google Shape;61;p9"/>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2" name="Google Shape;62;p9"/>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3" name="Google Shape;63;p9"/>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a:solidFill>
                  <a:schemeClr val="lt1"/>
                </a:solidFill>
                <a:latin typeface="Corbel"/>
                <a:ea typeface="Corbel"/>
                <a:cs typeface="Corbel"/>
                <a:sym typeface="Corbel"/>
              </a:defRPr>
            </a:lvl1pPr>
            <a:lvl2pPr indent="0" lvl="1" marL="0" marR="0" rtl="0" algn="l">
              <a:spcBef>
                <a:spcPts val="0"/>
              </a:spcBef>
              <a:buNone/>
              <a:defRPr b="0" sz="1200">
                <a:solidFill>
                  <a:schemeClr val="lt1"/>
                </a:solidFill>
                <a:latin typeface="Corbel"/>
                <a:ea typeface="Corbel"/>
                <a:cs typeface="Corbel"/>
                <a:sym typeface="Corbel"/>
              </a:defRPr>
            </a:lvl2pPr>
            <a:lvl3pPr indent="0" lvl="2" marL="0" marR="0" rtl="0" algn="l">
              <a:spcBef>
                <a:spcPts val="0"/>
              </a:spcBef>
              <a:buNone/>
              <a:defRPr b="0" sz="1200">
                <a:solidFill>
                  <a:schemeClr val="lt1"/>
                </a:solidFill>
                <a:latin typeface="Corbel"/>
                <a:ea typeface="Corbel"/>
                <a:cs typeface="Corbel"/>
                <a:sym typeface="Corbel"/>
              </a:defRPr>
            </a:lvl3pPr>
            <a:lvl4pPr indent="0" lvl="3" marL="0" marR="0" rtl="0" algn="l">
              <a:spcBef>
                <a:spcPts val="0"/>
              </a:spcBef>
              <a:buNone/>
              <a:defRPr b="0" sz="1200">
                <a:solidFill>
                  <a:schemeClr val="lt1"/>
                </a:solidFill>
                <a:latin typeface="Corbel"/>
                <a:ea typeface="Corbel"/>
                <a:cs typeface="Corbel"/>
                <a:sym typeface="Corbel"/>
              </a:defRPr>
            </a:lvl4pPr>
            <a:lvl5pPr indent="0" lvl="4" marL="0" marR="0" rtl="0" algn="l">
              <a:spcBef>
                <a:spcPts val="0"/>
              </a:spcBef>
              <a:buNone/>
              <a:defRPr b="0" sz="1200">
                <a:solidFill>
                  <a:schemeClr val="lt1"/>
                </a:solidFill>
                <a:latin typeface="Corbel"/>
                <a:ea typeface="Corbel"/>
                <a:cs typeface="Corbel"/>
                <a:sym typeface="Corbel"/>
              </a:defRPr>
            </a:lvl5pPr>
            <a:lvl6pPr indent="0" lvl="5" marL="0" marR="0" rtl="0" algn="l">
              <a:spcBef>
                <a:spcPts val="0"/>
              </a:spcBef>
              <a:buNone/>
              <a:defRPr b="0" sz="1200">
                <a:solidFill>
                  <a:schemeClr val="lt1"/>
                </a:solidFill>
                <a:latin typeface="Corbel"/>
                <a:ea typeface="Corbel"/>
                <a:cs typeface="Corbel"/>
                <a:sym typeface="Corbel"/>
              </a:defRPr>
            </a:lvl6pPr>
            <a:lvl7pPr indent="0" lvl="6" marL="0" marR="0" rtl="0" algn="l">
              <a:spcBef>
                <a:spcPts val="0"/>
              </a:spcBef>
              <a:buNone/>
              <a:defRPr b="0" sz="1200">
                <a:solidFill>
                  <a:schemeClr val="lt1"/>
                </a:solidFill>
                <a:latin typeface="Corbel"/>
                <a:ea typeface="Corbel"/>
                <a:cs typeface="Corbel"/>
                <a:sym typeface="Corbel"/>
              </a:defRPr>
            </a:lvl7pPr>
            <a:lvl8pPr indent="0" lvl="7" marL="0" marR="0" rtl="0" algn="l">
              <a:spcBef>
                <a:spcPts val="0"/>
              </a:spcBef>
              <a:buNone/>
              <a:defRPr b="0" sz="1200">
                <a:solidFill>
                  <a:schemeClr val="lt1"/>
                </a:solidFill>
                <a:latin typeface="Corbel"/>
                <a:ea typeface="Corbel"/>
                <a:cs typeface="Corbel"/>
                <a:sym typeface="Corbel"/>
              </a:defRPr>
            </a:lvl8pPr>
            <a:lvl9pPr indent="0" lvl="8" marL="0" marR="0" rtl="0" algn="l">
              <a:spcBef>
                <a:spcPts val="0"/>
              </a:spcBef>
              <a:buNone/>
              <a:defRPr b="0" sz="1200">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1202919" y="284176"/>
            <a:ext cx="9784080" cy="150876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10"/>
          <p:cNvSpPr/>
          <p:nvPr>
            <p:ph idx="2" type="pic"/>
          </p:nvPr>
        </p:nvSpPr>
        <p:spPr>
          <a:xfrm>
            <a:off x="1280160" y="2211494"/>
            <a:ext cx="6126480" cy="3931920"/>
          </a:xfrm>
          <a:prstGeom prst="rect">
            <a:avLst/>
          </a:prstGeom>
          <a:solidFill>
            <a:srgbClr val="F7F7F7"/>
          </a:solidFill>
          <a:ln>
            <a:noFill/>
          </a:ln>
        </p:spPr>
        <p:txBody>
          <a:bodyPr anchorCtr="0" anchor="t" bIns="91425" lIns="91425" spcFirstLastPara="1" rIns="91425" wrap="square" tIns="91425">
            <a:noAutofit/>
          </a:bodyPr>
          <a:lstStyle>
            <a:lvl1pPr lvl="0" marR="0" rtl="0" algn="ctr">
              <a:lnSpc>
                <a:spcPct val="90000"/>
              </a:lnSpc>
              <a:spcBef>
                <a:spcPts val="1200"/>
              </a:spcBef>
              <a:spcAft>
                <a:spcPts val="0"/>
              </a:spcAft>
              <a:buClr>
                <a:schemeClr val="lt1"/>
              </a:buClr>
              <a:buSzPts val="3200"/>
              <a:buFont typeface="Noto Sans Symbols"/>
              <a:buNone/>
              <a:defRPr b="0" i="0" sz="3200" u="none" cap="none" strike="noStrike">
                <a:solidFill>
                  <a:srgbClr val="7F7F7F"/>
                </a:solidFill>
                <a:latin typeface="Corbel"/>
                <a:ea typeface="Corbel"/>
                <a:cs typeface="Corbel"/>
                <a:sym typeface="Corbel"/>
              </a:defRPr>
            </a:lvl1pPr>
            <a:lvl2pPr lvl="1" marR="0" rtl="0" algn="l">
              <a:lnSpc>
                <a:spcPct val="90000"/>
              </a:lnSpc>
              <a:spcBef>
                <a:spcPts val="200"/>
              </a:spcBef>
              <a:spcAft>
                <a:spcPts val="0"/>
              </a:spcAft>
              <a:buClr>
                <a:schemeClr val="lt1"/>
              </a:buClr>
              <a:buSzPts val="2800"/>
              <a:buFont typeface="Noto Sans Symbols"/>
              <a:buNone/>
              <a:defRPr b="0" i="0" sz="2800" u="none" cap="none" strike="noStrike">
                <a:solidFill>
                  <a:schemeClr val="lt1"/>
                </a:solidFill>
                <a:latin typeface="Corbel"/>
                <a:ea typeface="Corbel"/>
                <a:cs typeface="Corbel"/>
                <a:sym typeface="Corbel"/>
              </a:defRPr>
            </a:lvl2pPr>
            <a:lvl3pPr lvl="2" marR="0" rtl="0" algn="l">
              <a:lnSpc>
                <a:spcPct val="90000"/>
              </a:lnSpc>
              <a:spcBef>
                <a:spcPts val="400"/>
              </a:spcBef>
              <a:spcAft>
                <a:spcPts val="0"/>
              </a:spcAft>
              <a:buClr>
                <a:schemeClr val="lt1"/>
              </a:buClr>
              <a:buSzPts val="2400"/>
              <a:buFont typeface="Noto Sans Symbols"/>
              <a:buNone/>
              <a:defRPr b="0" i="0" sz="2400" u="none" cap="none" strike="noStrike">
                <a:solidFill>
                  <a:schemeClr val="lt1"/>
                </a:solidFill>
                <a:latin typeface="Corbel"/>
                <a:ea typeface="Corbel"/>
                <a:cs typeface="Corbel"/>
                <a:sym typeface="Corbel"/>
              </a:defRPr>
            </a:lvl3pPr>
            <a:lvl4pPr lvl="3"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4pPr>
            <a:lvl5pPr lvl="4"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5pPr>
            <a:lvl6pPr lvl="5"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6pPr>
            <a:lvl7pPr lvl="6"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7pPr>
            <a:lvl8pPr lvl="7"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8pPr>
            <a:lvl9pPr lvl="8" marR="0" rtl="0" algn="l">
              <a:lnSpc>
                <a:spcPct val="90000"/>
              </a:lnSpc>
              <a:spcBef>
                <a:spcPts val="400"/>
              </a:spcBef>
              <a:spcAft>
                <a:spcPts val="40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9pPr>
          </a:lstStyle>
          <a:p/>
        </p:txBody>
      </p:sp>
      <p:sp>
        <p:nvSpPr>
          <p:cNvPr id="67" name="Google Shape;67;p10"/>
          <p:cNvSpPr txBox="1"/>
          <p:nvPr>
            <p:ph idx="1" type="body"/>
          </p:nvPr>
        </p:nvSpPr>
        <p:spPr>
          <a:xfrm>
            <a:off x="7790688" y="2150621"/>
            <a:ext cx="3200400" cy="3429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5000"/>
              </a:lnSpc>
              <a:spcBef>
                <a:spcPts val="1200"/>
              </a:spcBef>
              <a:spcAft>
                <a:spcPts val="0"/>
              </a:spcAft>
              <a:buClr>
                <a:schemeClr val="lt1"/>
              </a:buClr>
              <a:buSzPts val="1800"/>
              <a:buFont typeface="Noto Sans Symbols"/>
              <a:buNone/>
              <a:defRPr b="0" i="0" sz="1800" u="none" cap="none" strike="noStrike">
                <a:solidFill>
                  <a:schemeClr val="lt1"/>
                </a:solidFill>
                <a:latin typeface="Corbel"/>
                <a:ea typeface="Corbel"/>
                <a:cs typeface="Corbel"/>
                <a:sym typeface="Corbel"/>
              </a:defRPr>
            </a:lvl1pPr>
            <a:lvl2pPr indent="-228600" lvl="1" marL="914400" marR="0" rtl="0" algn="l">
              <a:lnSpc>
                <a:spcPct val="90000"/>
              </a:lnSpc>
              <a:spcBef>
                <a:spcPts val="200"/>
              </a:spcBef>
              <a:spcAft>
                <a:spcPts val="0"/>
              </a:spcAft>
              <a:buClr>
                <a:schemeClr val="lt1"/>
              </a:buClr>
              <a:buSzPts val="1200"/>
              <a:buFont typeface="Noto Sans Symbols"/>
              <a:buNone/>
              <a:defRPr b="0" i="0" sz="1200" u="none" cap="none" strike="noStrike">
                <a:solidFill>
                  <a:schemeClr val="lt1"/>
                </a:solidFill>
                <a:latin typeface="Corbel"/>
                <a:ea typeface="Corbel"/>
                <a:cs typeface="Corbel"/>
                <a:sym typeface="Corbel"/>
              </a:defRPr>
            </a:lvl2pPr>
            <a:lvl3pPr indent="-228600" lvl="2" marL="1371600" marR="0" rtl="0" algn="l">
              <a:lnSpc>
                <a:spcPct val="90000"/>
              </a:lnSpc>
              <a:spcBef>
                <a:spcPts val="400"/>
              </a:spcBef>
              <a:spcAft>
                <a:spcPts val="0"/>
              </a:spcAft>
              <a:buClr>
                <a:schemeClr val="lt1"/>
              </a:buClr>
              <a:buSzPts val="1000"/>
              <a:buFont typeface="Noto Sans Symbols"/>
              <a:buNone/>
              <a:defRPr b="0" i="0" sz="1000" u="none" cap="none" strike="noStrike">
                <a:solidFill>
                  <a:schemeClr val="lt1"/>
                </a:solidFill>
                <a:latin typeface="Corbel"/>
                <a:ea typeface="Corbel"/>
                <a:cs typeface="Corbel"/>
                <a:sym typeface="Corbel"/>
              </a:defRPr>
            </a:lvl3pPr>
            <a:lvl4pPr indent="-228600" lvl="3" marL="1828800" marR="0" rtl="0" algn="l">
              <a:lnSpc>
                <a:spcPct val="90000"/>
              </a:lnSpc>
              <a:spcBef>
                <a:spcPts val="400"/>
              </a:spcBef>
              <a:spcAft>
                <a:spcPts val="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4pPr>
            <a:lvl5pPr indent="-228600" lvl="4" marL="2286000" marR="0" rtl="0" algn="l">
              <a:lnSpc>
                <a:spcPct val="90000"/>
              </a:lnSpc>
              <a:spcBef>
                <a:spcPts val="400"/>
              </a:spcBef>
              <a:spcAft>
                <a:spcPts val="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5pPr>
            <a:lvl6pPr indent="-228600" lvl="5" marL="2743200" marR="0" rtl="0" algn="l">
              <a:lnSpc>
                <a:spcPct val="90000"/>
              </a:lnSpc>
              <a:spcBef>
                <a:spcPts val="400"/>
              </a:spcBef>
              <a:spcAft>
                <a:spcPts val="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6pPr>
            <a:lvl7pPr indent="-228600" lvl="6" marL="3200400" marR="0" rtl="0" algn="l">
              <a:lnSpc>
                <a:spcPct val="90000"/>
              </a:lnSpc>
              <a:spcBef>
                <a:spcPts val="400"/>
              </a:spcBef>
              <a:spcAft>
                <a:spcPts val="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7pPr>
            <a:lvl8pPr indent="-228600" lvl="7" marL="3657600" marR="0" rtl="0" algn="l">
              <a:lnSpc>
                <a:spcPct val="90000"/>
              </a:lnSpc>
              <a:spcBef>
                <a:spcPts val="400"/>
              </a:spcBef>
              <a:spcAft>
                <a:spcPts val="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8pPr>
            <a:lvl9pPr indent="-228600" lvl="8" marL="4114800" marR="0" rtl="0" algn="l">
              <a:lnSpc>
                <a:spcPct val="90000"/>
              </a:lnSpc>
              <a:spcBef>
                <a:spcPts val="400"/>
              </a:spcBef>
              <a:spcAft>
                <a:spcPts val="400"/>
              </a:spcAft>
              <a:buClr>
                <a:schemeClr val="lt1"/>
              </a:buClr>
              <a:buSzPts val="900"/>
              <a:buFont typeface="Noto Sans Symbols"/>
              <a:buNone/>
              <a:defRPr b="0" i="0" sz="900" u="none" cap="none" strike="noStrike">
                <a:solidFill>
                  <a:schemeClr val="lt1"/>
                </a:solidFill>
                <a:latin typeface="Corbel"/>
                <a:ea typeface="Corbel"/>
                <a:cs typeface="Corbel"/>
                <a:sym typeface="Corbel"/>
              </a:defRPr>
            </a:lvl9pPr>
          </a:lstStyle>
          <a:p/>
        </p:txBody>
      </p:sp>
      <p:sp>
        <p:nvSpPr>
          <p:cNvPr id="68" name="Google Shape;68;p10"/>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9" name="Google Shape;69;p10"/>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sz="1050">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70" name="Google Shape;70;p10"/>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a:solidFill>
                  <a:schemeClr val="lt1"/>
                </a:solidFill>
                <a:latin typeface="Corbel"/>
                <a:ea typeface="Corbel"/>
                <a:cs typeface="Corbel"/>
                <a:sym typeface="Corbel"/>
              </a:defRPr>
            </a:lvl1pPr>
            <a:lvl2pPr indent="0" lvl="1" marL="0" marR="0" rtl="0" algn="l">
              <a:spcBef>
                <a:spcPts val="0"/>
              </a:spcBef>
              <a:buNone/>
              <a:defRPr b="0" sz="1200">
                <a:solidFill>
                  <a:schemeClr val="lt1"/>
                </a:solidFill>
                <a:latin typeface="Corbel"/>
                <a:ea typeface="Corbel"/>
                <a:cs typeface="Corbel"/>
                <a:sym typeface="Corbel"/>
              </a:defRPr>
            </a:lvl2pPr>
            <a:lvl3pPr indent="0" lvl="2" marL="0" marR="0" rtl="0" algn="l">
              <a:spcBef>
                <a:spcPts val="0"/>
              </a:spcBef>
              <a:buNone/>
              <a:defRPr b="0" sz="1200">
                <a:solidFill>
                  <a:schemeClr val="lt1"/>
                </a:solidFill>
                <a:latin typeface="Corbel"/>
                <a:ea typeface="Corbel"/>
                <a:cs typeface="Corbel"/>
                <a:sym typeface="Corbel"/>
              </a:defRPr>
            </a:lvl3pPr>
            <a:lvl4pPr indent="0" lvl="3" marL="0" marR="0" rtl="0" algn="l">
              <a:spcBef>
                <a:spcPts val="0"/>
              </a:spcBef>
              <a:buNone/>
              <a:defRPr b="0" sz="1200">
                <a:solidFill>
                  <a:schemeClr val="lt1"/>
                </a:solidFill>
                <a:latin typeface="Corbel"/>
                <a:ea typeface="Corbel"/>
                <a:cs typeface="Corbel"/>
                <a:sym typeface="Corbel"/>
              </a:defRPr>
            </a:lvl4pPr>
            <a:lvl5pPr indent="0" lvl="4" marL="0" marR="0" rtl="0" algn="l">
              <a:spcBef>
                <a:spcPts val="0"/>
              </a:spcBef>
              <a:buNone/>
              <a:defRPr b="0" sz="1200">
                <a:solidFill>
                  <a:schemeClr val="lt1"/>
                </a:solidFill>
                <a:latin typeface="Corbel"/>
                <a:ea typeface="Corbel"/>
                <a:cs typeface="Corbel"/>
                <a:sym typeface="Corbel"/>
              </a:defRPr>
            </a:lvl5pPr>
            <a:lvl6pPr indent="0" lvl="5" marL="0" marR="0" rtl="0" algn="l">
              <a:spcBef>
                <a:spcPts val="0"/>
              </a:spcBef>
              <a:buNone/>
              <a:defRPr b="0" sz="1200">
                <a:solidFill>
                  <a:schemeClr val="lt1"/>
                </a:solidFill>
                <a:latin typeface="Corbel"/>
                <a:ea typeface="Corbel"/>
                <a:cs typeface="Corbel"/>
                <a:sym typeface="Corbel"/>
              </a:defRPr>
            </a:lvl6pPr>
            <a:lvl7pPr indent="0" lvl="6" marL="0" marR="0" rtl="0" algn="l">
              <a:spcBef>
                <a:spcPts val="0"/>
              </a:spcBef>
              <a:buNone/>
              <a:defRPr b="0" sz="1200">
                <a:solidFill>
                  <a:schemeClr val="lt1"/>
                </a:solidFill>
                <a:latin typeface="Corbel"/>
                <a:ea typeface="Corbel"/>
                <a:cs typeface="Corbel"/>
                <a:sym typeface="Corbel"/>
              </a:defRPr>
            </a:lvl7pPr>
            <a:lvl8pPr indent="0" lvl="7" marL="0" marR="0" rtl="0" algn="l">
              <a:spcBef>
                <a:spcPts val="0"/>
              </a:spcBef>
              <a:buNone/>
              <a:defRPr b="0" sz="1200">
                <a:solidFill>
                  <a:schemeClr val="lt1"/>
                </a:solidFill>
                <a:latin typeface="Corbel"/>
                <a:ea typeface="Corbel"/>
                <a:cs typeface="Corbel"/>
                <a:sym typeface="Corbel"/>
              </a:defRPr>
            </a:lvl8pPr>
            <a:lvl9pPr indent="0" lvl="8" marL="0" marR="0" rtl="0" algn="l">
              <a:spcBef>
                <a:spcPts val="0"/>
              </a:spcBef>
              <a:buNone/>
              <a:defRPr b="0" sz="1200">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p:nvPr/>
        </p:nvSpPr>
        <p:spPr>
          <a:xfrm>
            <a:off x="483" y="176109"/>
            <a:ext cx="12188952" cy="164591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202919" y="284176"/>
            <a:ext cx="9784080" cy="150876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202919" y="2011680"/>
            <a:ext cx="9784080" cy="420624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9" name="Google Shape;9;p1"/>
          <p:cNvSpPr txBox="1"/>
          <p:nvPr>
            <p:ph idx="10" type="dt"/>
          </p:nvPr>
        </p:nvSpPr>
        <p:spPr>
          <a:xfrm>
            <a:off x="1202266" y="6422854"/>
            <a:ext cx="3000894"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05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 name="Google Shape;10;p1"/>
          <p:cNvSpPr txBox="1"/>
          <p:nvPr>
            <p:ph idx="11" type="ftr"/>
          </p:nvPr>
        </p:nvSpPr>
        <p:spPr>
          <a:xfrm>
            <a:off x="5596471" y="6422854"/>
            <a:ext cx="5044440" cy="365125"/>
          </a:xfrm>
          <a:prstGeom prst="rect">
            <a:avLst/>
          </a:prstGeom>
          <a:noFill/>
          <a:ln>
            <a:noFill/>
          </a:ln>
        </p:spPr>
        <p:txBody>
          <a:bodyPr anchorCtr="0" anchor="ctr" bIns="91425" lIns="91425" spcFirstLastPara="1" rIns="91425" wrap="square" tIns="91425">
            <a:noAutofit/>
          </a:bodyPr>
          <a:lstStyle>
            <a:lvl1pPr lvl="0" marR="0" rtl="0" algn="r">
              <a:spcBef>
                <a:spcPts val="0"/>
              </a:spcBef>
              <a:spcAft>
                <a:spcPts val="0"/>
              </a:spcAft>
              <a:buSzPts val="1400"/>
              <a:buNone/>
              <a:defRPr b="0" i="0" sz="105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1" name="Google Shape;11;p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i="0" sz="1200" u="none" cap="none" strike="noStrike">
                <a:solidFill>
                  <a:schemeClr val="lt1"/>
                </a:solidFill>
                <a:latin typeface="Corbel"/>
                <a:ea typeface="Corbel"/>
                <a:cs typeface="Corbel"/>
                <a:sym typeface="Corbel"/>
              </a:defRPr>
            </a:lvl1pPr>
            <a:lvl2pPr indent="0" lvl="1" marL="0" marR="0" rtl="0" algn="l">
              <a:spcBef>
                <a:spcPts val="0"/>
              </a:spcBef>
              <a:buNone/>
              <a:defRPr b="0" i="0" sz="1200" u="none" cap="none" strike="noStrike">
                <a:solidFill>
                  <a:schemeClr val="lt1"/>
                </a:solidFill>
                <a:latin typeface="Corbel"/>
                <a:ea typeface="Corbel"/>
                <a:cs typeface="Corbel"/>
                <a:sym typeface="Corbel"/>
              </a:defRPr>
            </a:lvl2pPr>
            <a:lvl3pPr indent="0" lvl="2" marL="0" marR="0" rtl="0" algn="l">
              <a:spcBef>
                <a:spcPts val="0"/>
              </a:spcBef>
              <a:buNone/>
              <a:defRPr b="0" i="0" sz="1200" u="none" cap="none" strike="noStrike">
                <a:solidFill>
                  <a:schemeClr val="lt1"/>
                </a:solidFill>
                <a:latin typeface="Corbel"/>
                <a:ea typeface="Corbel"/>
                <a:cs typeface="Corbel"/>
                <a:sym typeface="Corbel"/>
              </a:defRPr>
            </a:lvl3pPr>
            <a:lvl4pPr indent="0" lvl="3" marL="0" marR="0" rtl="0" algn="l">
              <a:spcBef>
                <a:spcPts val="0"/>
              </a:spcBef>
              <a:buNone/>
              <a:defRPr b="0" i="0" sz="1200" u="none" cap="none" strike="noStrike">
                <a:solidFill>
                  <a:schemeClr val="lt1"/>
                </a:solidFill>
                <a:latin typeface="Corbel"/>
                <a:ea typeface="Corbel"/>
                <a:cs typeface="Corbel"/>
                <a:sym typeface="Corbel"/>
              </a:defRPr>
            </a:lvl4pPr>
            <a:lvl5pPr indent="0" lvl="4" marL="0" marR="0" rtl="0" algn="l">
              <a:spcBef>
                <a:spcPts val="0"/>
              </a:spcBef>
              <a:buNone/>
              <a:defRPr b="0" i="0" sz="1200" u="none" cap="none" strike="noStrike">
                <a:solidFill>
                  <a:schemeClr val="lt1"/>
                </a:solidFill>
                <a:latin typeface="Corbel"/>
                <a:ea typeface="Corbel"/>
                <a:cs typeface="Corbel"/>
                <a:sym typeface="Corbel"/>
              </a:defRPr>
            </a:lvl5pPr>
            <a:lvl6pPr indent="0" lvl="5" marL="0" marR="0" rtl="0" algn="l">
              <a:spcBef>
                <a:spcPts val="0"/>
              </a:spcBef>
              <a:buNone/>
              <a:defRPr b="0" i="0" sz="1200" u="none" cap="none" strike="noStrike">
                <a:solidFill>
                  <a:schemeClr val="lt1"/>
                </a:solidFill>
                <a:latin typeface="Corbel"/>
                <a:ea typeface="Corbel"/>
                <a:cs typeface="Corbel"/>
                <a:sym typeface="Corbel"/>
              </a:defRPr>
            </a:lvl6pPr>
            <a:lvl7pPr indent="0" lvl="6" marL="0" marR="0" rtl="0" algn="l">
              <a:spcBef>
                <a:spcPts val="0"/>
              </a:spcBef>
              <a:buNone/>
              <a:defRPr b="0" i="0" sz="1200" u="none" cap="none" strike="noStrike">
                <a:solidFill>
                  <a:schemeClr val="lt1"/>
                </a:solidFill>
                <a:latin typeface="Corbel"/>
                <a:ea typeface="Corbel"/>
                <a:cs typeface="Corbel"/>
                <a:sym typeface="Corbel"/>
              </a:defRPr>
            </a:lvl7pPr>
            <a:lvl8pPr indent="0" lvl="7" marL="0" marR="0" rtl="0" algn="l">
              <a:spcBef>
                <a:spcPts val="0"/>
              </a:spcBef>
              <a:buNone/>
              <a:defRPr b="0" i="0" sz="1200" u="none" cap="none" strike="noStrike">
                <a:solidFill>
                  <a:schemeClr val="lt1"/>
                </a:solidFill>
                <a:latin typeface="Corbel"/>
                <a:ea typeface="Corbel"/>
                <a:cs typeface="Corbel"/>
                <a:sym typeface="Corbel"/>
              </a:defRPr>
            </a:lvl8pPr>
            <a:lvl9pPr indent="0" lvl="8" marL="0" marR="0" rtl="0" algn="l">
              <a:spcBef>
                <a:spcPts val="0"/>
              </a:spcBef>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6.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89" name="Google Shape;89;p13"/>
          <p:cNvSpPr txBox="1"/>
          <p:nvPr>
            <p:ph idx="1" type="subTitle"/>
          </p:nvPr>
        </p:nvSpPr>
        <p:spPr>
          <a:xfrm>
            <a:off x="4957640" y="10237282"/>
            <a:ext cx="4409587" cy="55119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pic>
        <p:nvPicPr>
          <p:cNvPr id="90" name="Google Shape;90;p13"/>
          <p:cNvPicPr preferRelativeResize="0"/>
          <p:nvPr/>
        </p:nvPicPr>
        <p:blipFill rotWithShape="1">
          <a:blip r:embed="rId3">
            <a:alphaModFix/>
          </a:blip>
          <a:srcRect b="0" l="0" r="0" t="0"/>
          <a:stretch/>
        </p:blipFill>
        <p:spPr>
          <a:xfrm>
            <a:off x="2864843" y="141036"/>
            <a:ext cx="6197025" cy="1226495"/>
          </a:xfrm>
          <a:prstGeom prst="rect">
            <a:avLst/>
          </a:prstGeom>
          <a:solidFill>
            <a:schemeClr val="dk1"/>
          </a:solidFill>
          <a:ln>
            <a:noFill/>
          </a:ln>
        </p:spPr>
      </p:pic>
      <p:pic>
        <p:nvPicPr>
          <p:cNvPr descr="Image result for average joes png" id="91" name="Google Shape;91;p13"/>
          <p:cNvPicPr preferRelativeResize="0"/>
          <p:nvPr/>
        </p:nvPicPr>
        <p:blipFill rotWithShape="1">
          <a:blip r:embed="rId4">
            <a:alphaModFix/>
          </a:blip>
          <a:srcRect b="0" l="0" r="0" t="0"/>
          <a:stretch/>
        </p:blipFill>
        <p:spPr>
          <a:xfrm>
            <a:off x="5077868" y="5275262"/>
            <a:ext cx="1573212" cy="1573213"/>
          </a:xfrm>
          <a:prstGeom prst="rect">
            <a:avLst/>
          </a:prstGeom>
          <a:noFill/>
          <a:ln>
            <a:noFill/>
          </a:ln>
        </p:spPr>
      </p:pic>
      <p:sp>
        <p:nvSpPr>
          <p:cNvPr id="92" name="Google Shape;92;p13"/>
          <p:cNvSpPr txBox="1"/>
          <p:nvPr/>
        </p:nvSpPr>
        <p:spPr>
          <a:xfrm>
            <a:off x="4199467" y="3127022"/>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93" name="Google Shape;93;p13"/>
          <p:cNvSpPr txBox="1"/>
          <p:nvPr/>
        </p:nvSpPr>
        <p:spPr>
          <a:xfrm>
            <a:off x="1986845" y="2537535"/>
            <a:ext cx="7953022"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Student Registration System SRS</a:t>
            </a:r>
            <a:endParaRPr/>
          </a:p>
        </p:txBody>
      </p:sp>
      <p:sp>
        <p:nvSpPr>
          <p:cNvPr id="94" name="Google Shape;94;p13"/>
          <p:cNvSpPr txBox="1"/>
          <p:nvPr/>
        </p:nvSpPr>
        <p:spPr>
          <a:xfrm>
            <a:off x="4384198" y="4952096"/>
            <a:ext cx="301413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E5184"/>
                </a:solidFill>
                <a:latin typeface="Times New Roman"/>
                <a:ea typeface="Times New Roman"/>
                <a:cs typeface="Times New Roman"/>
                <a:sym typeface="Times New Roman"/>
              </a:rPr>
              <a:t>Developed &amp; Implemented By</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82" name="Shape 182"/>
        <p:cNvGrpSpPr/>
        <p:nvPr/>
      </p:nvGrpSpPr>
      <p:grpSpPr>
        <a:xfrm>
          <a:off x="0" y="0"/>
          <a:ext cx="0" cy="0"/>
          <a:chOff x="0" y="0"/>
          <a:chExt cx="0" cy="0"/>
        </a:xfrm>
      </p:grpSpPr>
      <p:sp>
        <p:nvSpPr>
          <p:cNvPr id="183" name="Google Shape;183;p22"/>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184" name="Google Shape;184;p22"/>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185" name="Google Shape;185;p22"/>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86" name="Google Shape;186;p22"/>
          <p:cNvSpPr txBox="1"/>
          <p:nvPr/>
        </p:nvSpPr>
        <p:spPr>
          <a:xfrm>
            <a:off x="1" y="0"/>
            <a:ext cx="102525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3: Use Case Description - SRS</a:t>
            </a:r>
            <a:endParaRPr/>
          </a:p>
        </p:txBody>
      </p:sp>
      <p:pic>
        <p:nvPicPr>
          <p:cNvPr id="187" name="Google Shape;187;p22"/>
          <p:cNvPicPr preferRelativeResize="0"/>
          <p:nvPr/>
        </p:nvPicPr>
        <p:blipFill>
          <a:blip r:embed="rId3">
            <a:alphaModFix/>
          </a:blip>
          <a:stretch>
            <a:fillRect/>
          </a:stretch>
        </p:blipFill>
        <p:spPr>
          <a:xfrm>
            <a:off x="2824350" y="769489"/>
            <a:ext cx="6554475" cy="6009100"/>
          </a:xfrm>
          <a:prstGeom prst="rect">
            <a:avLst/>
          </a:prstGeom>
          <a:noFill/>
          <a:ln>
            <a:noFill/>
          </a:ln>
        </p:spPr>
      </p:pic>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91" name="Shape 191"/>
        <p:cNvGrpSpPr/>
        <p:nvPr/>
      </p:nvGrpSpPr>
      <p:grpSpPr>
        <a:xfrm>
          <a:off x="0" y="0"/>
          <a:ext cx="0" cy="0"/>
          <a:chOff x="0" y="0"/>
          <a:chExt cx="0" cy="0"/>
        </a:xfrm>
      </p:grpSpPr>
      <p:sp>
        <p:nvSpPr>
          <p:cNvPr id="192" name="Google Shape;192;p23"/>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193" name="Google Shape;193;p23"/>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pic>
        <p:nvPicPr>
          <p:cNvPr id="194" name="Google Shape;194;p23"/>
          <p:cNvPicPr preferRelativeResize="0"/>
          <p:nvPr/>
        </p:nvPicPr>
        <p:blipFill rotWithShape="1">
          <a:blip r:embed="rId3">
            <a:alphaModFix/>
          </a:blip>
          <a:srcRect b="0" l="0" r="0" t="0"/>
          <a:stretch/>
        </p:blipFill>
        <p:spPr>
          <a:xfrm>
            <a:off x="2864843" y="141036"/>
            <a:ext cx="6197026" cy="1226495"/>
          </a:xfrm>
          <a:prstGeom prst="rect">
            <a:avLst/>
          </a:prstGeom>
          <a:solidFill>
            <a:schemeClr val="dk1"/>
          </a:solidFill>
          <a:ln>
            <a:noFill/>
          </a:ln>
        </p:spPr>
      </p:pic>
      <p:pic>
        <p:nvPicPr>
          <p:cNvPr descr="Image result for average joes png" id="195" name="Google Shape;195;p23"/>
          <p:cNvPicPr preferRelativeResize="0"/>
          <p:nvPr/>
        </p:nvPicPr>
        <p:blipFill rotWithShape="1">
          <a:blip r:embed="rId4">
            <a:alphaModFix/>
          </a:blip>
          <a:srcRect b="0" l="0" r="0" t="0"/>
          <a:stretch/>
        </p:blipFill>
        <p:spPr>
          <a:xfrm>
            <a:off x="5077868" y="5275262"/>
            <a:ext cx="1573212" cy="1573213"/>
          </a:xfrm>
          <a:prstGeom prst="rect">
            <a:avLst/>
          </a:prstGeom>
          <a:noFill/>
          <a:ln>
            <a:noFill/>
          </a:ln>
        </p:spPr>
      </p:pic>
      <p:sp>
        <p:nvSpPr>
          <p:cNvPr id="196" name="Google Shape;196;p23"/>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97" name="Google Shape;197;p23"/>
          <p:cNvSpPr txBox="1"/>
          <p:nvPr/>
        </p:nvSpPr>
        <p:spPr>
          <a:xfrm>
            <a:off x="1986845" y="2537535"/>
            <a:ext cx="7953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104FAD"/>
                </a:solidFill>
                <a:latin typeface="Times New Roman"/>
                <a:ea typeface="Times New Roman"/>
                <a:cs typeface="Times New Roman"/>
                <a:sym typeface="Times New Roman"/>
              </a:rPr>
              <a:t>Phase 4</a:t>
            </a:r>
            <a:endParaRPr/>
          </a:p>
        </p:txBody>
      </p:sp>
      <p:sp>
        <p:nvSpPr>
          <p:cNvPr id="198" name="Google Shape;198;p23"/>
          <p:cNvSpPr txBox="1"/>
          <p:nvPr/>
        </p:nvSpPr>
        <p:spPr>
          <a:xfrm>
            <a:off x="4384198" y="4952096"/>
            <a:ext cx="301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E5184"/>
                </a:solidFill>
                <a:latin typeface="Times New Roman"/>
                <a:ea typeface="Times New Roman"/>
                <a:cs typeface="Times New Roman"/>
                <a:sym typeface="Times New Roman"/>
              </a:rPr>
              <a:t>Developed &amp; Implemented By</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02" name="Shape 202"/>
        <p:cNvGrpSpPr/>
        <p:nvPr/>
      </p:nvGrpSpPr>
      <p:grpSpPr>
        <a:xfrm>
          <a:off x="0" y="0"/>
          <a:ext cx="0" cy="0"/>
          <a:chOff x="0" y="0"/>
          <a:chExt cx="0" cy="0"/>
        </a:xfrm>
      </p:grpSpPr>
      <p:sp>
        <p:nvSpPr>
          <p:cNvPr id="203" name="Google Shape;203;p24"/>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204" name="Google Shape;204;p24"/>
          <p:cNvSpPr txBox="1"/>
          <p:nvPr>
            <p:ph idx="1" type="subTitle"/>
          </p:nvPr>
        </p:nvSpPr>
        <p:spPr>
          <a:xfrm>
            <a:off x="4957640" y="10237282"/>
            <a:ext cx="4409587" cy="55119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205" name="Google Shape;205;p24"/>
          <p:cNvSpPr txBox="1"/>
          <p:nvPr/>
        </p:nvSpPr>
        <p:spPr>
          <a:xfrm>
            <a:off x="4199467" y="3127022"/>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06" name="Google Shape;206;p24"/>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4: Class UML Diagram</a:t>
            </a:r>
            <a:endParaRPr/>
          </a:p>
        </p:txBody>
      </p:sp>
      <p:pic>
        <p:nvPicPr>
          <p:cNvPr id="207" name="Google Shape;207;p24"/>
          <p:cNvPicPr preferRelativeResize="0"/>
          <p:nvPr/>
        </p:nvPicPr>
        <p:blipFill>
          <a:blip r:embed="rId3">
            <a:alphaModFix/>
          </a:blip>
          <a:stretch>
            <a:fillRect/>
          </a:stretch>
        </p:blipFill>
        <p:spPr>
          <a:xfrm>
            <a:off x="2561188" y="769500"/>
            <a:ext cx="7069627" cy="6088499"/>
          </a:xfrm>
          <a:prstGeom prst="rect">
            <a:avLst/>
          </a:prstGeom>
          <a:noFill/>
          <a:ln>
            <a:noFill/>
          </a:ln>
        </p:spPr>
      </p:pic>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11" name="Shape 211"/>
        <p:cNvGrpSpPr/>
        <p:nvPr/>
      </p:nvGrpSpPr>
      <p:grpSpPr>
        <a:xfrm>
          <a:off x="0" y="0"/>
          <a:ext cx="0" cy="0"/>
          <a:chOff x="0" y="0"/>
          <a:chExt cx="0" cy="0"/>
        </a:xfrm>
      </p:grpSpPr>
      <p:sp>
        <p:nvSpPr>
          <p:cNvPr id="212" name="Google Shape;212;p25"/>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213" name="Google Shape;213;p25"/>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214" name="Google Shape;214;p25"/>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15" name="Google Shape;215;p25"/>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4: Class Diagram</a:t>
            </a:r>
            <a:endParaRPr/>
          </a:p>
        </p:txBody>
      </p:sp>
      <p:pic>
        <p:nvPicPr>
          <p:cNvPr id="216" name="Google Shape;216;p25"/>
          <p:cNvPicPr preferRelativeResize="0"/>
          <p:nvPr/>
        </p:nvPicPr>
        <p:blipFill>
          <a:blip r:embed="rId3">
            <a:alphaModFix/>
          </a:blip>
          <a:stretch>
            <a:fillRect/>
          </a:stretch>
        </p:blipFill>
        <p:spPr>
          <a:xfrm>
            <a:off x="2170375" y="848889"/>
            <a:ext cx="7851260" cy="6009101"/>
          </a:xfrm>
          <a:prstGeom prst="rect">
            <a:avLst/>
          </a:prstGeom>
          <a:noFill/>
          <a:ln>
            <a:noFill/>
          </a:ln>
        </p:spPr>
      </p:pic>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20" name="Shape 220"/>
        <p:cNvGrpSpPr/>
        <p:nvPr/>
      </p:nvGrpSpPr>
      <p:grpSpPr>
        <a:xfrm>
          <a:off x="0" y="0"/>
          <a:ext cx="0" cy="0"/>
          <a:chOff x="0" y="0"/>
          <a:chExt cx="0" cy="0"/>
        </a:xfrm>
      </p:grpSpPr>
      <p:sp>
        <p:nvSpPr>
          <p:cNvPr id="221" name="Google Shape;221;p26"/>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222" name="Google Shape;222;p26"/>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pic>
        <p:nvPicPr>
          <p:cNvPr id="223" name="Google Shape;223;p26"/>
          <p:cNvPicPr preferRelativeResize="0"/>
          <p:nvPr/>
        </p:nvPicPr>
        <p:blipFill rotWithShape="1">
          <a:blip r:embed="rId3">
            <a:alphaModFix/>
          </a:blip>
          <a:srcRect b="0" l="0" r="0" t="0"/>
          <a:stretch/>
        </p:blipFill>
        <p:spPr>
          <a:xfrm>
            <a:off x="2864843" y="141036"/>
            <a:ext cx="6197026" cy="1226495"/>
          </a:xfrm>
          <a:prstGeom prst="rect">
            <a:avLst/>
          </a:prstGeom>
          <a:solidFill>
            <a:schemeClr val="dk1"/>
          </a:solidFill>
          <a:ln>
            <a:noFill/>
          </a:ln>
        </p:spPr>
      </p:pic>
      <p:pic>
        <p:nvPicPr>
          <p:cNvPr descr="Image result for average joes png" id="224" name="Google Shape;224;p26"/>
          <p:cNvPicPr preferRelativeResize="0"/>
          <p:nvPr/>
        </p:nvPicPr>
        <p:blipFill rotWithShape="1">
          <a:blip r:embed="rId4">
            <a:alphaModFix/>
          </a:blip>
          <a:srcRect b="0" l="0" r="0" t="0"/>
          <a:stretch/>
        </p:blipFill>
        <p:spPr>
          <a:xfrm>
            <a:off x="5077868" y="5275262"/>
            <a:ext cx="1573212" cy="1573213"/>
          </a:xfrm>
          <a:prstGeom prst="rect">
            <a:avLst/>
          </a:prstGeom>
          <a:noFill/>
          <a:ln>
            <a:noFill/>
          </a:ln>
        </p:spPr>
      </p:pic>
      <p:sp>
        <p:nvSpPr>
          <p:cNvPr id="225" name="Google Shape;225;p26"/>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26" name="Google Shape;226;p26"/>
          <p:cNvSpPr txBox="1"/>
          <p:nvPr/>
        </p:nvSpPr>
        <p:spPr>
          <a:xfrm>
            <a:off x="1986845" y="2537535"/>
            <a:ext cx="7953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104FAD"/>
                </a:solidFill>
                <a:latin typeface="Times New Roman"/>
                <a:ea typeface="Times New Roman"/>
                <a:cs typeface="Times New Roman"/>
                <a:sym typeface="Times New Roman"/>
              </a:rPr>
              <a:t>Phase 5</a:t>
            </a:r>
            <a:endParaRPr/>
          </a:p>
        </p:txBody>
      </p:sp>
      <p:sp>
        <p:nvSpPr>
          <p:cNvPr id="227" name="Google Shape;227;p26"/>
          <p:cNvSpPr txBox="1"/>
          <p:nvPr/>
        </p:nvSpPr>
        <p:spPr>
          <a:xfrm>
            <a:off x="4384198" y="4952096"/>
            <a:ext cx="301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E5184"/>
                </a:solidFill>
                <a:latin typeface="Times New Roman"/>
                <a:ea typeface="Times New Roman"/>
                <a:cs typeface="Times New Roman"/>
                <a:sym typeface="Times New Roman"/>
              </a:rPr>
              <a:t>Developed &amp; Implemented By</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31" name="Shape 231"/>
        <p:cNvGrpSpPr/>
        <p:nvPr/>
      </p:nvGrpSpPr>
      <p:grpSpPr>
        <a:xfrm>
          <a:off x="0" y="0"/>
          <a:ext cx="0" cy="0"/>
          <a:chOff x="0" y="0"/>
          <a:chExt cx="0" cy="0"/>
        </a:xfrm>
      </p:grpSpPr>
      <p:sp>
        <p:nvSpPr>
          <p:cNvPr id="232" name="Google Shape;232;p27"/>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233" name="Google Shape;233;p27"/>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234" name="Google Shape;234;p27"/>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35" name="Google Shape;235;p27"/>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5: Sequence Diagram</a:t>
            </a:r>
            <a:endParaRPr/>
          </a:p>
        </p:txBody>
      </p:sp>
      <p:pic>
        <p:nvPicPr>
          <p:cNvPr id="236" name="Google Shape;236;p27"/>
          <p:cNvPicPr preferRelativeResize="0"/>
          <p:nvPr/>
        </p:nvPicPr>
        <p:blipFill>
          <a:blip r:embed="rId3">
            <a:alphaModFix/>
          </a:blip>
          <a:stretch>
            <a:fillRect/>
          </a:stretch>
        </p:blipFill>
        <p:spPr>
          <a:xfrm>
            <a:off x="1424877" y="741724"/>
            <a:ext cx="9342255" cy="6116275"/>
          </a:xfrm>
          <a:prstGeom prst="rect">
            <a:avLst/>
          </a:prstGeom>
          <a:noFill/>
          <a:ln>
            <a:noFill/>
          </a:ln>
        </p:spPr>
      </p:pic>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40" name="Shape 240"/>
        <p:cNvGrpSpPr/>
        <p:nvPr/>
      </p:nvGrpSpPr>
      <p:grpSpPr>
        <a:xfrm>
          <a:off x="0" y="0"/>
          <a:ext cx="0" cy="0"/>
          <a:chOff x="0" y="0"/>
          <a:chExt cx="0" cy="0"/>
        </a:xfrm>
      </p:grpSpPr>
      <p:sp>
        <p:nvSpPr>
          <p:cNvPr id="241" name="Google Shape;241;p28"/>
          <p:cNvSpPr txBox="1"/>
          <p:nvPr>
            <p:ph type="ctrTitle"/>
          </p:nvPr>
        </p:nvSpPr>
        <p:spPr>
          <a:xfrm>
            <a:off x="360159" y="212701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242" name="Google Shape;242;p28"/>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243" name="Google Shape;243;p28"/>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4" name="Google Shape;244;p28"/>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5: Communication Diagram</a:t>
            </a:r>
            <a:endParaRPr/>
          </a:p>
        </p:txBody>
      </p:sp>
      <p:pic>
        <p:nvPicPr>
          <p:cNvPr id="245" name="Google Shape;245;p28"/>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pic>
        <p:nvPicPr>
          <p:cNvPr id="246" name="Google Shape;246;p28"/>
          <p:cNvPicPr preferRelativeResize="0"/>
          <p:nvPr/>
        </p:nvPicPr>
        <p:blipFill>
          <a:blip r:embed="rId4">
            <a:alphaModFix/>
          </a:blip>
          <a:stretch>
            <a:fillRect/>
          </a:stretch>
        </p:blipFill>
        <p:spPr>
          <a:xfrm>
            <a:off x="1880650" y="865500"/>
            <a:ext cx="8430701" cy="5126999"/>
          </a:xfrm>
          <a:prstGeom prst="rect">
            <a:avLst/>
          </a:prstGeom>
          <a:noFill/>
          <a:ln>
            <a:noFill/>
          </a:ln>
        </p:spPr>
      </p:pic>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50" name="Shape 250"/>
        <p:cNvGrpSpPr/>
        <p:nvPr/>
      </p:nvGrpSpPr>
      <p:grpSpPr>
        <a:xfrm>
          <a:off x="0" y="0"/>
          <a:ext cx="0" cy="0"/>
          <a:chOff x="0" y="0"/>
          <a:chExt cx="0" cy="0"/>
        </a:xfrm>
      </p:grpSpPr>
      <p:sp>
        <p:nvSpPr>
          <p:cNvPr id="251" name="Google Shape;251;p29"/>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252" name="Google Shape;252;p29"/>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253" name="Google Shape;253;p29"/>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4" name="Google Shape;254;p29"/>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5: Object State Diagram</a:t>
            </a:r>
            <a:endParaRPr/>
          </a:p>
        </p:txBody>
      </p:sp>
      <p:pic>
        <p:nvPicPr>
          <p:cNvPr id="255" name="Google Shape;255;p29"/>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pic>
        <p:nvPicPr>
          <p:cNvPr id="256" name="Google Shape;256;p29"/>
          <p:cNvPicPr preferRelativeResize="0"/>
          <p:nvPr/>
        </p:nvPicPr>
        <p:blipFill>
          <a:blip r:embed="rId4">
            <a:alphaModFix/>
          </a:blip>
          <a:stretch>
            <a:fillRect/>
          </a:stretch>
        </p:blipFill>
        <p:spPr>
          <a:xfrm>
            <a:off x="0" y="1886850"/>
            <a:ext cx="12191925" cy="3084300"/>
          </a:xfrm>
          <a:prstGeom prst="rect">
            <a:avLst/>
          </a:prstGeom>
          <a:noFill/>
          <a:ln>
            <a:noFill/>
          </a:ln>
        </p:spPr>
      </p:pic>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60" name="Shape 260"/>
        <p:cNvGrpSpPr/>
        <p:nvPr/>
      </p:nvGrpSpPr>
      <p:grpSpPr>
        <a:xfrm>
          <a:off x="0" y="0"/>
          <a:ext cx="0" cy="0"/>
          <a:chOff x="0" y="0"/>
          <a:chExt cx="0" cy="0"/>
        </a:xfrm>
      </p:grpSpPr>
      <p:sp>
        <p:nvSpPr>
          <p:cNvPr id="261" name="Google Shape;261;p30"/>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262" name="Google Shape;262;p30"/>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pic>
        <p:nvPicPr>
          <p:cNvPr id="263" name="Google Shape;263;p30"/>
          <p:cNvPicPr preferRelativeResize="0"/>
          <p:nvPr/>
        </p:nvPicPr>
        <p:blipFill rotWithShape="1">
          <a:blip r:embed="rId3">
            <a:alphaModFix/>
          </a:blip>
          <a:srcRect b="0" l="0" r="0" t="0"/>
          <a:stretch/>
        </p:blipFill>
        <p:spPr>
          <a:xfrm>
            <a:off x="2864843" y="141036"/>
            <a:ext cx="6197026" cy="1226495"/>
          </a:xfrm>
          <a:prstGeom prst="rect">
            <a:avLst/>
          </a:prstGeom>
          <a:solidFill>
            <a:schemeClr val="dk1"/>
          </a:solidFill>
          <a:ln>
            <a:noFill/>
          </a:ln>
        </p:spPr>
      </p:pic>
      <p:pic>
        <p:nvPicPr>
          <p:cNvPr descr="Image result for average joes png" id="264" name="Google Shape;264;p30"/>
          <p:cNvPicPr preferRelativeResize="0"/>
          <p:nvPr/>
        </p:nvPicPr>
        <p:blipFill rotWithShape="1">
          <a:blip r:embed="rId4">
            <a:alphaModFix/>
          </a:blip>
          <a:srcRect b="0" l="0" r="0" t="0"/>
          <a:stretch/>
        </p:blipFill>
        <p:spPr>
          <a:xfrm>
            <a:off x="5077868" y="5275262"/>
            <a:ext cx="1573212" cy="1573213"/>
          </a:xfrm>
          <a:prstGeom prst="rect">
            <a:avLst/>
          </a:prstGeom>
          <a:noFill/>
          <a:ln>
            <a:noFill/>
          </a:ln>
        </p:spPr>
      </p:pic>
      <p:sp>
        <p:nvSpPr>
          <p:cNvPr id="265" name="Google Shape;265;p30"/>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66" name="Google Shape;266;p30"/>
          <p:cNvSpPr txBox="1"/>
          <p:nvPr/>
        </p:nvSpPr>
        <p:spPr>
          <a:xfrm>
            <a:off x="1986845" y="2537535"/>
            <a:ext cx="7953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104FAD"/>
                </a:solidFill>
                <a:latin typeface="Times New Roman"/>
                <a:ea typeface="Times New Roman"/>
                <a:cs typeface="Times New Roman"/>
                <a:sym typeface="Times New Roman"/>
              </a:rPr>
              <a:t>Phase 6</a:t>
            </a:r>
            <a:endParaRPr/>
          </a:p>
        </p:txBody>
      </p:sp>
      <p:sp>
        <p:nvSpPr>
          <p:cNvPr id="267" name="Google Shape;267;p30"/>
          <p:cNvSpPr txBox="1"/>
          <p:nvPr/>
        </p:nvSpPr>
        <p:spPr>
          <a:xfrm>
            <a:off x="4384198" y="4952096"/>
            <a:ext cx="301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E5184"/>
                </a:solidFill>
                <a:latin typeface="Times New Roman"/>
                <a:ea typeface="Times New Roman"/>
                <a:cs typeface="Times New Roman"/>
                <a:sym typeface="Times New Roman"/>
              </a:rPr>
              <a:t>Developed &amp; Implemented By</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71" name="Shape 271"/>
        <p:cNvGrpSpPr/>
        <p:nvPr/>
      </p:nvGrpSpPr>
      <p:grpSpPr>
        <a:xfrm>
          <a:off x="0" y="0"/>
          <a:ext cx="0" cy="0"/>
          <a:chOff x="0" y="0"/>
          <a:chExt cx="0" cy="0"/>
        </a:xfrm>
      </p:grpSpPr>
      <p:sp>
        <p:nvSpPr>
          <p:cNvPr id="272" name="Google Shape;272;p31"/>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273" name="Google Shape;273;p31"/>
          <p:cNvSpPr txBox="1"/>
          <p:nvPr>
            <p:ph idx="1" type="subTitle"/>
          </p:nvPr>
        </p:nvSpPr>
        <p:spPr>
          <a:xfrm>
            <a:off x="4957640" y="10237282"/>
            <a:ext cx="4409587" cy="55119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274" name="Google Shape;274;p31"/>
          <p:cNvSpPr txBox="1"/>
          <p:nvPr/>
        </p:nvSpPr>
        <p:spPr>
          <a:xfrm>
            <a:off x="4199467" y="3127022"/>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75" name="Google Shape;275;p31"/>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6: Package Diagram</a:t>
            </a:r>
            <a:endParaRPr/>
          </a:p>
        </p:txBody>
      </p:sp>
      <p:pic>
        <p:nvPicPr>
          <p:cNvPr id="276" name="Google Shape;276;p31"/>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pic>
        <p:nvPicPr>
          <p:cNvPr id="277" name="Google Shape;277;p31"/>
          <p:cNvPicPr preferRelativeResize="0"/>
          <p:nvPr/>
        </p:nvPicPr>
        <p:blipFill>
          <a:blip r:embed="rId4">
            <a:alphaModFix/>
          </a:blip>
          <a:stretch>
            <a:fillRect/>
          </a:stretch>
        </p:blipFill>
        <p:spPr>
          <a:xfrm>
            <a:off x="2729525" y="702026"/>
            <a:ext cx="6732946" cy="5453925"/>
          </a:xfrm>
          <a:prstGeom prst="rect">
            <a:avLst/>
          </a:prstGeom>
          <a:noFill/>
          <a:ln>
            <a:noFill/>
          </a:ln>
        </p:spPr>
      </p:pic>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98" name="Shape 98"/>
        <p:cNvGrpSpPr/>
        <p:nvPr/>
      </p:nvGrpSpPr>
      <p:grpSpPr>
        <a:xfrm>
          <a:off x="0" y="0"/>
          <a:ext cx="0" cy="0"/>
          <a:chOff x="0" y="0"/>
          <a:chExt cx="0" cy="0"/>
        </a:xfrm>
      </p:grpSpPr>
      <p:sp>
        <p:nvSpPr>
          <p:cNvPr id="99" name="Google Shape;99;p14"/>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100" name="Google Shape;100;p14"/>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pic>
        <p:nvPicPr>
          <p:cNvPr id="101" name="Google Shape;101;p14"/>
          <p:cNvPicPr preferRelativeResize="0"/>
          <p:nvPr/>
        </p:nvPicPr>
        <p:blipFill rotWithShape="1">
          <a:blip r:embed="rId3">
            <a:alphaModFix/>
          </a:blip>
          <a:srcRect b="0" l="0" r="0" t="0"/>
          <a:stretch/>
        </p:blipFill>
        <p:spPr>
          <a:xfrm>
            <a:off x="2864843" y="141036"/>
            <a:ext cx="6197026" cy="1226495"/>
          </a:xfrm>
          <a:prstGeom prst="rect">
            <a:avLst/>
          </a:prstGeom>
          <a:solidFill>
            <a:schemeClr val="dk1"/>
          </a:solidFill>
          <a:ln>
            <a:noFill/>
          </a:ln>
        </p:spPr>
      </p:pic>
      <p:pic>
        <p:nvPicPr>
          <p:cNvPr descr="Image result for average joes png" id="102" name="Google Shape;102;p14"/>
          <p:cNvPicPr preferRelativeResize="0"/>
          <p:nvPr/>
        </p:nvPicPr>
        <p:blipFill rotWithShape="1">
          <a:blip r:embed="rId4">
            <a:alphaModFix/>
          </a:blip>
          <a:srcRect b="0" l="0" r="0" t="0"/>
          <a:stretch/>
        </p:blipFill>
        <p:spPr>
          <a:xfrm>
            <a:off x="5077868" y="5275262"/>
            <a:ext cx="1573212" cy="1573213"/>
          </a:xfrm>
          <a:prstGeom prst="rect">
            <a:avLst/>
          </a:prstGeom>
          <a:noFill/>
          <a:ln>
            <a:noFill/>
          </a:ln>
        </p:spPr>
      </p:pic>
      <p:sp>
        <p:nvSpPr>
          <p:cNvPr id="103" name="Google Shape;103;p14"/>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4" name="Google Shape;104;p14"/>
          <p:cNvSpPr txBox="1"/>
          <p:nvPr/>
        </p:nvSpPr>
        <p:spPr>
          <a:xfrm>
            <a:off x="1986845" y="2537535"/>
            <a:ext cx="7953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104FAD"/>
                </a:solidFill>
                <a:latin typeface="Times New Roman"/>
                <a:ea typeface="Times New Roman"/>
                <a:cs typeface="Times New Roman"/>
                <a:sym typeface="Times New Roman"/>
              </a:rPr>
              <a:t>Phase 1</a:t>
            </a:r>
            <a:endParaRPr/>
          </a:p>
        </p:txBody>
      </p:sp>
      <p:sp>
        <p:nvSpPr>
          <p:cNvPr id="105" name="Google Shape;105;p14"/>
          <p:cNvSpPr txBox="1"/>
          <p:nvPr/>
        </p:nvSpPr>
        <p:spPr>
          <a:xfrm>
            <a:off x="4384198" y="4952096"/>
            <a:ext cx="301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E5184"/>
                </a:solidFill>
                <a:latin typeface="Times New Roman"/>
                <a:ea typeface="Times New Roman"/>
                <a:cs typeface="Times New Roman"/>
                <a:sym typeface="Times New Roman"/>
              </a:rPr>
              <a:t>Developed &amp; Implemented By</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81" name="Shape 281"/>
        <p:cNvGrpSpPr/>
        <p:nvPr/>
      </p:nvGrpSpPr>
      <p:grpSpPr>
        <a:xfrm>
          <a:off x="0" y="0"/>
          <a:ext cx="0" cy="0"/>
          <a:chOff x="0" y="0"/>
          <a:chExt cx="0" cy="0"/>
        </a:xfrm>
      </p:grpSpPr>
      <p:sp>
        <p:nvSpPr>
          <p:cNvPr id="282" name="Google Shape;282;p32"/>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283" name="Google Shape;283;p32"/>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pic>
        <p:nvPicPr>
          <p:cNvPr id="284" name="Google Shape;284;p32"/>
          <p:cNvPicPr preferRelativeResize="0"/>
          <p:nvPr/>
        </p:nvPicPr>
        <p:blipFill rotWithShape="1">
          <a:blip r:embed="rId3">
            <a:alphaModFix/>
          </a:blip>
          <a:srcRect b="0" l="0" r="0" t="0"/>
          <a:stretch/>
        </p:blipFill>
        <p:spPr>
          <a:xfrm>
            <a:off x="2864843" y="141036"/>
            <a:ext cx="6197026" cy="1226495"/>
          </a:xfrm>
          <a:prstGeom prst="rect">
            <a:avLst/>
          </a:prstGeom>
          <a:solidFill>
            <a:schemeClr val="dk1"/>
          </a:solidFill>
          <a:ln>
            <a:noFill/>
          </a:ln>
        </p:spPr>
      </p:pic>
      <p:pic>
        <p:nvPicPr>
          <p:cNvPr descr="Image result for average joes png" id="285" name="Google Shape;285;p32"/>
          <p:cNvPicPr preferRelativeResize="0"/>
          <p:nvPr/>
        </p:nvPicPr>
        <p:blipFill rotWithShape="1">
          <a:blip r:embed="rId4">
            <a:alphaModFix/>
          </a:blip>
          <a:srcRect b="0" l="0" r="0" t="0"/>
          <a:stretch/>
        </p:blipFill>
        <p:spPr>
          <a:xfrm>
            <a:off x="5077868" y="5275262"/>
            <a:ext cx="1573212" cy="1573213"/>
          </a:xfrm>
          <a:prstGeom prst="rect">
            <a:avLst/>
          </a:prstGeom>
          <a:noFill/>
          <a:ln>
            <a:noFill/>
          </a:ln>
        </p:spPr>
      </p:pic>
      <p:sp>
        <p:nvSpPr>
          <p:cNvPr id="286" name="Google Shape;286;p32"/>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87" name="Google Shape;287;p32"/>
          <p:cNvSpPr txBox="1"/>
          <p:nvPr/>
        </p:nvSpPr>
        <p:spPr>
          <a:xfrm>
            <a:off x="1986845" y="2537535"/>
            <a:ext cx="7953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104FAD"/>
                </a:solidFill>
                <a:latin typeface="Times New Roman"/>
                <a:ea typeface="Times New Roman"/>
                <a:cs typeface="Times New Roman"/>
                <a:sym typeface="Times New Roman"/>
              </a:rPr>
              <a:t>Phase 7</a:t>
            </a:r>
            <a:endParaRPr/>
          </a:p>
        </p:txBody>
      </p:sp>
      <p:sp>
        <p:nvSpPr>
          <p:cNvPr id="288" name="Google Shape;288;p32"/>
          <p:cNvSpPr txBox="1"/>
          <p:nvPr/>
        </p:nvSpPr>
        <p:spPr>
          <a:xfrm>
            <a:off x="4384198" y="4952096"/>
            <a:ext cx="301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E5184"/>
                </a:solidFill>
                <a:latin typeface="Times New Roman"/>
                <a:ea typeface="Times New Roman"/>
                <a:cs typeface="Times New Roman"/>
                <a:sym typeface="Times New Roman"/>
              </a:rPr>
              <a:t>Developed &amp; Implemented By</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92" name="Shape 292"/>
        <p:cNvGrpSpPr/>
        <p:nvPr/>
      </p:nvGrpSpPr>
      <p:grpSpPr>
        <a:xfrm>
          <a:off x="0" y="0"/>
          <a:ext cx="0" cy="0"/>
          <a:chOff x="0" y="0"/>
          <a:chExt cx="0" cy="0"/>
        </a:xfrm>
      </p:grpSpPr>
      <p:sp>
        <p:nvSpPr>
          <p:cNvPr id="293" name="Google Shape;293;p33"/>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294" name="Google Shape;294;p33"/>
          <p:cNvSpPr txBox="1"/>
          <p:nvPr>
            <p:ph idx="1" type="subTitle"/>
          </p:nvPr>
        </p:nvSpPr>
        <p:spPr>
          <a:xfrm>
            <a:off x="4957640" y="10237282"/>
            <a:ext cx="4409587" cy="55119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295" name="Google Shape;295;p33"/>
          <p:cNvSpPr txBox="1"/>
          <p:nvPr/>
        </p:nvSpPr>
        <p:spPr>
          <a:xfrm>
            <a:off x="4199467" y="3127022"/>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96" name="Google Shape;296;p33"/>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7: HCI Layer, PD Layer, DM Layer</a:t>
            </a:r>
            <a:endParaRPr/>
          </a:p>
        </p:txBody>
      </p:sp>
      <p:pic>
        <p:nvPicPr>
          <p:cNvPr id="297" name="Google Shape;297;p33"/>
          <p:cNvPicPr preferRelativeResize="0"/>
          <p:nvPr/>
        </p:nvPicPr>
        <p:blipFill>
          <a:blip r:embed="rId3">
            <a:alphaModFix/>
          </a:blip>
          <a:stretch>
            <a:fillRect/>
          </a:stretch>
        </p:blipFill>
        <p:spPr>
          <a:xfrm>
            <a:off x="4384200" y="1067550"/>
            <a:ext cx="3080900" cy="5790451"/>
          </a:xfrm>
          <a:prstGeom prst="rect">
            <a:avLst/>
          </a:prstGeom>
          <a:noFill/>
          <a:ln>
            <a:noFill/>
          </a:ln>
        </p:spPr>
      </p:pic>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01" name="Shape 301"/>
        <p:cNvGrpSpPr/>
        <p:nvPr/>
      </p:nvGrpSpPr>
      <p:grpSpPr>
        <a:xfrm>
          <a:off x="0" y="0"/>
          <a:ext cx="0" cy="0"/>
          <a:chOff x="0" y="0"/>
          <a:chExt cx="0" cy="0"/>
        </a:xfrm>
      </p:grpSpPr>
      <p:sp>
        <p:nvSpPr>
          <p:cNvPr id="302" name="Google Shape;302;p34"/>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303" name="Google Shape;303;p34"/>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304" name="Google Shape;304;p34"/>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05" name="Google Shape;305;p34"/>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7: Problem Domain</a:t>
            </a:r>
            <a:endParaRPr/>
          </a:p>
        </p:txBody>
      </p:sp>
      <p:pic>
        <p:nvPicPr>
          <p:cNvPr id="306" name="Google Shape;306;p34"/>
          <p:cNvPicPr preferRelativeResize="0"/>
          <p:nvPr/>
        </p:nvPicPr>
        <p:blipFill rotWithShape="1">
          <a:blip r:embed="rId3">
            <a:alphaModFix/>
          </a:blip>
          <a:srcRect b="-1430" l="-1430" r="0" t="0"/>
          <a:stretch/>
        </p:blipFill>
        <p:spPr>
          <a:xfrm>
            <a:off x="1875325" y="769500"/>
            <a:ext cx="8801625" cy="6117651"/>
          </a:xfrm>
          <a:prstGeom prst="rect">
            <a:avLst/>
          </a:prstGeom>
          <a:noFill/>
          <a:ln>
            <a:noFill/>
          </a:ln>
        </p:spPr>
      </p:pic>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10" name="Shape 310"/>
        <p:cNvGrpSpPr/>
        <p:nvPr/>
      </p:nvGrpSpPr>
      <p:grpSpPr>
        <a:xfrm>
          <a:off x="0" y="0"/>
          <a:ext cx="0" cy="0"/>
          <a:chOff x="0" y="0"/>
          <a:chExt cx="0" cy="0"/>
        </a:xfrm>
      </p:grpSpPr>
      <p:sp>
        <p:nvSpPr>
          <p:cNvPr id="311" name="Google Shape;311;p35"/>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312" name="Google Shape;312;p35"/>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pic>
        <p:nvPicPr>
          <p:cNvPr id="313" name="Google Shape;313;p35"/>
          <p:cNvPicPr preferRelativeResize="0"/>
          <p:nvPr/>
        </p:nvPicPr>
        <p:blipFill rotWithShape="1">
          <a:blip r:embed="rId3">
            <a:alphaModFix/>
          </a:blip>
          <a:srcRect b="0" l="0" r="0" t="0"/>
          <a:stretch/>
        </p:blipFill>
        <p:spPr>
          <a:xfrm>
            <a:off x="2864843" y="141036"/>
            <a:ext cx="6197026" cy="1226495"/>
          </a:xfrm>
          <a:prstGeom prst="rect">
            <a:avLst/>
          </a:prstGeom>
          <a:solidFill>
            <a:schemeClr val="dk1"/>
          </a:solidFill>
          <a:ln>
            <a:noFill/>
          </a:ln>
        </p:spPr>
      </p:pic>
      <p:pic>
        <p:nvPicPr>
          <p:cNvPr descr="Image result for average joes png" id="314" name="Google Shape;314;p35"/>
          <p:cNvPicPr preferRelativeResize="0"/>
          <p:nvPr/>
        </p:nvPicPr>
        <p:blipFill rotWithShape="1">
          <a:blip r:embed="rId4">
            <a:alphaModFix/>
          </a:blip>
          <a:srcRect b="0" l="0" r="0" t="0"/>
          <a:stretch/>
        </p:blipFill>
        <p:spPr>
          <a:xfrm>
            <a:off x="5077868" y="5275262"/>
            <a:ext cx="1573212" cy="1573213"/>
          </a:xfrm>
          <a:prstGeom prst="rect">
            <a:avLst/>
          </a:prstGeom>
          <a:noFill/>
          <a:ln>
            <a:noFill/>
          </a:ln>
        </p:spPr>
      </p:pic>
      <p:sp>
        <p:nvSpPr>
          <p:cNvPr id="315" name="Google Shape;315;p35"/>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16" name="Google Shape;316;p35"/>
          <p:cNvSpPr txBox="1"/>
          <p:nvPr/>
        </p:nvSpPr>
        <p:spPr>
          <a:xfrm>
            <a:off x="1986845" y="2537535"/>
            <a:ext cx="7953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104FAD"/>
                </a:solidFill>
                <a:latin typeface="Times New Roman"/>
                <a:ea typeface="Times New Roman"/>
                <a:cs typeface="Times New Roman"/>
                <a:sym typeface="Times New Roman"/>
              </a:rPr>
              <a:t>Phase 8</a:t>
            </a:r>
            <a:endParaRPr/>
          </a:p>
        </p:txBody>
      </p:sp>
      <p:sp>
        <p:nvSpPr>
          <p:cNvPr id="317" name="Google Shape;317;p35"/>
          <p:cNvSpPr txBox="1"/>
          <p:nvPr/>
        </p:nvSpPr>
        <p:spPr>
          <a:xfrm>
            <a:off x="4384198" y="4952096"/>
            <a:ext cx="301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E5184"/>
                </a:solidFill>
                <a:latin typeface="Times New Roman"/>
                <a:ea typeface="Times New Roman"/>
                <a:cs typeface="Times New Roman"/>
                <a:sym typeface="Times New Roman"/>
              </a:rPr>
              <a:t>Developed &amp; Implemented By</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21" name="Shape 321"/>
        <p:cNvGrpSpPr/>
        <p:nvPr/>
      </p:nvGrpSpPr>
      <p:grpSpPr>
        <a:xfrm>
          <a:off x="0" y="0"/>
          <a:ext cx="0" cy="0"/>
          <a:chOff x="0" y="0"/>
          <a:chExt cx="0" cy="0"/>
        </a:xfrm>
      </p:grpSpPr>
      <p:sp>
        <p:nvSpPr>
          <p:cNvPr id="322" name="Google Shape;322;p36"/>
          <p:cNvSpPr txBox="1"/>
          <p:nvPr>
            <p:ph type="ctrTitle"/>
          </p:nvPr>
        </p:nvSpPr>
        <p:spPr>
          <a:xfrm>
            <a:off x="365750" y="2166393"/>
            <a:ext cx="11471700" cy="46029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323" name="Google Shape;323;p36"/>
          <p:cNvSpPr txBox="1"/>
          <p:nvPr>
            <p:ph idx="1" type="subTitle"/>
          </p:nvPr>
        </p:nvSpPr>
        <p:spPr>
          <a:xfrm>
            <a:off x="4957640" y="10237282"/>
            <a:ext cx="4409587" cy="55119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324" name="Google Shape;324;p36"/>
          <p:cNvSpPr txBox="1"/>
          <p:nvPr/>
        </p:nvSpPr>
        <p:spPr>
          <a:xfrm>
            <a:off x="4199467" y="3127022"/>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25" name="Google Shape;325;p36"/>
          <p:cNvSpPr txBox="1"/>
          <p:nvPr/>
        </p:nvSpPr>
        <p:spPr>
          <a:xfrm>
            <a:off x="1" y="0"/>
            <a:ext cx="94359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8: Windows Navigation Diagram</a:t>
            </a:r>
            <a:endParaRPr/>
          </a:p>
        </p:txBody>
      </p:sp>
      <p:pic>
        <p:nvPicPr>
          <p:cNvPr id="326" name="Google Shape;326;p36"/>
          <p:cNvPicPr preferRelativeResize="0"/>
          <p:nvPr/>
        </p:nvPicPr>
        <p:blipFill>
          <a:blip r:embed="rId3">
            <a:alphaModFix/>
          </a:blip>
          <a:stretch>
            <a:fillRect/>
          </a:stretch>
        </p:blipFill>
        <p:spPr>
          <a:xfrm>
            <a:off x="2449625" y="789875"/>
            <a:ext cx="7303950" cy="6068125"/>
          </a:xfrm>
          <a:prstGeom prst="rect">
            <a:avLst/>
          </a:prstGeom>
          <a:noFill/>
          <a:ln>
            <a:noFill/>
          </a:ln>
        </p:spPr>
      </p:pic>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30" name="Shape 330"/>
        <p:cNvGrpSpPr/>
        <p:nvPr/>
      </p:nvGrpSpPr>
      <p:grpSpPr>
        <a:xfrm>
          <a:off x="0" y="0"/>
          <a:ext cx="0" cy="0"/>
          <a:chOff x="0" y="0"/>
          <a:chExt cx="0" cy="0"/>
        </a:xfrm>
      </p:grpSpPr>
      <p:sp>
        <p:nvSpPr>
          <p:cNvPr id="331" name="Google Shape;331;p37"/>
          <p:cNvSpPr txBox="1"/>
          <p:nvPr>
            <p:ph type="ctrTitle"/>
          </p:nvPr>
        </p:nvSpPr>
        <p:spPr>
          <a:xfrm>
            <a:off x="365750" y="2166393"/>
            <a:ext cx="11471700" cy="46029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332" name="Google Shape;332;p37"/>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333" name="Google Shape;333;p37"/>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34" name="Google Shape;334;p37"/>
          <p:cNvSpPr txBox="1"/>
          <p:nvPr/>
        </p:nvSpPr>
        <p:spPr>
          <a:xfrm>
            <a:off x="1" y="0"/>
            <a:ext cx="94359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8: Mobile Interface</a:t>
            </a:r>
            <a:endParaRPr/>
          </a:p>
        </p:txBody>
      </p:sp>
      <p:pic>
        <p:nvPicPr>
          <p:cNvPr id="335" name="Google Shape;335;p37"/>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pic>
        <p:nvPicPr>
          <p:cNvPr id="336" name="Google Shape;336;p37"/>
          <p:cNvPicPr preferRelativeResize="0"/>
          <p:nvPr/>
        </p:nvPicPr>
        <p:blipFill>
          <a:blip r:embed="rId4">
            <a:alphaModFix/>
          </a:blip>
          <a:stretch>
            <a:fillRect/>
          </a:stretch>
        </p:blipFill>
        <p:spPr>
          <a:xfrm>
            <a:off x="873800" y="693527"/>
            <a:ext cx="4780775" cy="5470949"/>
          </a:xfrm>
          <a:prstGeom prst="rect">
            <a:avLst/>
          </a:prstGeom>
          <a:noFill/>
          <a:ln>
            <a:noFill/>
          </a:ln>
        </p:spPr>
      </p:pic>
      <p:pic>
        <p:nvPicPr>
          <p:cNvPr id="337" name="Google Shape;337;p37"/>
          <p:cNvPicPr preferRelativeResize="0"/>
          <p:nvPr/>
        </p:nvPicPr>
        <p:blipFill>
          <a:blip r:embed="rId5">
            <a:alphaModFix/>
          </a:blip>
          <a:stretch>
            <a:fillRect/>
          </a:stretch>
        </p:blipFill>
        <p:spPr>
          <a:xfrm>
            <a:off x="7271824" y="693524"/>
            <a:ext cx="3985856" cy="5470949"/>
          </a:xfrm>
          <a:prstGeom prst="rect">
            <a:avLst/>
          </a:prstGeom>
          <a:noFill/>
          <a:ln>
            <a:noFill/>
          </a:ln>
        </p:spPr>
      </p:pic>
    </p:spTree>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41" name="Shape 341"/>
        <p:cNvGrpSpPr/>
        <p:nvPr/>
      </p:nvGrpSpPr>
      <p:grpSpPr>
        <a:xfrm>
          <a:off x="0" y="0"/>
          <a:ext cx="0" cy="0"/>
          <a:chOff x="0" y="0"/>
          <a:chExt cx="0" cy="0"/>
        </a:xfrm>
      </p:grpSpPr>
      <p:sp>
        <p:nvSpPr>
          <p:cNvPr id="342" name="Google Shape;342;p38"/>
          <p:cNvSpPr txBox="1"/>
          <p:nvPr>
            <p:ph type="ctrTitle"/>
          </p:nvPr>
        </p:nvSpPr>
        <p:spPr>
          <a:xfrm>
            <a:off x="365750" y="2166393"/>
            <a:ext cx="11471700" cy="46029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343" name="Google Shape;343;p38"/>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344" name="Google Shape;344;p38"/>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45" name="Google Shape;345;p38"/>
          <p:cNvSpPr txBox="1"/>
          <p:nvPr/>
        </p:nvSpPr>
        <p:spPr>
          <a:xfrm>
            <a:off x="1" y="0"/>
            <a:ext cx="94359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8: Deployment Diagram</a:t>
            </a:r>
            <a:endParaRPr/>
          </a:p>
        </p:txBody>
      </p:sp>
      <p:pic>
        <p:nvPicPr>
          <p:cNvPr id="346" name="Google Shape;346;p38"/>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pic>
        <p:nvPicPr>
          <p:cNvPr id="347" name="Google Shape;347;p38"/>
          <p:cNvPicPr preferRelativeResize="0"/>
          <p:nvPr/>
        </p:nvPicPr>
        <p:blipFill>
          <a:blip r:embed="rId4">
            <a:alphaModFix/>
          </a:blip>
          <a:stretch>
            <a:fillRect/>
          </a:stretch>
        </p:blipFill>
        <p:spPr>
          <a:xfrm>
            <a:off x="1262063" y="809625"/>
            <a:ext cx="9667875" cy="5238750"/>
          </a:xfrm>
          <a:prstGeom prst="rect">
            <a:avLst/>
          </a:prstGeom>
          <a:noFill/>
          <a:ln>
            <a:noFill/>
          </a:ln>
        </p:spPr>
      </p:pic>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51" name="Shape 351"/>
        <p:cNvGrpSpPr/>
        <p:nvPr/>
      </p:nvGrpSpPr>
      <p:grpSpPr>
        <a:xfrm>
          <a:off x="0" y="0"/>
          <a:ext cx="0" cy="0"/>
          <a:chOff x="0" y="0"/>
          <a:chExt cx="0" cy="0"/>
        </a:xfrm>
      </p:grpSpPr>
      <p:sp>
        <p:nvSpPr>
          <p:cNvPr id="352" name="Google Shape;352;p39"/>
          <p:cNvSpPr txBox="1"/>
          <p:nvPr>
            <p:ph type="ctrTitle"/>
          </p:nvPr>
        </p:nvSpPr>
        <p:spPr>
          <a:xfrm>
            <a:off x="365750" y="2166393"/>
            <a:ext cx="11471700" cy="46029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353" name="Google Shape;353;p39"/>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354" name="Google Shape;354;p39"/>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55" name="Google Shape;355;p39"/>
          <p:cNvSpPr txBox="1"/>
          <p:nvPr/>
        </p:nvSpPr>
        <p:spPr>
          <a:xfrm>
            <a:off x="1" y="0"/>
            <a:ext cx="94359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8: Test Plan</a:t>
            </a:r>
            <a:endParaRPr/>
          </a:p>
        </p:txBody>
      </p:sp>
      <p:pic>
        <p:nvPicPr>
          <p:cNvPr id="356" name="Google Shape;356;p39"/>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sp>
        <p:nvSpPr>
          <p:cNvPr id="357" name="Google Shape;357;p39"/>
          <p:cNvSpPr txBox="1"/>
          <p:nvPr/>
        </p:nvSpPr>
        <p:spPr>
          <a:xfrm>
            <a:off x="137175" y="695400"/>
            <a:ext cx="11471700" cy="50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black box testing image" id="358" name="Google Shape;358;p39" title="black_box_testing"/>
          <p:cNvPicPr preferRelativeResize="0"/>
          <p:nvPr/>
        </p:nvPicPr>
        <p:blipFill>
          <a:blip r:embed="rId4">
            <a:alphaModFix/>
          </a:blip>
          <a:stretch>
            <a:fillRect/>
          </a:stretch>
        </p:blipFill>
        <p:spPr>
          <a:xfrm>
            <a:off x="5953175" y="1443000"/>
            <a:ext cx="5174245" cy="2569875"/>
          </a:xfrm>
          <a:prstGeom prst="rect">
            <a:avLst/>
          </a:prstGeom>
          <a:noFill/>
          <a:ln>
            <a:noFill/>
          </a:ln>
        </p:spPr>
      </p:pic>
      <p:sp>
        <p:nvSpPr>
          <p:cNvPr id="359" name="Google Shape;359;p39"/>
          <p:cNvSpPr txBox="1"/>
          <p:nvPr/>
        </p:nvSpPr>
        <p:spPr>
          <a:xfrm>
            <a:off x="634275" y="1443000"/>
            <a:ext cx="7315200" cy="48147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US" sz="2100"/>
              <a:t>Unit Tests - Black Box Testing</a:t>
            </a:r>
            <a:endParaRPr sz="2100"/>
          </a:p>
          <a:p>
            <a:pPr indent="-361950" lvl="0" marL="457200" rtl="0" algn="l">
              <a:spcBef>
                <a:spcPts val="0"/>
              </a:spcBef>
              <a:spcAft>
                <a:spcPts val="0"/>
              </a:spcAft>
              <a:buSzPts val="2100"/>
              <a:buChar char="●"/>
            </a:pPr>
            <a:r>
              <a:rPr lang="en-US" sz="2100"/>
              <a:t>Integration Tests</a:t>
            </a:r>
            <a:endParaRPr sz="2100"/>
          </a:p>
          <a:p>
            <a:pPr indent="-361950" lvl="1" marL="914400" rtl="0" algn="l">
              <a:spcBef>
                <a:spcPts val="0"/>
              </a:spcBef>
              <a:spcAft>
                <a:spcPts val="0"/>
              </a:spcAft>
              <a:buSzPts val="2100"/>
              <a:buChar char="○"/>
            </a:pPr>
            <a:r>
              <a:rPr lang="en-US" sz="2100"/>
              <a:t>User interface testing</a:t>
            </a:r>
            <a:endParaRPr sz="2100"/>
          </a:p>
          <a:p>
            <a:pPr indent="-361950" lvl="1" marL="914400" rtl="0" algn="l">
              <a:spcBef>
                <a:spcPts val="0"/>
              </a:spcBef>
              <a:spcAft>
                <a:spcPts val="0"/>
              </a:spcAft>
              <a:buSzPts val="2100"/>
              <a:buChar char="○"/>
            </a:pPr>
            <a:r>
              <a:rPr lang="en-US" sz="2100"/>
              <a:t>Use Case Testing</a:t>
            </a:r>
            <a:endParaRPr sz="2100"/>
          </a:p>
          <a:p>
            <a:pPr indent="-361950" lvl="1" marL="914400" rtl="0" algn="l">
              <a:spcBef>
                <a:spcPts val="0"/>
              </a:spcBef>
              <a:spcAft>
                <a:spcPts val="0"/>
              </a:spcAft>
              <a:buSzPts val="2100"/>
              <a:buChar char="○"/>
            </a:pPr>
            <a:r>
              <a:rPr lang="en-US" sz="2100"/>
              <a:t>Interaction Testing</a:t>
            </a:r>
            <a:endParaRPr sz="2100"/>
          </a:p>
          <a:p>
            <a:pPr indent="-361950" lvl="1" marL="914400" rtl="0" algn="l">
              <a:spcBef>
                <a:spcPts val="0"/>
              </a:spcBef>
              <a:spcAft>
                <a:spcPts val="0"/>
              </a:spcAft>
              <a:buSzPts val="2100"/>
              <a:buChar char="○"/>
            </a:pPr>
            <a:r>
              <a:rPr lang="en-US" sz="2100"/>
              <a:t>System Interface Testing</a:t>
            </a:r>
            <a:endParaRPr sz="2100"/>
          </a:p>
          <a:p>
            <a:pPr indent="-361950" lvl="0" marL="457200" rtl="0" algn="l">
              <a:spcBef>
                <a:spcPts val="0"/>
              </a:spcBef>
              <a:spcAft>
                <a:spcPts val="0"/>
              </a:spcAft>
              <a:buSzPts val="2100"/>
              <a:buChar char="●"/>
            </a:pPr>
            <a:r>
              <a:rPr lang="en-US" sz="2100"/>
              <a:t>System Tests</a:t>
            </a:r>
            <a:endParaRPr sz="2100"/>
          </a:p>
          <a:p>
            <a:pPr indent="-361950" lvl="0" marL="457200" rtl="0" algn="l">
              <a:spcBef>
                <a:spcPts val="0"/>
              </a:spcBef>
              <a:spcAft>
                <a:spcPts val="0"/>
              </a:spcAft>
              <a:buSzPts val="2100"/>
              <a:buChar char="●"/>
            </a:pPr>
            <a:r>
              <a:rPr lang="en-US" sz="2100"/>
              <a:t>Acceptance Tests</a:t>
            </a:r>
            <a:endParaRPr sz="2100"/>
          </a:p>
          <a:p>
            <a:pPr indent="-361950" lvl="1" marL="914400" rtl="0" algn="l">
              <a:spcBef>
                <a:spcPts val="0"/>
              </a:spcBef>
              <a:spcAft>
                <a:spcPts val="0"/>
              </a:spcAft>
              <a:buSzPts val="2100"/>
              <a:buChar char="○"/>
            </a:pPr>
            <a:r>
              <a:rPr lang="en-US" sz="2100"/>
              <a:t>Alpha Testing</a:t>
            </a:r>
            <a:endParaRPr sz="2100"/>
          </a:p>
          <a:p>
            <a:pPr indent="-361950" lvl="1" marL="914400" rtl="0" algn="l">
              <a:spcBef>
                <a:spcPts val="0"/>
              </a:spcBef>
              <a:spcAft>
                <a:spcPts val="0"/>
              </a:spcAft>
              <a:buSzPts val="2100"/>
              <a:buChar char="○"/>
            </a:pPr>
            <a:r>
              <a:rPr lang="en-US" sz="2100"/>
              <a:t>Beta Testing</a:t>
            </a:r>
            <a:endParaRPr sz="2100"/>
          </a:p>
        </p:txBody>
      </p:sp>
      <p:sp>
        <p:nvSpPr>
          <p:cNvPr id="360" name="Google Shape;360;p39"/>
          <p:cNvSpPr txBox="1"/>
          <p:nvPr/>
        </p:nvSpPr>
        <p:spPr>
          <a:xfrm>
            <a:off x="6776350" y="4073775"/>
            <a:ext cx="3206100" cy="887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US" sz="1600"/>
              <a:t>Black Box Testing</a:t>
            </a:r>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64" name="Shape 364"/>
        <p:cNvGrpSpPr/>
        <p:nvPr/>
      </p:nvGrpSpPr>
      <p:grpSpPr>
        <a:xfrm>
          <a:off x="0" y="0"/>
          <a:ext cx="0" cy="0"/>
          <a:chOff x="0" y="0"/>
          <a:chExt cx="0" cy="0"/>
        </a:xfrm>
      </p:grpSpPr>
      <p:sp>
        <p:nvSpPr>
          <p:cNvPr id="365" name="Google Shape;365;p40"/>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366" name="Google Shape;366;p40"/>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67" name="Google Shape;367;p40"/>
          <p:cNvSpPr txBox="1"/>
          <p:nvPr/>
        </p:nvSpPr>
        <p:spPr>
          <a:xfrm>
            <a:off x="1" y="0"/>
            <a:ext cx="94359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8: Conversion Strategy</a:t>
            </a:r>
            <a:endParaRPr/>
          </a:p>
        </p:txBody>
      </p:sp>
      <p:pic>
        <p:nvPicPr>
          <p:cNvPr id="368" name="Google Shape;368;p40"/>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sp>
        <p:nvSpPr>
          <p:cNvPr id="369" name="Google Shape;369;p40"/>
          <p:cNvSpPr txBox="1"/>
          <p:nvPr/>
        </p:nvSpPr>
        <p:spPr>
          <a:xfrm>
            <a:off x="747875" y="724175"/>
            <a:ext cx="10818000" cy="51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u="sng"/>
              <a:t>CONVERSION PLAN:</a:t>
            </a:r>
            <a:endParaRPr b="1" sz="1700" u="sng"/>
          </a:p>
          <a:p>
            <a:pPr indent="0" lvl="0" marL="0" rtl="0" algn="l">
              <a:spcBef>
                <a:spcPts val="0"/>
              </a:spcBef>
              <a:spcAft>
                <a:spcPts val="0"/>
              </a:spcAft>
              <a:buNone/>
            </a:pPr>
            <a:r>
              <a:t/>
            </a:r>
            <a:endParaRPr b="1" sz="1700" u="sng"/>
          </a:p>
          <a:p>
            <a:pPr indent="0" lvl="0" marL="0" rtl="0" algn="l">
              <a:spcBef>
                <a:spcPts val="0"/>
              </a:spcBef>
              <a:spcAft>
                <a:spcPts val="0"/>
              </a:spcAft>
              <a:buNone/>
            </a:pPr>
            <a:r>
              <a:rPr lang="en-US" sz="1700" u="sng"/>
              <a:t>Style</a:t>
            </a:r>
            <a:endParaRPr sz="1700" u="sng"/>
          </a:p>
          <a:p>
            <a:pPr indent="0" lvl="0" marL="0" rtl="0" algn="l">
              <a:spcBef>
                <a:spcPts val="0"/>
              </a:spcBef>
              <a:spcAft>
                <a:spcPts val="0"/>
              </a:spcAft>
              <a:buNone/>
            </a:pPr>
            <a:r>
              <a:rPr lang="en-US" sz="1700"/>
              <a:t>Direct Conversion:</a:t>
            </a:r>
            <a:endParaRPr sz="1700"/>
          </a:p>
          <a:p>
            <a:pPr indent="-336550" lvl="0" marL="457200" rtl="0" algn="l">
              <a:spcBef>
                <a:spcPts val="0"/>
              </a:spcBef>
              <a:spcAft>
                <a:spcPts val="0"/>
              </a:spcAft>
              <a:buSzPts val="1700"/>
              <a:buChar char="●"/>
            </a:pPr>
            <a:r>
              <a:rPr lang="en-US" sz="1700"/>
              <a:t>Convert directly from the paper system, to the digital system.</a:t>
            </a:r>
            <a:endParaRPr sz="1700"/>
          </a:p>
          <a:p>
            <a:pPr indent="-336550" lvl="0" marL="457200" rtl="0" algn="l">
              <a:spcBef>
                <a:spcPts val="0"/>
              </a:spcBef>
              <a:spcAft>
                <a:spcPts val="0"/>
              </a:spcAft>
              <a:buSzPts val="1700"/>
              <a:buChar char="●"/>
            </a:pPr>
            <a:r>
              <a:rPr lang="en-US" sz="1700"/>
              <a:t>Implemented soon as possible.</a:t>
            </a:r>
            <a:endParaRPr sz="1700"/>
          </a:p>
          <a:p>
            <a:pPr indent="-336550" lvl="0" marL="457200" rtl="0" algn="l">
              <a:spcBef>
                <a:spcPts val="0"/>
              </a:spcBef>
              <a:spcAft>
                <a:spcPts val="0"/>
              </a:spcAft>
              <a:buSzPts val="1700"/>
              <a:buChar char="●"/>
            </a:pPr>
            <a:r>
              <a:rPr lang="en-US" sz="1700"/>
              <a:t>Length (6 months starting Summer)</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u="sng"/>
              <a:t>Location</a:t>
            </a:r>
            <a:endParaRPr sz="1700" u="sng"/>
          </a:p>
          <a:p>
            <a:pPr indent="0" lvl="0" marL="0" rtl="0" algn="l">
              <a:spcBef>
                <a:spcPts val="0"/>
              </a:spcBef>
              <a:spcAft>
                <a:spcPts val="0"/>
              </a:spcAft>
              <a:buNone/>
            </a:pPr>
            <a:r>
              <a:rPr lang="en-US" sz="1700"/>
              <a:t>Simultaneous</a:t>
            </a:r>
            <a:r>
              <a:rPr lang="en-US" sz="1700"/>
              <a:t> Conversion:</a:t>
            </a:r>
            <a:endParaRPr sz="1700"/>
          </a:p>
          <a:p>
            <a:pPr indent="-336550" lvl="0" marL="457200" rtl="0" algn="l">
              <a:spcBef>
                <a:spcPts val="0"/>
              </a:spcBef>
              <a:spcAft>
                <a:spcPts val="0"/>
              </a:spcAft>
              <a:buSzPts val="1700"/>
              <a:buChar char="●"/>
            </a:pPr>
            <a:r>
              <a:rPr lang="en-US" sz="1700"/>
              <a:t>Installed at one location, since only the School of Prosperity is involved.</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u="sng"/>
              <a:t>Module</a:t>
            </a:r>
            <a:endParaRPr sz="1700" u="sng"/>
          </a:p>
          <a:p>
            <a:pPr indent="0" lvl="0" marL="0" rtl="0" algn="l">
              <a:spcBef>
                <a:spcPts val="0"/>
              </a:spcBef>
              <a:spcAft>
                <a:spcPts val="0"/>
              </a:spcAft>
              <a:buNone/>
            </a:pPr>
            <a:r>
              <a:rPr lang="en-US" sz="1700"/>
              <a:t>Whole-System Conversion:</a:t>
            </a:r>
            <a:endParaRPr sz="1700"/>
          </a:p>
          <a:p>
            <a:pPr indent="-336550" lvl="0" marL="457200" rtl="0" algn="l">
              <a:spcBef>
                <a:spcPts val="0"/>
              </a:spcBef>
              <a:spcAft>
                <a:spcPts val="0"/>
              </a:spcAft>
              <a:buSzPts val="1700"/>
              <a:buChar char="●"/>
            </a:pPr>
            <a:r>
              <a:rPr lang="en-US" sz="1700"/>
              <a:t>Simple and easy to understand.</a:t>
            </a:r>
            <a:endParaRPr sz="1700"/>
          </a:p>
          <a:p>
            <a:pPr indent="-336550" lvl="0" marL="457200" rtl="0" algn="l">
              <a:spcBef>
                <a:spcPts val="0"/>
              </a:spcBef>
              <a:spcAft>
                <a:spcPts val="0"/>
              </a:spcAft>
              <a:buSzPts val="1700"/>
              <a:buChar char="●"/>
            </a:pPr>
            <a:r>
              <a:rPr lang="en-US" sz="1700"/>
              <a:t>Entire system is installed at one time.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US" sz="1700" u="sng"/>
              <a:t>Things to do:</a:t>
            </a:r>
            <a:endParaRPr b="1" sz="1700" u="sng"/>
          </a:p>
          <a:p>
            <a:pPr indent="-336550" lvl="0" marL="457200" rtl="0" algn="l">
              <a:spcBef>
                <a:spcPts val="0"/>
              </a:spcBef>
              <a:spcAft>
                <a:spcPts val="0"/>
              </a:spcAft>
              <a:buSzPts val="1700"/>
              <a:buChar char="●"/>
            </a:pPr>
            <a:r>
              <a:rPr lang="en-US" sz="1700"/>
              <a:t>Install and test required hardware.</a:t>
            </a:r>
            <a:endParaRPr sz="1700"/>
          </a:p>
          <a:p>
            <a:pPr indent="-336550" lvl="0" marL="457200" rtl="0" algn="l">
              <a:spcBef>
                <a:spcPts val="0"/>
              </a:spcBef>
              <a:spcAft>
                <a:spcPts val="0"/>
              </a:spcAft>
              <a:buSzPts val="1700"/>
              <a:buChar char="●"/>
            </a:pPr>
            <a:r>
              <a:rPr lang="en-US" sz="1700"/>
              <a:t>Install and test the software after.</a:t>
            </a:r>
            <a:endParaRPr sz="1700"/>
          </a:p>
          <a:p>
            <a:pPr indent="-336550" lvl="0" marL="457200" rtl="0" algn="l">
              <a:spcBef>
                <a:spcPts val="0"/>
              </a:spcBef>
              <a:spcAft>
                <a:spcPts val="0"/>
              </a:spcAft>
              <a:buSzPts val="1700"/>
              <a:buChar char="●"/>
            </a:pPr>
            <a:r>
              <a:rPr lang="en-US" sz="1700"/>
              <a:t>Convert the written data onto the software, to convert it digitally.</a:t>
            </a:r>
            <a:endParaRPr sz="1700"/>
          </a:p>
        </p:txBody>
      </p:sp>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73" name="Shape 373"/>
        <p:cNvGrpSpPr/>
        <p:nvPr/>
      </p:nvGrpSpPr>
      <p:grpSpPr>
        <a:xfrm>
          <a:off x="0" y="0"/>
          <a:ext cx="0" cy="0"/>
          <a:chOff x="0" y="0"/>
          <a:chExt cx="0" cy="0"/>
        </a:xfrm>
      </p:grpSpPr>
      <p:sp>
        <p:nvSpPr>
          <p:cNvPr id="374" name="Google Shape;374;p41"/>
          <p:cNvSpPr txBox="1"/>
          <p:nvPr>
            <p:ph type="ctrTitle"/>
          </p:nvPr>
        </p:nvSpPr>
        <p:spPr>
          <a:xfrm>
            <a:off x="365750" y="2166393"/>
            <a:ext cx="11471700" cy="46029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375" name="Google Shape;375;p41"/>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376" name="Google Shape;376;p41"/>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77" name="Google Shape;377;p41"/>
          <p:cNvSpPr txBox="1"/>
          <p:nvPr/>
        </p:nvSpPr>
        <p:spPr>
          <a:xfrm>
            <a:off x="1" y="0"/>
            <a:ext cx="94359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8: Post-Implementation </a:t>
            </a:r>
            <a:r>
              <a:rPr lang="en-US" sz="4400">
                <a:solidFill>
                  <a:srgbClr val="104FAD"/>
                </a:solidFill>
                <a:latin typeface="Times New Roman"/>
                <a:ea typeface="Times New Roman"/>
                <a:cs typeface="Times New Roman"/>
                <a:sym typeface="Times New Roman"/>
              </a:rPr>
              <a:t>Activities</a:t>
            </a:r>
            <a:endParaRPr/>
          </a:p>
        </p:txBody>
      </p:sp>
      <p:pic>
        <p:nvPicPr>
          <p:cNvPr id="378" name="Google Shape;378;p41"/>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sp>
        <p:nvSpPr>
          <p:cNvPr id="379" name="Google Shape;379;p41"/>
          <p:cNvSpPr txBox="1"/>
          <p:nvPr/>
        </p:nvSpPr>
        <p:spPr>
          <a:xfrm>
            <a:off x="118900" y="713675"/>
            <a:ext cx="11932800" cy="53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System Support:</a:t>
            </a:r>
            <a:endParaRPr sz="1800"/>
          </a:p>
          <a:p>
            <a:pPr indent="-342900" lvl="0" marL="457200" rtl="0" algn="l">
              <a:spcBef>
                <a:spcPts val="0"/>
              </a:spcBef>
              <a:spcAft>
                <a:spcPts val="0"/>
              </a:spcAft>
              <a:buSzPts val="1800"/>
              <a:buChar char="●"/>
            </a:pPr>
            <a:r>
              <a:rPr lang="en-US" sz="1800"/>
              <a:t>Online support for ease of access (FAQ).</a:t>
            </a:r>
            <a:endParaRPr sz="1800"/>
          </a:p>
          <a:p>
            <a:pPr indent="-342900" lvl="0" marL="457200" rtl="0" algn="l">
              <a:spcBef>
                <a:spcPts val="0"/>
              </a:spcBef>
              <a:spcAft>
                <a:spcPts val="0"/>
              </a:spcAft>
              <a:buSzPts val="1800"/>
              <a:buChar char="●"/>
            </a:pPr>
            <a:r>
              <a:rPr lang="en-US" sz="1800"/>
              <a:t>Help desk via phone call or in person</a:t>
            </a:r>
            <a:endParaRPr sz="1800"/>
          </a:p>
          <a:p>
            <a:pPr indent="-342900" lvl="0" marL="457200" rtl="0" algn="l">
              <a:spcBef>
                <a:spcPts val="0"/>
              </a:spcBef>
              <a:spcAft>
                <a:spcPts val="0"/>
              </a:spcAft>
              <a:buSzPts val="1800"/>
              <a:buChar char="●"/>
            </a:pPr>
            <a:r>
              <a:rPr lang="en-US" sz="1800"/>
              <a:t>Give clients assistance when they need it.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System </a:t>
            </a:r>
            <a:r>
              <a:rPr lang="en-US" sz="1800"/>
              <a:t>Maintenance:</a:t>
            </a:r>
            <a:endParaRPr sz="1800"/>
          </a:p>
          <a:p>
            <a:pPr indent="-342900" lvl="0" marL="457200" rtl="0" algn="l">
              <a:spcBef>
                <a:spcPts val="0"/>
              </a:spcBef>
              <a:spcAft>
                <a:spcPts val="0"/>
              </a:spcAft>
              <a:buSzPts val="1800"/>
              <a:buChar char="●"/>
            </a:pPr>
            <a:r>
              <a:rPr lang="en-US" sz="1800"/>
              <a:t>Maintenance will occur every month on the first Saturday,  2-4 hours starting at 6AM.</a:t>
            </a:r>
            <a:endParaRPr sz="1800"/>
          </a:p>
          <a:p>
            <a:pPr indent="-342900" lvl="0" marL="457200" rtl="0" algn="l">
              <a:spcBef>
                <a:spcPts val="0"/>
              </a:spcBef>
              <a:spcAft>
                <a:spcPts val="0"/>
              </a:spcAft>
              <a:buSzPts val="1800"/>
              <a:buChar char="●"/>
            </a:pPr>
            <a:r>
              <a:rPr lang="en-US" sz="1800"/>
              <a:t>Problem Reports</a:t>
            </a:r>
            <a:endParaRPr sz="1800"/>
          </a:p>
          <a:p>
            <a:pPr indent="-342900" lvl="0" marL="457200" rtl="0" algn="l">
              <a:spcBef>
                <a:spcPts val="0"/>
              </a:spcBef>
              <a:spcAft>
                <a:spcPts val="0"/>
              </a:spcAft>
              <a:buSzPts val="1800"/>
              <a:buChar char="●"/>
            </a:pPr>
            <a:r>
              <a:rPr lang="en-US" sz="1800"/>
              <a:t>Change Request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Assess and Review Project after installation and within 3 Months after.</a:t>
            </a:r>
            <a:endParaRPr sz="1800"/>
          </a:p>
          <a:p>
            <a:pPr indent="-342900" lvl="0" marL="457200" rtl="0" algn="l">
              <a:spcBef>
                <a:spcPts val="0"/>
              </a:spcBef>
              <a:spcAft>
                <a:spcPts val="0"/>
              </a:spcAft>
              <a:buSzPts val="1800"/>
              <a:buChar char="●"/>
            </a:pPr>
            <a:r>
              <a:rPr lang="en-US" sz="1800"/>
              <a:t>Solve any further issues/bugs.</a:t>
            </a:r>
            <a:endParaRPr sz="1800"/>
          </a:p>
          <a:p>
            <a:pPr indent="-342900" lvl="0" marL="457200" rtl="0" algn="l">
              <a:spcBef>
                <a:spcPts val="0"/>
              </a:spcBef>
              <a:spcAft>
                <a:spcPts val="0"/>
              </a:spcAft>
              <a:buSzPts val="1800"/>
              <a:buChar char="●"/>
            </a:pPr>
            <a:r>
              <a:rPr lang="en-US" sz="1800"/>
              <a:t>Assess anything that can be improved.</a:t>
            </a:r>
            <a:endParaRPr sz="1800"/>
          </a:p>
          <a:p>
            <a:pPr indent="-342900" lvl="0" marL="457200" rtl="0" algn="l">
              <a:spcBef>
                <a:spcPts val="0"/>
              </a:spcBef>
              <a:spcAft>
                <a:spcPts val="0"/>
              </a:spcAft>
              <a:buSzPts val="1800"/>
              <a:buChar char="●"/>
            </a:pPr>
            <a:r>
              <a:rPr lang="en-US" sz="1800"/>
              <a:t>Review the performance of the project.</a:t>
            </a:r>
            <a:endParaRPr sz="1800"/>
          </a:p>
          <a:p>
            <a:pPr indent="0" lvl="0" marL="0" rtl="0" algn="l">
              <a:spcBef>
                <a:spcPts val="0"/>
              </a:spcBef>
              <a:spcAft>
                <a:spcPts val="0"/>
              </a:spcAft>
              <a:buNone/>
            </a:pPr>
            <a:r>
              <a:rPr lang="en-US" sz="1800"/>
              <a:t> </a:t>
            </a:r>
            <a:endParaRPr sz="1800"/>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09" name="Shape 109"/>
        <p:cNvGrpSpPr/>
        <p:nvPr/>
      </p:nvGrpSpPr>
      <p:grpSpPr>
        <a:xfrm>
          <a:off x="0" y="0"/>
          <a:ext cx="0" cy="0"/>
          <a:chOff x="0" y="0"/>
          <a:chExt cx="0" cy="0"/>
        </a:xfrm>
      </p:grpSpPr>
      <p:sp>
        <p:nvSpPr>
          <p:cNvPr id="110" name="Google Shape;110;p15"/>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111" name="Google Shape;111;p15"/>
          <p:cNvSpPr txBox="1"/>
          <p:nvPr>
            <p:ph idx="1" type="subTitle"/>
          </p:nvPr>
        </p:nvSpPr>
        <p:spPr>
          <a:xfrm>
            <a:off x="4957640" y="10237282"/>
            <a:ext cx="4409587" cy="55119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112" name="Google Shape;112;p15"/>
          <p:cNvSpPr txBox="1"/>
          <p:nvPr/>
        </p:nvSpPr>
        <p:spPr>
          <a:xfrm>
            <a:off x="4199467" y="3127022"/>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3" name="Google Shape;113;p15"/>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1: Systems Request</a:t>
            </a:r>
            <a:endParaRPr/>
          </a:p>
        </p:txBody>
      </p:sp>
      <p:pic>
        <p:nvPicPr>
          <p:cNvPr id="114" name="Google Shape;114;p15"/>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sp>
        <p:nvSpPr>
          <p:cNvPr id="115" name="Google Shape;115;p15"/>
          <p:cNvSpPr txBox="1"/>
          <p:nvPr/>
        </p:nvSpPr>
        <p:spPr>
          <a:xfrm>
            <a:off x="146325" y="750250"/>
            <a:ext cx="4123800" cy="31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16" name="Google Shape;116;p15"/>
          <p:cNvGraphicFramePr/>
          <p:nvPr/>
        </p:nvGraphicFramePr>
        <p:xfrm>
          <a:off x="5816100" y="1577325"/>
          <a:ext cx="3000000" cy="3000000"/>
        </p:xfrm>
        <a:graphic>
          <a:graphicData uri="http://schemas.openxmlformats.org/drawingml/2006/table">
            <a:tbl>
              <a:tblPr bandCol="1" bandRow="1">
                <a:noFill/>
                <a:tableStyleId>{A9B97F46-EA2A-498B-9EBA-4853FA6D276E}</a:tableStyleId>
              </a:tblPr>
              <a:tblGrid>
                <a:gridCol w="435300"/>
                <a:gridCol w="3530800"/>
                <a:gridCol w="1983050"/>
              </a:tblGrid>
              <a:tr h="221375">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Question</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Who to Ask?</a:t>
                      </a:r>
                      <a:endParaRPr b="1" sz="1200">
                        <a:latin typeface="Times New Roman"/>
                        <a:ea typeface="Times New Roman"/>
                        <a:cs typeface="Times New Roman"/>
                        <a:sym typeface="Times New Roman"/>
                      </a:endParaRPr>
                    </a:p>
                  </a:txBody>
                  <a:tcPr marT="0" marB="0" marR="68575" marL="68575"/>
                </a:tc>
              </a:tr>
              <a:tr h="2213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Why is an outside entity required for this job?</a:t>
                      </a:r>
                      <a:endParaRPr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IT department</a:t>
                      </a:r>
                      <a:endParaRPr sz="1200">
                        <a:latin typeface="Times New Roman"/>
                        <a:ea typeface="Times New Roman"/>
                        <a:cs typeface="Times New Roman"/>
                        <a:sym typeface="Times New Roman"/>
                      </a:endParaRPr>
                    </a:p>
                  </a:txBody>
                  <a:tcPr marT="0" marB="0" marR="68575" marL="68575"/>
                </a:tc>
              </a:tr>
              <a:tr h="2213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How soon do we need this done?</a:t>
                      </a:r>
                      <a:endParaRPr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Project Manager</a:t>
                      </a:r>
                      <a:endParaRPr sz="1200">
                        <a:latin typeface="Times New Roman"/>
                        <a:ea typeface="Times New Roman"/>
                        <a:cs typeface="Times New Roman"/>
                        <a:sym typeface="Times New Roman"/>
                      </a:endParaRPr>
                    </a:p>
                  </a:txBody>
                  <a:tcPr marT="0" marB="0" marR="68575" marL="68575"/>
                </a:tc>
              </a:tr>
              <a:tr h="4427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Do we need to maintain the system after implementation?</a:t>
                      </a:r>
                      <a:endParaRPr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IT department</a:t>
                      </a:r>
                      <a:endParaRPr sz="1200">
                        <a:latin typeface="Times New Roman"/>
                        <a:ea typeface="Times New Roman"/>
                        <a:cs typeface="Times New Roman"/>
                        <a:sym typeface="Times New Roman"/>
                      </a:endParaRPr>
                    </a:p>
                  </a:txBody>
                  <a:tcPr marT="0" marB="0" marR="68575" marL="68575"/>
                </a:tc>
              </a:tr>
              <a:tr h="44277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What do you expect the feasible cost of this system to be?</a:t>
                      </a:r>
                      <a:endParaRPr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George Washington</a:t>
                      </a:r>
                      <a:endParaRPr sz="1200">
                        <a:latin typeface="Times New Roman"/>
                        <a:ea typeface="Times New Roman"/>
                        <a:cs typeface="Times New Roman"/>
                        <a:sym typeface="Times New Roman"/>
                      </a:endParaRPr>
                    </a:p>
                  </a:txBody>
                  <a:tcPr marT="0" marB="0" marR="68575" marL="68575"/>
                </a:tc>
              </a:tr>
            </a:tbl>
          </a:graphicData>
        </a:graphic>
      </p:graphicFrame>
      <p:sp>
        <p:nvSpPr>
          <p:cNvPr id="117" name="Google Shape;117;p15"/>
          <p:cNvSpPr txBox="1"/>
          <p:nvPr/>
        </p:nvSpPr>
        <p:spPr>
          <a:xfrm>
            <a:off x="295650" y="1016375"/>
            <a:ext cx="10750200" cy="50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200">
                <a:latin typeface="Times New Roman"/>
                <a:ea typeface="Times New Roman"/>
                <a:cs typeface="Times New Roman"/>
                <a:sym typeface="Times New Roman"/>
              </a:rPr>
              <a:t>Project sponsor: </a:t>
            </a:r>
            <a:r>
              <a:rPr lang="en-US" sz="1200">
                <a:latin typeface="Times New Roman"/>
                <a:ea typeface="Times New Roman"/>
                <a:cs typeface="Times New Roman"/>
                <a:sym typeface="Times New Roman"/>
              </a:rPr>
              <a:t>George Washington, Principal of the School of Prosperity</a:t>
            </a:r>
            <a:r>
              <a:rPr b="1"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1371600" lvl="0" marL="1371600" rtl="0" algn="l">
              <a:spcBef>
                <a:spcPts val="0"/>
              </a:spcBef>
              <a:spcAft>
                <a:spcPts val="0"/>
              </a:spcAft>
              <a:buNone/>
            </a:pPr>
            <a:r>
              <a:rPr b="1" lang="en-US" sz="1200">
                <a:latin typeface="Times New Roman"/>
                <a:ea typeface="Times New Roman"/>
                <a:cs typeface="Times New Roman"/>
                <a:sym typeface="Times New Roman"/>
              </a:rPr>
              <a:t>Business Need: </a:t>
            </a:r>
            <a:r>
              <a:rPr lang="en-US" sz="1200">
                <a:latin typeface="Times New Roman"/>
                <a:ea typeface="Times New Roman"/>
                <a:cs typeface="Times New Roman"/>
                <a:sym typeface="Times New Roman"/>
              </a:rPr>
              <a:t>This project has been proposed to maintain student records and offer</a:t>
            </a:r>
            <a:endParaRPr sz="1200">
              <a:latin typeface="Times New Roman"/>
              <a:ea typeface="Times New Roman"/>
              <a:cs typeface="Times New Roman"/>
              <a:sym typeface="Times New Roman"/>
            </a:endParaRPr>
          </a:p>
          <a:p>
            <a:pPr indent="-1371600" lvl="0" marL="1371600" rtl="0" algn="l">
              <a:spcBef>
                <a:spcPts val="0"/>
              </a:spcBef>
              <a:spcAft>
                <a:spcPts val="0"/>
              </a:spcAft>
              <a:buNone/>
            </a:pPr>
            <a:r>
              <a:rPr lang="en-US" sz="1200">
                <a:latin typeface="Times New Roman"/>
                <a:ea typeface="Times New Roman"/>
                <a:cs typeface="Times New Roman"/>
                <a:sym typeface="Times New Roman"/>
              </a:rPr>
              <a:t>                           staff and student resources.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US" sz="1200">
                <a:latin typeface="Times New Roman"/>
                <a:ea typeface="Times New Roman"/>
                <a:cs typeface="Times New Roman"/>
                <a:sym typeface="Times New Roman"/>
              </a:rPr>
              <a:t>Business Requirements:</a:t>
            </a:r>
            <a:endParaRPr b="1"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The functionality that the system should have is listed below:</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228600" rtl="0" algn="l">
              <a:spcBef>
                <a:spcPts val="0"/>
              </a:spcBef>
              <a:spcAft>
                <a:spcPts val="0"/>
              </a:spcAft>
              <a:buSzPts val="1200"/>
              <a:buFont typeface="Noto Sans Symbols"/>
              <a:buChar char="●"/>
            </a:pPr>
            <a:r>
              <a:rPr lang="en-US" sz="1200">
                <a:latin typeface="Times New Roman"/>
                <a:ea typeface="Times New Roman"/>
                <a:cs typeface="Times New Roman"/>
                <a:sym typeface="Times New Roman"/>
              </a:rPr>
              <a:t>Maintain records for students, including grades</a:t>
            </a:r>
            <a:endParaRPr sz="1200">
              <a:latin typeface="Times New Roman"/>
              <a:ea typeface="Times New Roman"/>
              <a:cs typeface="Times New Roman"/>
              <a:sym typeface="Times New Roman"/>
            </a:endParaRPr>
          </a:p>
          <a:p>
            <a:pPr indent="-304800" lvl="0" marL="228600" rtl="0" algn="l">
              <a:spcBef>
                <a:spcPts val="0"/>
              </a:spcBef>
              <a:spcAft>
                <a:spcPts val="0"/>
              </a:spcAft>
              <a:buSzPts val="1200"/>
              <a:buFont typeface="Noto Sans Symbols"/>
              <a:buChar char="●"/>
            </a:pPr>
            <a:r>
              <a:rPr lang="en-US" sz="1200">
                <a:latin typeface="Times New Roman"/>
                <a:ea typeface="Times New Roman"/>
                <a:cs typeface="Times New Roman"/>
                <a:sym typeface="Times New Roman"/>
              </a:rPr>
              <a:t>Show courses offered by the school</a:t>
            </a:r>
            <a:endParaRPr sz="1200">
              <a:latin typeface="Times New Roman"/>
              <a:ea typeface="Times New Roman"/>
              <a:cs typeface="Times New Roman"/>
              <a:sym typeface="Times New Roman"/>
            </a:endParaRPr>
          </a:p>
          <a:p>
            <a:pPr indent="-304800" lvl="0" marL="228600" rtl="0" algn="l">
              <a:spcBef>
                <a:spcPts val="0"/>
              </a:spcBef>
              <a:spcAft>
                <a:spcPts val="0"/>
              </a:spcAft>
              <a:buSzPts val="1200"/>
              <a:buFont typeface="Noto Sans Symbols"/>
              <a:buChar char="●"/>
            </a:pPr>
            <a:r>
              <a:rPr lang="en-US" sz="1200">
                <a:latin typeface="Times New Roman"/>
                <a:ea typeface="Times New Roman"/>
                <a:cs typeface="Times New Roman"/>
                <a:sym typeface="Times New Roman"/>
              </a:rPr>
              <a:t>Display the classes available online and face-to-face</a:t>
            </a:r>
            <a:endParaRPr sz="1200">
              <a:latin typeface="Times New Roman"/>
              <a:ea typeface="Times New Roman"/>
              <a:cs typeface="Times New Roman"/>
              <a:sym typeface="Times New Roman"/>
            </a:endParaRPr>
          </a:p>
          <a:p>
            <a:pPr indent="-304800" lvl="0" marL="228600" rtl="0" algn="l">
              <a:spcBef>
                <a:spcPts val="0"/>
              </a:spcBef>
              <a:spcAft>
                <a:spcPts val="0"/>
              </a:spcAft>
              <a:buSzPts val="1200"/>
              <a:buFont typeface="Noto Sans Symbols"/>
              <a:buChar char="●"/>
            </a:pPr>
            <a:r>
              <a:rPr lang="en-US" sz="1200">
                <a:latin typeface="Times New Roman"/>
                <a:ea typeface="Times New Roman"/>
                <a:cs typeface="Times New Roman"/>
                <a:sym typeface="Times New Roman"/>
              </a:rPr>
              <a:t>Provide online registration for students and allow staff to work online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US" sz="1200">
                <a:latin typeface="Times New Roman"/>
                <a:ea typeface="Times New Roman"/>
                <a:cs typeface="Times New Roman"/>
                <a:sym typeface="Times New Roman"/>
              </a:rPr>
              <a:t>Business Value: </a:t>
            </a:r>
            <a:endParaRPr b="1"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The goal is to provide easy online access for staff and students. This modern registration system will provide a quick and painless approach to maintaining student records. We expect that this system will assist with high demand of enrollment. This will increase staff productivity and lead to less time in the office.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Conservative estimates of tangible value to the company includes: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228600" rtl="0" algn="l">
              <a:spcBef>
                <a:spcPts val="0"/>
              </a:spcBef>
              <a:spcAft>
                <a:spcPts val="0"/>
              </a:spcAft>
              <a:buSzPts val="1200"/>
              <a:buFont typeface="Noto Sans Symbols"/>
              <a:buChar char="●"/>
            </a:pPr>
            <a:r>
              <a:rPr lang="en-US" sz="1200">
                <a:latin typeface="Times New Roman"/>
                <a:ea typeface="Times New Roman"/>
                <a:cs typeface="Times New Roman"/>
                <a:sym typeface="Times New Roman"/>
              </a:rPr>
              <a:t>$1,500,000 (10 percent of $15,000,000) in increased enrollment from students </a:t>
            </a:r>
            <a:endParaRPr sz="1200">
              <a:latin typeface="Times New Roman"/>
              <a:ea typeface="Times New Roman"/>
              <a:cs typeface="Times New Roman"/>
              <a:sym typeface="Times New Roman"/>
            </a:endParaRPr>
          </a:p>
          <a:p>
            <a:pPr indent="-304800" lvl="0" marL="228600" rtl="0" algn="l">
              <a:spcBef>
                <a:spcPts val="0"/>
              </a:spcBef>
              <a:spcAft>
                <a:spcPts val="0"/>
              </a:spcAft>
              <a:buSzPts val="1200"/>
              <a:buFont typeface="Noto Sans Symbols"/>
              <a:buChar char="●"/>
            </a:pPr>
            <a:r>
              <a:rPr lang="en-US" sz="1200">
                <a:latin typeface="Times New Roman"/>
                <a:ea typeface="Times New Roman"/>
                <a:cs typeface="Times New Roman"/>
                <a:sym typeface="Times New Roman"/>
              </a:rPr>
              <a:t>$9,605 in saved wages of staff working online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US" sz="1200">
                <a:latin typeface="Times New Roman"/>
                <a:ea typeface="Times New Roman"/>
                <a:cs typeface="Times New Roman"/>
                <a:sym typeface="Times New Roman"/>
              </a:rPr>
              <a:t>Special Issues or Constraints:</a:t>
            </a:r>
            <a:endParaRPr b="1" sz="1200">
              <a:latin typeface="Times New Roman"/>
              <a:ea typeface="Times New Roman"/>
              <a:cs typeface="Times New Roman"/>
              <a:sym typeface="Times New Roman"/>
            </a:endParaRPr>
          </a:p>
          <a:p>
            <a:pPr indent="-304800" lvl="0" marL="228600" rtl="0" algn="l">
              <a:spcBef>
                <a:spcPts val="0"/>
              </a:spcBef>
              <a:spcAft>
                <a:spcPts val="0"/>
              </a:spcAft>
              <a:buSzPts val="1200"/>
              <a:buFont typeface="Noto Sans Symbols"/>
              <a:buChar char="●"/>
            </a:pPr>
            <a:r>
              <a:rPr lang="en-US" sz="1200">
                <a:latin typeface="Times New Roman"/>
                <a:ea typeface="Times New Roman"/>
                <a:cs typeface="Times New Roman"/>
                <a:sym typeface="Times New Roman"/>
              </a:rPr>
              <a:t>This system will require technical training for all staff and students to adapt to the new system design. </a:t>
            </a:r>
            <a:endParaRPr sz="1200">
              <a:latin typeface="Times New Roman"/>
              <a:ea typeface="Times New Roman"/>
              <a:cs typeface="Times New Roman"/>
              <a:sym typeface="Times New Roman"/>
            </a:endParaRPr>
          </a:p>
          <a:p>
            <a:pPr indent="-304800" lvl="0" marL="228600" rtl="0" algn="l">
              <a:spcBef>
                <a:spcPts val="0"/>
              </a:spcBef>
              <a:spcAft>
                <a:spcPts val="0"/>
              </a:spcAft>
              <a:buSzPts val="1200"/>
              <a:buFont typeface="Noto Sans Symbols"/>
              <a:buChar char="●"/>
            </a:pPr>
            <a:r>
              <a:rPr lang="en-US" sz="1200">
                <a:latin typeface="Times New Roman"/>
                <a:ea typeface="Times New Roman"/>
                <a:cs typeface="Times New Roman"/>
                <a:sym typeface="Times New Roman"/>
              </a:rPr>
              <a:t>System development will be divided into phases with with a strict adherence to milestone dates.</a:t>
            </a:r>
            <a:endParaRPr b="1" sz="1200">
              <a:latin typeface="Times New Roman"/>
              <a:ea typeface="Times New Roman"/>
              <a:cs typeface="Times New Roman"/>
              <a:sym typeface="Times New Roman"/>
            </a:endParaRPr>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123" name="Google Shape;123;p16"/>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124" name="Google Shape;124;p16"/>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5" name="Google Shape;125;p16"/>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1: Systems Request Definition</a:t>
            </a:r>
            <a:endParaRPr/>
          </a:p>
        </p:txBody>
      </p:sp>
      <p:pic>
        <p:nvPicPr>
          <p:cNvPr id="126" name="Google Shape;126;p16"/>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sp>
        <p:nvSpPr>
          <p:cNvPr id="127" name="Google Shape;127;p16"/>
          <p:cNvSpPr txBox="1"/>
          <p:nvPr/>
        </p:nvSpPr>
        <p:spPr>
          <a:xfrm>
            <a:off x="109750" y="1372050"/>
            <a:ext cx="5614500" cy="48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200">
                <a:latin typeface="Calibri"/>
                <a:ea typeface="Calibri"/>
                <a:cs typeface="Calibri"/>
                <a:sym typeface="Calibri"/>
              </a:rPr>
              <a:t>Non-Functional Requirements</a:t>
            </a:r>
            <a:endParaRPr b="1" sz="1200">
              <a:latin typeface="Calibri"/>
              <a:ea typeface="Calibri"/>
              <a:cs typeface="Calibri"/>
              <a:sym typeface="Calibri"/>
            </a:endParaRPr>
          </a:p>
          <a:p>
            <a:pPr indent="-304800" lvl="0" marL="457200" rtl="0" algn="l">
              <a:lnSpc>
                <a:spcPct val="115000"/>
              </a:lnSpc>
              <a:spcBef>
                <a:spcPts val="1000"/>
              </a:spcBef>
              <a:spcAft>
                <a:spcPts val="0"/>
              </a:spcAft>
              <a:buSzPts val="1200"/>
              <a:buFont typeface="Calibri"/>
              <a:buAutoNum type="arabicPeriod"/>
            </a:pPr>
            <a:r>
              <a:rPr lang="en-US" sz="1200">
                <a:latin typeface="Calibri"/>
                <a:ea typeface="Calibri"/>
                <a:cs typeface="Calibri"/>
                <a:sym typeface="Calibri"/>
              </a:rPr>
              <a:t>SRS should be Internet-accessible</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 Students and staff will be able to access the system in real time when connected to the internet.</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The users will be able to login to their personal account</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Students choose their own classes, from any location</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The system will track selected courses for registration/dropping</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Allows the staff to work from any location</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Staff can login with when away from the office</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Access to staff login and documents when they are not in the office</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Internet connection and a web browser</a:t>
            </a:r>
            <a:endParaRPr sz="1200">
              <a:solidFill>
                <a:srgbClr val="FF0000"/>
              </a:solidFill>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The system will be optimized for several web browsers, mobile included</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System will be available and optimized for Windows and Mac</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Notification will show if user is not on a properly optimized web browser or operating system</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Performance requirements</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Availability to SRS 24 hours a day every day</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Once an online session is started, SRS saves changes every few seconds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Privacy and security requirements</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Access only available approved users</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Student information will only be available to designated school staff </a:t>
            </a:r>
            <a:endParaRPr sz="1200">
              <a:latin typeface="Calibri"/>
              <a:ea typeface="Calibri"/>
              <a:cs typeface="Calibri"/>
              <a:sym typeface="Calibri"/>
            </a:endParaRPr>
          </a:p>
          <a:p>
            <a:pPr indent="0" lvl="0" marL="0" rtl="0" algn="l">
              <a:spcBef>
                <a:spcPts val="0"/>
              </a:spcBef>
              <a:spcAft>
                <a:spcPts val="0"/>
              </a:spcAft>
              <a:buNone/>
            </a:pPr>
            <a:r>
              <a:t/>
            </a:r>
            <a:endParaRPr/>
          </a:p>
        </p:txBody>
      </p:sp>
      <p:sp>
        <p:nvSpPr>
          <p:cNvPr id="128" name="Google Shape;128;p16"/>
          <p:cNvSpPr txBox="1"/>
          <p:nvPr/>
        </p:nvSpPr>
        <p:spPr>
          <a:xfrm>
            <a:off x="5797325" y="1362900"/>
            <a:ext cx="6300300" cy="48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200">
                <a:latin typeface="Calibri"/>
                <a:ea typeface="Calibri"/>
                <a:cs typeface="Calibri"/>
                <a:sym typeface="Calibri"/>
              </a:rPr>
              <a:t>Functional Requirements</a:t>
            </a:r>
            <a:endParaRPr b="1" sz="1200">
              <a:latin typeface="Calibri"/>
              <a:ea typeface="Calibri"/>
              <a:cs typeface="Calibri"/>
              <a:sym typeface="Calibri"/>
            </a:endParaRPr>
          </a:p>
          <a:p>
            <a:pPr indent="-304800" lvl="0" marL="457200" rtl="0" algn="l">
              <a:lnSpc>
                <a:spcPct val="115000"/>
              </a:lnSpc>
              <a:spcBef>
                <a:spcPts val="1000"/>
              </a:spcBef>
              <a:spcAft>
                <a:spcPts val="0"/>
              </a:spcAft>
              <a:buSzPts val="1200"/>
              <a:buFont typeface="Calibri"/>
              <a:buAutoNum type="arabicPeriod"/>
            </a:pPr>
            <a:r>
              <a:rPr lang="en-US" sz="1200">
                <a:latin typeface="Calibri"/>
                <a:ea typeface="Calibri"/>
                <a:cs typeface="Calibri"/>
                <a:sym typeface="Calibri"/>
              </a:rPr>
              <a:t> Maintain records for students</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Student’s personal information will be stored in the student record system </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System tracks and records student grades for completed classes</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Allows students to update personal information</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 Current courses offered</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Displays the course catalog</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System will update courses offered based on changes to available courses  </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 Classes offered online or face-to-face</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System will show all classes that are offered online and face-to-face</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System will indicate if class is offered as face-to-face only</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Allows students to self-register directly</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Student logs in</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System will allow for student to complete the registration form online</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System allows students to add/drop classes</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Student registration request will be sent to SoP offices</a:t>
            </a:r>
            <a:endParaRPr sz="1200">
              <a:latin typeface="Calibri"/>
              <a:ea typeface="Calibri"/>
              <a:cs typeface="Calibri"/>
              <a:sym typeface="Calibri"/>
            </a:endParaRPr>
          </a:p>
          <a:p>
            <a:pPr indent="0" lvl="0" marL="0" rtl="0" algn="l">
              <a:spcBef>
                <a:spcPts val="1000"/>
              </a:spcBef>
              <a:spcAft>
                <a:spcPts val="0"/>
              </a:spcAft>
              <a:buNone/>
            </a:pPr>
            <a:r>
              <a:t/>
            </a:r>
            <a:endParaRPr/>
          </a:p>
        </p:txBody>
      </p: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32" name="Shape 132"/>
        <p:cNvGrpSpPr/>
        <p:nvPr/>
      </p:nvGrpSpPr>
      <p:grpSpPr>
        <a:xfrm>
          <a:off x="0" y="0"/>
          <a:ext cx="0" cy="0"/>
          <a:chOff x="0" y="0"/>
          <a:chExt cx="0" cy="0"/>
        </a:xfrm>
      </p:grpSpPr>
      <p:sp>
        <p:nvSpPr>
          <p:cNvPr id="133" name="Google Shape;133;p17"/>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134" name="Google Shape;134;p17"/>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pic>
        <p:nvPicPr>
          <p:cNvPr id="135" name="Google Shape;135;p17"/>
          <p:cNvPicPr preferRelativeResize="0"/>
          <p:nvPr/>
        </p:nvPicPr>
        <p:blipFill rotWithShape="1">
          <a:blip r:embed="rId3">
            <a:alphaModFix/>
          </a:blip>
          <a:srcRect b="0" l="0" r="0" t="0"/>
          <a:stretch/>
        </p:blipFill>
        <p:spPr>
          <a:xfrm>
            <a:off x="2864843" y="141036"/>
            <a:ext cx="6197026" cy="1226495"/>
          </a:xfrm>
          <a:prstGeom prst="rect">
            <a:avLst/>
          </a:prstGeom>
          <a:solidFill>
            <a:schemeClr val="dk1"/>
          </a:solidFill>
          <a:ln>
            <a:noFill/>
          </a:ln>
        </p:spPr>
      </p:pic>
      <p:pic>
        <p:nvPicPr>
          <p:cNvPr descr="Image result for average joes png" id="136" name="Google Shape;136;p17"/>
          <p:cNvPicPr preferRelativeResize="0"/>
          <p:nvPr/>
        </p:nvPicPr>
        <p:blipFill rotWithShape="1">
          <a:blip r:embed="rId4">
            <a:alphaModFix/>
          </a:blip>
          <a:srcRect b="0" l="0" r="0" t="0"/>
          <a:stretch/>
        </p:blipFill>
        <p:spPr>
          <a:xfrm>
            <a:off x="5077868" y="5275262"/>
            <a:ext cx="1573212" cy="1573213"/>
          </a:xfrm>
          <a:prstGeom prst="rect">
            <a:avLst/>
          </a:prstGeom>
          <a:noFill/>
          <a:ln>
            <a:noFill/>
          </a:ln>
        </p:spPr>
      </p:pic>
      <p:sp>
        <p:nvSpPr>
          <p:cNvPr id="137" name="Google Shape;137;p17"/>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38" name="Google Shape;138;p17"/>
          <p:cNvSpPr txBox="1"/>
          <p:nvPr/>
        </p:nvSpPr>
        <p:spPr>
          <a:xfrm>
            <a:off x="1986845" y="2537535"/>
            <a:ext cx="7953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104FAD"/>
                </a:solidFill>
                <a:latin typeface="Times New Roman"/>
                <a:ea typeface="Times New Roman"/>
                <a:cs typeface="Times New Roman"/>
                <a:sym typeface="Times New Roman"/>
              </a:rPr>
              <a:t>Phase 2</a:t>
            </a:r>
            <a:endParaRPr/>
          </a:p>
        </p:txBody>
      </p:sp>
      <p:sp>
        <p:nvSpPr>
          <p:cNvPr id="139" name="Google Shape;139;p17"/>
          <p:cNvSpPr txBox="1"/>
          <p:nvPr/>
        </p:nvSpPr>
        <p:spPr>
          <a:xfrm>
            <a:off x="4384198" y="4952096"/>
            <a:ext cx="301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E5184"/>
                </a:solidFill>
                <a:latin typeface="Times New Roman"/>
                <a:ea typeface="Times New Roman"/>
                <a:cs typeface="Times New Roman"/>
                <a:sym typeface="Times New Roman"/>
              </a:rPr>
              <a:t>Developed &amp; Implemented By</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43" name="Shape 143"/>
        <p:cNvGrpSpPr/>
        <p:nvPr/>
      </p:nvGrpSpPr>
      <p:grpSpPr>
        <a:xfrm>
          <a:off x="0" y="0"/>
          <a:ext cx="0" cy="0"/>
          <a:chOff x="0" y="0"/>
          <a:chExt cx="0" cy="0"/>
        </a:xfrm>
      </p:grpSpPr>
      <p:sp>
        <p:nvSpPr>
          <p:cNvPr id="144" name="Google Shape;144;p18"/>
          <p:cNvSpPr txBox="1"/>
          <p:nvPr>
            <p:ph idx="1" type="subTitle"/>
          </p:nvPr>
        </p:nvSpPr>
        <p:spPr>
          <a:xfrm>
            <a:off x="4957640" y="10237282"/>
            <a:ext cx="4409587" cy="55119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pic>
        <p:nvPicPr>
          <p:cNvPr id="145" name="Google Shape;145;p18"/>
          <p:cNvPicPr preferRelativeResize="0"/>
          <p:nvPr/>
        </p:nvPicPr>
        <p:blipFill rotWithShape="1">
          <a:blip r:embed="rId3">
            <a:alphaModFix/>
          </a:blip>
          <a:srcRect b="0" l="0" r="0" t="0"/>
          <a:stretch/>
        </p:blipFill>
        <p:spPr>
          <a:xfrm>
            <a:off x="4492884" y="6223430"/>
            <a:ext cx="3206225" cy="634575"/>
          </a:xfrm>
          <a:prstGeom prst="rect">
            <a:avLst/>
          </a:prstGeom>
          <a:solidFill>
            <a:schemeClr val="dk1"/>
          </a:solidFill>
          <a:ln>
            <a:noFill/>
          </a:ln>
        </p:spPr>
      </p:pic>
      <p:sp>
        <p:nvSpPr>
          <p:cNvPr id="146" name="Google Shape;146;p18"/>
          <p:cNvSpPr txBox="1"/>
          <p:nvPr/>
        </p:nvSpPr>
        <p:spPr>
          <a:xfrm>
            <a:off x="4199467" y="3127022"/>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47" name="Google Shape;147;p18"/>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2: </a:t>
            </a:r>
            <a:r>
              <a:rPr lang="en-US" sz="4400">
                <a:solidFill>
                  <a:srgbClr val="104FAD"/>
                </a:solidFill>
                <a:latin typeface="Times New Roman"/>
                <a:ea typeface="Times New Roman"/>
                <a:cs typeface="Times New Roman"/>
                <a:sym typeface="Times New Roman"/>
              </a:rPr>
              <a:t>Feasibility</a:t>
            </a:r>
            <a:r>
              <a:rPr lang="en-US" sz="4400">
                <a:solidFill>
                  <a:srgbClr val="104FAD"/>
                </a:solidFill>
                <a:latin typeface="Times New Roman"/>
                <a:ea typeface="Times New Roman"/>
                <a:cs typeface="Times New Roman"/>
                <a:sym typeface="Times New Roman"/>
              </a:rPr>
              <a:t> Analysis Executive Summary</a:t>
            </a:r>
            <a:endParaRPr/>
          </a:p>
        </p:txBody>
      </p:sp>
      <p:sp>
        <p:nvSpPr>
          <p:cNvPr id="148" name="Google Shape;148;p18"/>
          <p:cNvSpPr txBox="1"/>
          <p:nvPr/>
        </p:nvSpPr>
        <p:spPr>
          <a:xfrm>
            <a:off x="171475" y="1628075"/>
            <a:ext cx="5689800" cy="44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Technical Feasibility: Can We Build It?</a:t>
            </a:r>
            <a:endParaRPr b="1"/>
          </a:p>
          <a:p>
            <a:pPr indent="0" lvl="0" marL="0" rtl="0" algn="l">
              <a:spcBef>
                <a:spcPts val="0"/>
              </a:spcBef>
              <a:spcAft>
                <a:spcPts val="0"/>
              </a:spcAft>
              <a:buNone/>
            </a:pPr>
            <a:r>
              <a:rPr lang="en-US" sz="1000"/>
              <a:t>Familiarity with Functional area: Less familiarity generates more risk</a:t>
            </a:r>
            <a:endParaRPr sz="1000"/>
          </a:p>
          <a:p>
            <a:pPr indent="-292100" lvl="0" marL="457200" rtl="0" algn="l">
              <a:spcBef>
                <a:spcPts val="0"/>
              </a:spcBef>
              <a:spcAft>
                <a:spcPts val="0"/>
              </a:spcAft>
              <a:buSzPts val="1000"/>
              <a:buChar char="●"/>
            </a:pPr>
            <a:r>
              <a:rPr lang="en-US" sz="1000"/>
              <a:t>Since the users will not be familiar with the new system, the risk is medium-high</a:t>
            </a:r>
            <a:endParaRPr sz="1000"/>
          </a:p>
          <a:p>
            <a:pPr indent="0" lvl="0" marL="0" rtl="0" algn="l">
              <a:spcBef>
                <a:spcPts val="0"/>
              </a:spcBef>
              <a:spcAft>
                <a:spcPts val="0"/>
              </a:spcAft>
              <a:buNone/>
            </a:pPr>
            <a:r>
              <a:rPr lang="en-US" sz="1000"/>
              <a:t>Familiarity with Technology: Less familiarity generates more risk</a:t>
            </a:r>
            <a:endParaRPr sz="1000"/>
          </a:p>
          <a:p>
            <a:pPr indent="-292100" lvl="0" marL="457200" rtl="0" algn="l">
              <a:spcBef>
                <a:spcPts val="0"/>
              </a:spcBef>
              <a:spcAft>
                <a:spcPts val="0"/>
              </a:spcAft>
              <a:buSzPts val="1000"/>
              <a:buChar char="●"/>
            </a:pPr>
            <a:r>
              <a:rPr lang="en-US" sz="1000"/>
              <a:t>Due to the system being built from the ground-up, the risk associated with familiarity with technology will be high</a:t>
            </a:r>
            <a:endParaRPr sz="1000"/>
          </a:p>
          <a:p>
            <a:pPr indent="0" lvl="0" marL="0" rtl="0" algn="l">
              <a:spcBef>
                <a:spcPts val="0"/>
              </a:spcBef>
              <a:spcAft>
                <a:spcPts val="0"/>
              </a:spcAft>
              <a:buNone/>
            </a:pPr>
            <a:r>
              <a:rPr lang="en-US" sz="1000"/>
              <a:t>Project Size: Large Projects have more risk</a:t>
            </a:r>
            <a:endParaRPr sz="1000"/>
          </a:p>
          <a:p>
            <a:pPr indent="-292100" lvl="0" marL="457200" rtl="0" algn="l">
              <a:spcBef>
                <a:spcPts val="0"/>
              </a:spcBef>
              <a:spcAft>
                <a:spcPts val="0"/>
              </a:spcAft>
              <a:buSzPts val="1000"/>
              <a:buChar char="●"/>
            </a:pPr>
            <a:r>
              <a:rPr lang="en-US" sz="1000"/>
              <a:t>The project risk is considered to be low-medium due to the project team consisting of 6 members and the school being relatively small.</a:t>
            </a:r>
            <a:endParaRPr sz="1000"/>
          </a:p>
          <a:p>
            <a:pPr indent="0" lvl="0" marL="0" rtl="0" algn="l">
              <a:spcBef>
                <a:spcPts val="0"/>
              </a:spcBef>
              <a:spcAft>
                <a:spcPts val="0"/>
              </a:spcAft>
              <a:buNone/>
            </a:pPr>
            <a:r>
              <a:rPr lang="en-US" sz="1000"/>
              <a:t>Compatibility: The harder it is to integrate the system with the company’s existing technology, the higher the risk</a:t>
            </a:r>
            <a:endParaRPr sz="1000"/>
          </a:p>
          <a:p>
            <a:pPr indent="-292100" lvl="0" marL="457200" rtl="0" algn="l">
              <a:spcBef>
                <a:spcPts val="0"/>
              </a:spcBef>
              <a:spcAft>
                <a:spcPts val="0"/>
              </a:spcAft>
              <a:buSzPts val="1000"/>
              <a:buChar char="●"/>
            </a:pPr>
            <a:r>
              <a:rPr lang="en-US" sz="1000"/>
              <a:t>The risk will be medium because this is a large endeavor although it is not complex because there is no existing system</a:t>
            </a:r>
            <a:endParaRPr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US"/>
              <a:t>Economic Feasibility: Should We Build It?</a:t>
            </a:r>
            <a:endParaRPr b="1"/>
          </a:p>
          <a:p>
            <a:pPr indent="0" lvl="0" marL="0" rtl="0" algn="l">
              <a:spcBef>
                <a:spcPts val="0"/>
              </a:spcBef>
              <a:spcAft>
                <a:spcPts val="0"/>
              </a:spcAft>
              <a:buNone/>
            </a:pPr>
            <a:r>
              <a:rPr lang="en-US" sz="1000"/>
              <a:t>(Next Slide Cost-Benefit Analysis)</a:t>
            </a:r>
            <a:endParaRPr sz="1000"/>
          </a:p>
          <a:p>
            <a:pPr indent="-292100" lvl="0" marL="457200" rtl="0" algn="l">
              <a:spcBef>
                <a:spcPts val="0"/>
              </a:spcBef>
              <a:spcAft>
                <a:spcPts val="0"/>
              </a:spcAft>
              <a:buSzPts val="1000"/>
              <a:buChar char="●"/>
            </a:pPr>
            <a:r>
              <a:rPr lang="en-US" sz="1000"/>
              <a:t>Total Tangible Benefits over 5 years: $1,664,786</a:t>
            </a:r>
            <a:endParaRPr sz="1000"/>
          </a:p>
          <a:p>
            <a:pPr indent="-292100" lvl="0" marL="457200" rtl="0" algn="l">
              <a:spcBef>
                <a:spcPts val="0"/>
              </a:spcBef>
              <a:spcAft>
                <a:spcPts val="0"/>
              </a:spcAft>
              <a:buSzPts val="1000"/>
              <a:buChar char="●"/>
            </a:pPr>
            <a:r>
              <a:rPr lang="en-US" sz="1000"/>
              <a:t>Total Costs over 5 years: $1,150,094</a:t>
            </a:r>
            <a:endParaRPr sz="1000"/>
          </a:p>
          <a:p>
            <a:pPr indent="-292100" lvl="0" marL="457200" rtl="0" algn="l">
              <a:spcBef>
                <a:spcPts val="0"/>
              </a:spcBef>
              <a:spcAft>
                <a:spcPts val="0"/>
              </a:spcAft>
              <a:buSzPts val="1000"/>
              <a:buChar char="●"/>
            </a:pPr>
            <a:r>
              <a:rPr lang="en-US" sz="1000"/>
              <a:t>NPV after 5 years: $514,692</a:t>
            </a:r>
            <a:endParaRPr sz="1000"/>
          </a:p>
          <a:p>
            <a:pPr indent="-292100" lvl="0" marL="457200" rtl="0" algn="l">
              <a:spcBef>
                <a:spcPts val="0"/>
              </a:spcBef>
              <a:spcAft>
                <a:spcPts val="0"/>
              </a:spcAft>
              <a:buSzPts val="1000"/>
              <a:buChar char="●"/>
            </a:pPr>
            <a:r>
              <a:rPr lang="en-US" sz="1000"/>
              <a:t>ROI after 5 years: 44.75%</a:t>
            </a:r>
            <a:endParaRPr sz="1000"/>
          </a:p>
          <a:p>
            <a:pPr indent="-292100" lvl="0" marL="457200" rtl="0" algn="l">
              <a:spcBef>
                <a:spcPts val="0"/>
              </a:spcBef>
              <a:spcAft>
                <a:spcPts val="0"/>
              </a:spcAft>
              <a:buSzPts val="1000"/>
              <a:buChar char="●"/>
            </a:pPr>
            <a:r>
              <a:rPr lang="en-US" sz="1000"/>
              <a:t>Break-even Point: 2.41 Years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49" name="Google Shape;149;p18"/>
          <p:cNvSpPr txBox="1"/>
          <p:nvPr/>
        </p:nvSpPr>
        <p:spPr>
          <a:xfrm>
            <a:off x="6126500" y="1628075"/>
            <a:ext cx="5824800" cy="42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Organizational Feasibility: If We Build It, Will They Come?</a:t>
            </a:r>
            <a:endParaRPr b="1"/>
          </a:p>
          <a:p>
            <a:pPr indent="0" lvl="0" marL="0" rtl="0" algn="l">
              <a:spcBef>
                <a:spcPts val="0"/>
              </a:spcBef>
              <a:spcAft>
                <a:spcPts val="0"/>
              </a:spcAft>
              <a:buNone/>
            </a:pPr>
            <a:r>
              <a:rPr lang="en-US" sz="1000"/>
              <a:t>Strategic Alignment</a:t>
            </a:r>
            <a:endParaRPr sz="1000"/>
          </a:p>
          <a:p>
            <a:pPr indent="0" lvl="0" marL="0" rtl="0" algn="l">
              <a:spcBef>
                <a:spcPts val="0"/>
              </a:spcBef>
              <a:spcAft>
                <a:spcPts val="0"/>
              </a:spcAft>
              <a:buNone/>
            </a:pPr>
            <a:r>
              <a:rPr lang="en-US" sz="1000"/>
              <a:t>	Stakeholders</a:t>
            </a:r>
            <a:endParaRPr sz="1000"/>
          </a:p>
          <a:p>
            <a:pPr indent="-292100" lvl="0" marL="457200" rtl="0" algn="l">
              <a:spcBef>
                <a:spcPts val="0"/>
              </a:spcBef>
              <a:spcAft>
                <a:spcPts val="0"/>
              </a:spcAft>
              <a:buSzPts val="1000"/>
              <a:buChar char="●"/>
            </a:pPr>
            <a:r>
              <a:rPr lang="en-US" sz="1000"/>
              <a:t>Is the project strategically aligned with the business?: Yes. The goals of the project strongly align with the business objectives.</a:t>
            </a:r>
            <a:endParaRPr sz="1000"/>
          </a:p>
          <a:p>
            <a:pPr indent="-292100" lvl="0" marL="457200" rtl="0" algn="l">
              <a:spcBef>
                <a:spcPts val="0"/>
              </a:spcBef>
              <a:spcAft>
                <a:spcPts val="0"/>
              </a:spcAft>
              <a:buSzPts val="1000"/>
              <a:buChar char="●"/>
            </a:pPr>
            <a:r>
              <a:rPr lang="en-US" sz="1000"/>
              <a:t>Project Champion(s): George Washington</a:t>
            </a:r>
            <a:endParaRPr sz="1000"/>
          </a:p>
          <a:p>
            <a:pPr indent="-292100" lvl="0" marL="457200" rtl="0" algn="l">
              <a:spcBef>
                <a:spcPts val="0"/>
              </a:spcBef>
              <a:spcAft>
                <a:spcPts val="0"/>
              </a:spcAft>
              <a:buSzPts val="1000"/>
              <a:buChar char="●"/>
            </a:pPr>
            <a:r>
              <a:rPr lang="en-US" sz="1000"/>
              <a:t>Senior Management: Senior IT Staff</a:t>
            </a:r>
            <a:endParaRPr sz="1000"/>
          </a:p>
          <a:p>
            <a:pPr indent="-292100" lvl="0" marL="457200" rtl="0" algn="l">
              <a:spcBef>
                <a:spcPts val="0"/>
              </a:spcBef>
              <a:spcAft>
                <a:spcPts val="0"/>
              </a:spcAft>
              <a:buSzPts val="1000"/>
              <a:buChar char="●"/>
            </a:pPr>
            <a:r>
              <a:rPr lang="en-US" sz="1000"/>
              <a:t>Users: School Staff and Students</a:t>
            </a:r>
            <a:endParaRPr sz="1000"/>
          </a:p>
          <a:p>
            <a:pPr indent="-292100" lvl="0" marL="457200" rtl="0" algn="l">
              <a:spcBef>
                <a:spcPts val="0"/>
              </a:spcBef>
              <a:spcAft>
                <a:spcPts val="0"/>
              </a:spcAft>
              <a:buSzPts val="1000"/>
              <a:buChar char="●"/>
            </a:pPr>
            <a:r>
              <a:rPr lang="en-US" sz="1000"/>
              <a:t>Other stakeholders: N/A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Intangible Costs and Benefits</a:t>
            </a:r>
            <a:endParaRPr b="1"/>
          </a:p>
          <a:p>
            <a:pPr indent="0" lvl="0" marL="0" rtl="0" algn="l">
              <a:spcBef>
                <a:spcPts val="0"/>
              </a:spcBef>
              <a:spcAft>
                <a:spcPts val="0"/>
              </a:spcAft>
              <a:buNone/>
            </a:pPr>
            <a:r>
              <a:rPr lang="en-US" sz="1000"/>
              <a:t>This service is currently provided by other schools</a:t>
            </a:r>
            <a:endParaRPr sz="1000"/>
          </a:p>
          <a:p>
            <a:pPr indent="0" lvl="0" marL="0" rtl="0" algn="l">
              <a:spcBef>
                <a:spcPts val="0"/>
              </a:spcBef>
              <a:spcAft>
                <a:spcPts val="0"/>
              </a:spcAft>
              <a:buNone/>
            </a:pPr>
            <a:r>
              <a:rPr lang="en-US" sz="1000"/>
              <a:t>Improved student/staff satisfaction</a:t>
            </a:r>
            <a:endParaRPr sz="1000"/>
          </a:p>
        </p:txBody>
      </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53" name="Shape 153"/>
        <p:cNvGrpSpPr/>
        <p:nvPr/>
      </p:nvGrpSpPr>
      <p:grpSpPr>
        <a:xfrm>
          <a:off x="0" y="0"/>
          <a:ext cx="0" cy="0"/>
          <a:chOff x="0" y="0"/>
          <a:chExt cx="0" cy="0"/>
        </a:xfrm>
      </p:grpSpPr>
      <p:sp>
        <p:nvSpPr>
          <p:cNvPr id="154" name="Google Shape;154;p19"/>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155" name="Google Shape;155;p19"/>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56" name="Google Shape;156;p19"/>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2: Cost-Benefit Analysis</a:t>
            </a:r>
            <a:endParaRPr/>
          </a:p>
        </p:txBody>
      </p:sp>
      <p:pic>
        <p:nvPicPr>
          <p:cNvPr id="157" name="Google Shape;157;p19"/>
          <p:cNvPicPr preferRelativeResize="0"/>
          <p:nvPr/>
        </p:nvPicPr>
        <p:blipFill rotWithShape="1">
          <a:blip r:embed="rId3">
            <a:alphaModFix/>
          </a:blip>
          <a:srcRect b="0" l="0" r="0" t="0"/>
          <a:stretch/>
        </p:blipFill>
        <p:spPr>
          <a:xfrm>
            <a:off x="4498484" y="6223430"/>
            <a:ext cx="3206225" cy="634575"/>
          </a:xfrm>
          <a:prstGeom prst="rect">
            <a:avLst/>
          </a:prstGeom>
          <a:solidFill>
            <a:schemeClr val="dk1"/>
          </a:solidFill>
          <a:ln>
            <a:noFill/>
          </a:ln>
        </p:spPr>
      </p:pic>
      <p:pic>
        <p:nvPicPr>
          <p:cNvPr id="158" name="Google Shape;158;p19"/>
          <p:cNvPicPr preferRelativeResize="0"/>
          <p:nvPr/>
        </p:nvPicPr>
        <p:blipFill>
          <a:blip r:embed="rId4">
            <a:alphaModFix/>
          </a:blip>
          <a:stretch>
            <a:fillRect/>
          </a:stretch>
        </p:blipFill>
        <p:spPr>
          <a:xfrm>
            <a:off x="1832263" y="769500"/>
            <a:ext cx="8527475" cy="6088501"/>
          </a:xfrm>
          <a:prstGeom prst="rect">
            <a:avLst/>
          </a:prstGeom>
          <a:noFill/>
          <a:ln>
            <a:noFill/>
          </a:ln>
        </p:spPr>
      </p:pic>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62" name="Shape 162"/>
        <p:cNvGrpSpPr/>
        <p:nvPr/>
      </p:nvGrpSpPr>
      <p:grpSpPr>
        <a:xfrm>
          <a:off x="0" y="0"/>
          <a:ext cx="0" cy="0"/>
          <a:chOff x="0" y="0"/>
          <a:chExt cx="0" cy="0"/>
        </a:xfrm>
      </p:grpSpPr>
      <p:sp>
        <p:nvSpPr>
          <p:cNvPr id="163" name="Google Shape;163;p20"/>
          <p:cNvSpPr txBox="1"/>
          <p:nvPr>
            <p:ph type="ctrTitle"/>
          </p:nvPr>
        </p:nvSpPr>
        <p:spPr>
          <a:xfrm>
            <a:off x="365759" y="2166364"/>
            <a:ext cx="11471700" cy="1739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164" name="Google Shape;164;p20"/>
          <p:cNvSpPr txBox="1"/>
          <p:nvPr>
            <p:ph idx="1" type="subTitle"/>
          </p:nvPr>
        </p:nvSpPr>
        <p:spPr>
          <a:xfrm>
            <a:off x="4957640" y="10237282"/>
            <a:ext cx="4409700" cy="551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pic>
        <p:nvPicPr>
          <p:cNvPr id="165" name="Google Shape;165;p20"/>
          <p:cNvPicPr preferRelativeResize="0"/>
          <p:nvPr/>
        </p:nvPicPr>
        <p:blipFill rotWithShape="1">
          <a:blip r:embed="rId3">
            <a:alphaModFix/>
          </a:blip>
          <a:srcRect b="0" l="0" r="0" t="0"/>
          <a:stretch/>
        </p:blipFill>
        <p:spPr>
          <a:xfrm>
            <a:off x="2864843" y="141036"/>
            <a:ext cx="6197026" cy="1226495"/>
          </a:xfrm>
          <a:prstGeom prst="rect">
            <a:avLst/>
          </a:prstGeom>
          <a:solidFill>
            <a:schemeClr val="dk1"/>
          </a:solidFill>
          <a:ln>
            <a:noFill/>
          </a:ln>
        </p:spPr>
      </p:pic>
      <p:pic>
        <p:nvPicPr>
          <p:cNvPr descr="Image result for average joes png" id="166" name="Google Shape;166;p20"/>
          <p:cNvPicPr preferRelativeResize="0"/>
          <p:nvPr/>
        </p:nvPicPr>
        <p:blipFill rotWithShape="1">
          <a:blip r:embed="rId4">
            <a:alphaModFix/>
          </a:blip>
          <a:srcRect b="0" l="0" r="0" t="0"/>
          <a:stretch/>
        </p:blipFill>
        <p:spPr>
          <a:xfrm>
            <a:off x="5077868" y="5275262"/>
            <a:ext cx="1573212" cy="1573213"/>
          </a:xfrm>
          <a:prstGeom prst="rect">
            <a:avLst/>
          </a:prstGeom>
          <a:noFill/>
          <a:ln>
            <a:noFill/>
          </a:ln>
        </p:spPr>
      </p:pic>
      <p:sp>
        <p:nvSpPr>
          <p:cNvPr id="167" name="Google Shape;167;p20"/>
          <p:cNvSpPr txBox="1"/>
          <p:nvPr/>
        </p:nvSpPr>
        <p:spPr>
          <a:xfrm>
            <a:off x="4199467" y="3127022"/>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68" name="Google Shape;168;p20"/>
          <p:cNvSpPr txBox="1"/>
          <p:nvPr/>
        </p:nvSpPr>
        <p:spPr>
          <a:xfrm>
            <a:off x="1986845" y="2537535"/>
            <a:ext cx="79530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104FAD"/>
                </a:solidFill>
                <a:latin typeface="Times New Roman"/>
                <a:ea typeface="Times New Roman"/>
                <a:cs typeface="Times New Roman"/>
                <a:sym typeface="Times New Roman"/>
              </a:rPr>
              <a:t>Phase 3</a:t>
            </a:r>
            <a:endParaRPr/>
          </a:p>
        </p:txBody>
      </p:sp>
      <p:sp>
        <p:nvSpPr>
          <p:cNvPr id="169" name="Google Shape;169;p20"/>
          <p:cNvSpPr txBox="1"/>
          <p:nvPr/>
        </p:nvSpPr>
        <p:spPr>
          <a:xfrm>
            <a:off x="4384198" y="4952096"/>
            <a:ext cx="301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E5184"/>
                </a:solidFill>
                <a:latin typeface="Times New Roman"/>
                <a:ea typeface="Times New Roman"/>
                <a:cs typeface="Times New Roman"/>
                <a:sym typeface="Times New Roman"/>
              </a:rPr>
              <a:t>Developed &amp; Implemented By</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73" name="Shape 173"/>
        <p:cNvGrpSpPr/>
        <p:nvPr/>
      </p:nvGrpSpPr>
      <p:grpSpPr>
        <a:xfrm>
          <a:off x="0" y="0"/>
          <a:ext cx="0" cy="0"/>
          <a:chOff x="0" y="0"/>
          <a:chExt cx="0" cy="0"/>
        </a:xfrm>
      </p:grpSpPr>
      <p:sp>
        <p:nvSpPr>
          <p:cNvPr id="174" name="Google Shape;174;p21"/>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2"/>
              </a:buClr>
              <a:buSzPts val="6000"/>
              <a:buFont typeface="Corbel"/>
              <a:buNone/>
            </a:pPr>
            <a:br>
              <a:rPr b="0" i="0" lang="en-US" sz="6000" u="none" cap="none" strike="noStrike">
                <a:solidFill>
                  <a:schemeClr val="dk2"/>
                </a:solidFill>
                <a:latin typeface="Corbel"/>
                <a:ea typeface="Corbel"/>
                <a:cs typeface="Corbel"/>
                <a:sym typeface="Corbel"/>
              </a:rPr>
            </a:br>
            <a:endParaRPr b="0" i="0" sz="6000" u="none" cap="none" strike="noStrike">
              <a:solidFill>
                <a:schemeClr val="dk2"/>
              </a:solidFill>
              <a:latin typeface="Corbel"/>
              <a:ea typeface="Corbel"/>
              <a:cs typeface="Corbel"/>
              <a:sym typeface="Corbel"/>
            </a:endParaRPr>
          </a:p>
        </p:txBody>
      </p:sp>
      <p:sp>
        <p:nvSpPr>
          <p:cNvPr id="175" name="Google Shape;175;p21"/>
          <p:cNvSpPr txBox="1"/>
          <p:nvPr>
            <p:ph idx="1" type="subTitle"/>
          </p:nvPr>
        </p:nvSpPr>
        <p:spPr>
          <a:xfrm>
            <a:off x="4957640" y="10237282"/>
            <a:ext cx="4409587" cy="55119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Corbel"/>
              <a:ea typeface="Corbel"/>
              <a:cs typeface="Corbel"/>
              <a:sym typeface="Corbel"/>
            </a:endParaRPr>
          </a:p>
        </p:txBody>
      </p:sp>
      <p:sp>
        <p:nvSpPr>
          <p:cNvPr id="176" name="Google Shape;176;p21"/>
          <p:cNvSpPr txBox="1"/>
          <p:nvPr/>
        </p:nvSpPr>
        <p:spPr>
          <a:xfrm>
            <a:off x="4199467" y="3127022"/>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77" name="Google Shape;177;p21"/>
          <p:cNvSpPr txBox="1"/>
          <p:nvPr/>
        </p:nvSpPr>
        <p:spPr>
          <a:xfrm>
            <a:off x="-5" y="10"/>
            <a:ext cx="79530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104FAD"/>
                </a:solidFill>
                <a:latin typeface="Times New Roman"/>
                <a:ea typeface="Times New Roman"/>
                <a:cs typeface="Times New Roman"/>
                <a:sym typeface="Times New Roman"/>
              </a:rPr>
              <a:t>Phase 3: Use Case Diagram</a:t>
            </a:r>
            <a:endParaRPr/>
          </a:p>
        </p:txBody>
      </p:sp>
      <p:pic>
        <p:nvPicPr>
          <p:cNvPr id="178" name="Google Shape;178;p21"/>
          <p:cNvPicPr preferRelativeResize="0"/>
          <p:nvPr/>
        </p:nvPicPr>
        <p:blipFill>
          <a:blip r:embed="rId3">
            <a:alphaModFix/>
          </a:blip>
          <a:stretch>
            <a:fillRect/>
          </a:stretch>
        </p:blipFill>
        <p:spPr>
          <a:xfrm>
            <a:off x="954500" y="1164350"/>
            <a:ext cx="9721399" cy="5497025"/>
          </a:xfrm>
          <a:prstGeom prst="rect">
            <a:avLst/>
          </a:prstGeom>
          <a:noFill/>
          <a:ln>
            <a:noFill/>
          </a:ln>
        </p:spPr>
      </p:pic>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