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91D450-AC37-41F0-8C12-A37B31A5C35B}"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29E09E3E-83D4-47CF-9CDB-BDABE22D16B2}">
      <dgm:prSet/>
      <dgm:spPr/>
      <dgm:t>
        <a:bodyPr/>
        <a:lstStyle/>
        <a:p>
          <a:pPr>
            <a:lnSpc>
              <a:spcPct val="100000"/>
            </a:lnSpc>
          </a:pPr>
          <a:r>
            <a:rPr lang="en-US" b="1"/>
            <a:t>💻 Improved Customer Service</a:t>
          </a:r>
          <a:endParaRPr lang="en-US" dirty="0"/>
        </a:p>
      </dgm:t>
    </dgm:pt>
    <dgm:pt modelId="{CCDAB4F2-F8F1-4E86-9BE7-3138D1CEC61F}" type="parTrans" cxnId="{83728BB1-3CAF-4FEC-B103-24BE37DC2D4A}">
      <dgm:prSet/>
      <dgm:spPr/>
      <dgm:t>
        <a:bodyPr/>
        <a:lstStyle/>
        <a:p>
          <a:endParaRPr lang="en-US"/>
        </a:p>
      </dgm:t>
    </dgm:pt>
    <dgm:pt modelId="{06DB2DA3-BBAD-4C87-8BBF-DC53D1B87EE0}" type="sibTrans" cxnId="{83728BB1-3CAF-4FEC-B103-24BE37DC2D4A}">
      <dgm:prSet/>
      <dgm:spPr/>
      <dgm:t>
        <a:bodyPr/>
        <a:lstStyle/>
        <a:p>
          <a:endParaRPr lang="en-US"/>
        </a:p>
      </dgm:t>
    </dgm:pt>
    <dgm:pt modelId="{3EFE21F3-D8B1-45C8-B0AA-AF790B465BE6}">
      <dgm:prSet/>
      <dgm:spPr/>
      <dgm:t>
        <a:bodyPr/>
        <a:lstStyle/>
        <a:p>
          <a:pPr>
            <a:lnSpc>
              <a:spcPct val="100000"/>
            </a:lnSpc>
          </a:pPr>
          <a:r>
            <a:rPr lang="en-US" dirty="0"/>
            <a:t>Generative AI chatbots provide instant and accurate responses to customer queries, enhancing the overall customer experience. They can handle multiple inquiries simultaneously, reducing wait times and improving customer satisfaction.</a:t>
          </a:r>
        </a:p>
      </dgm:t>
    </dgm:pt>
    <dgm:pt modelId="{208A8B92-B11D-472D-9869-089A8F8182C0}" type="parTrans" cxnId="{87D76548-D4AE-44AD-B89B-A0685F9B3FFD}">
      <dgm:prSet/>
      <dgm:spPr/>
      <dgm:t>
        <a:bodyPr/>
        <a:lstStyle/>
        <a:p>
          <a:endParaRPr lang="en-US"/>
        </a:p>
      </dgm:t>
    </dgm:pt>
    <dgm:pt modelId="{92A16CC8-A038-4677-97A8-A2144476A30E}" type="sibTrans" cxnId="{87D76548-D4AE-44AD-B89B-A0685F9B3FFD}">
      <dgm:prSet/>
      <dgm:spPr/>
      <dgm:t>
        <a:bodyPr/>
        <a:lstStyle/>
        <a:p>
          <a:endParaRPr lang="en-US"/>
        </a:p>
      </dgm:t>
    </dgm:pt>
    <dgm:pt modelId="{1CE06856-2461-4956-9C6A-653106FD794D}">
      <dgm:prSet/>
      <dgm:spPr/>
      <dgm:t>
        <a:bodyPr/>
        <a:lstStyle/>
        <a:p>
          <a:pPr>
            <a:lnSpc>
              <a:spcPct val="100000"/>
            </a:lnSpc>
          </a:pPr>
          <a:r>
            <a:rPr lang="en-US" b="1"/>
            <a:t>📈 Scalability</a:t>
          </a:r>
          <a:endParaRPr lang="en-US"/>
        </a:p>
      </dgm:t>
    </dgm:pt>
    <dgm:pt modelId="{6E32F2BE-4F3D-4E65-B9BB-C6183040CE66}" type="parTrans" cxnId="{80ED3A69-1D1A-4FEB-BD2D-A76EE648956D}">
      <dgm:prSet/>
      <dgm:spPr/>
      <dgm:t>
        <a:bodyPr/>
        <a:lstStyle/>
        <a:p>
          <a:endParaRPr lang="en-US"/>
        </a:p>
      </dgm:t>
    </dgm:pt>
    <dgm:pt modelId="{26210277-903E-4C8E-AE34-BB6482FC14D8}" type="sibTrans" cxnId="{80ED3A69-1D1A-4FEB-BD2D-A76EE648956D}">
      <dgm:prSet/>
      <dgm:spPr/>
      <dgm:t>
        <a:bodyPr/>
        <a:lstStyle/>
        <a:p>
          <a:endParaRPr lang="en-US"/>
        </a:p>
      </dgm:t>
    </dgm:pt>
    <dgm:pt modelId="{7249B790-E459-4871-B053-0EDB780DD55F}">
      <dgm:prSet/>
      <dgm:spPr/>
      <dgm:t>
        <a:bodyPr/>
        <a:lstStyle/>
        <a:p>
          <a:pPr>
            <a:lnSpc>
              <a:spcPct val="100000"/>
            </a:lnSpc>
          </a:pPr>
          <a:r>
            <a:rPr lang="en-US"/>
            <a:t>Generative AI chatbots can handle a large volume of customer inquiries without the need for additional human resources. This scalability allows businesses to provide prompt support to a growing customer base without compromising on quality.</a:t>
          </a:r>
        </a:p>
      </dgm:t>
    </dgm:pt>
    <dgm:pt modelId="{B80607E2-8839-4CDB-A165-AEA687C3AA94}" type="parTrans" cxnId="{E146E169-1F65-41D5-955D-AD7C39D0DAFE}">
      <dgm:prSet/>
      <dgm:spPr/>
      <dgm:t>
        <a:bodyPr/>
        <a:lstStyle/>
        <a:p>
          <a:endParaRPr lang="en-US"/>
        </a:p>
      </dgm:t>
    </dgm:pt>
    <dgm:pt modelId="{EF63B491-D408-4987-BF02-AD174C7088B1}" type="sibTrans" cxnId="{E146E169-1F65-41D5-955D-AD7C39D0DAFE}">
      <dgm:prSet/>
      <dgm:spPr/>
      <dgm:t>
        <a:bodyPr/>
        <a:lstStyle/>
        <a:p>
          <a:endParaRPr lang="en-US"/>
        </a:p>
      </dgm:t>
    </dgm:pt>
    <dgm:pt modelId="{2546E88E-85A1-4A5B-B586-A8ABF7E1DF47}">
      <dgm:prSet/>
      <dgm:spPr/>
      <dgm:t>
        <a:bodyPr/>
        <a:lstStyle/>
        <a:p>
          <a:pPr>
            <a:lnSpc>
              <a:spcPct val="100000"/>
            </a:lnSpc>
          </a:pPr>
          <a:r>
            <a:rPr lang="en-US" b="1"/>
            <a:t>💸 Cost Savings</a:t>
          </a:r>
          <a:endParaRPr lang="en-US"/>
        </a:p>
      </dgm:t>
    </dgm:pt>
    <dgm:pt modelId="{385BEFBE-D3B7-47EF-90BB-5FBF69D8206F}" type="parTrans" cxnId="{BE341D78-0774-488A-B21C-A2657822B956}">
      <dgm:prSet/>
      <dgm:spPr/>
      <dgm:t>
        <a:bodyPr/>
        <a:lstStyle/>
        <a:p>
          <a:endParaRPr lang="en-US"/>
        </a:p>
      </dgm:t>
    </dgm:pt>
    <dgm:pt modelId="{2C8481CE-B483-47DF-A340-A40A455FE83D}" type="sibTrans" cxnId="{BE341D78-0774-488A-B21C-A2657822B956}">
      <dgm:prSet/>
      <dgm:spPr/>
      <dgm:t>
        <a:bodyPr/>
        <a:lstStyle/>
        <a:p>
          <a:endParaRPr lang="en-US"/>
        </a:p>
      </dgm:t>
    </dgm:pt>
    <dgm:pt modelId="{133F475A-8F2C-41BC-B4B8-DB1E894D4F99}">
      <dgm:prSet custT="1"/>
      <dgm:spPr/>
      <dgm:t>
        <a:bodyPr/>
        <a:lstStyle/>
        <a:p>
          <a:pPr>
            <a:lnSpc>
              <a:spcPct val="100000"/>
            </a:lnSpc>
          </a:pPr>
          <a:r>
            <a:rPr lang="en-US" sz="1100" dirty="0"/>
            <a:t>By automating customer service interactions, generative AI chatbots can significantly reduce labor costs associated with customer support. Businesses can allocate resources more efficiently and redirect human agents to handle more complex or specialized tasks.</a:t>
          </a:r>
        </a:p>
      </dgm:t>
    </dgm:pt>
    <dgm:pt modelId="{65F55BEF-895F-4257-A353-6A77444C0207}" type="parTrans" cxnId="{78FCB06F-02B5-4E36-B9BD-D54D92BF9A70}">
      <dgm:prSet/>
      <dgm:spPr/>
      <dgm:t>
        <a:bodyPr/>
        <a:lstStyle/>
        <a:p>
          <a:endParaRPr lang="en-US"/>
        </a:p>
      </dgm:t>
    </dgm:pt>
    <dgm:pt modelId="{06EAD559-7B10-4139-83FF-3CB6451F7241}" type="sibTrans" cxnId="{78FCB06F-02B5-4E36-B9BD-D54D92BF9A70}">
      <dgm:prSet/>
      <dgm:spPr/>
      <dgm:t>
        <a:bodyPr/>
        <a:lstStyle/>
        <a:p>
          <a:endParaRPr lang="en-US"/>
        </a:p>
      </dgm:t>
    </dgm:pt>
    <dgm:pt modelId="{2443E72E-B6D2-4B58-BE7F-C62BA54A7134}" type="pres">
      <dgm:prSet presAssocID="{0F91D450-AC37-41F0-8C12-A37B31A5C35B}" presName="Name0" presStyleCnt="0">
        <dgm:presLayoutVars>
          <dgm:dir/>
          <dgm:resizeHandles val="exact"/>
        </dgm:presLayoutVars>
      </dgm:prSet>
      <dgm:spPr/>
    </dgm:pt>
    <dgm:pt modelId="{EC54966D-E64E-4A63-BB60-2FFDA7159396}" type="pres">
      <dgm:prSet presAssocID="{29E09E3E-83D4-47CF-9CDB-BDABE22D16B2}" presName="node" presStyleLbl="node1" presStyleIdx="0" presStyleCnt="6">
        <dgm:presLayoutVars>
          <dgm:bulletEnabled val="1"/>
        </dgm:presLayoutVars>
      </dgm:prSet>
      <dgm:spPr/>
    </dgm:pt>
    <dgm:pt modelId="{A736FE09-2A51-48FC-9AB3-654F9B0596A4}" type="pres">
      <dgm:prSet presAssocID="{06DB2DA3-BBAD-4C87-8BBF-DC53D1B87EE0}" presName="sibTrans" presStyleLbl="sibTrans1D1" presStyleIdx="0" presStyleCnt="5"/>
      <dgm:spPr/>
    </dgm:pt>
    <dgm:pt modelId="{D4FE3F74-B2CF-4423-BE6C-9668EF507D6C}" type="pres">
      <dgm:prSet presAssocID="{06DB2DA3-BBAD-4C87-8BBF-DC53D1B87EE0}" presName="connectorText" presStyleLbl="sibTrans1D1" presStyleIdx="0" presStyleCnt="5"/>
      <dgm:spPr/>
    </dgm:pt>
    <dgm:pt modelId="{1211B81E-F35D-46CD-B744-C480AE535281}" type="pres">
      <dgm:prSet presAssocID="{3EFE21F3-D8B1-45C8-B0AA-AF790B465BE6}" presName="node" presStyleLbl="node1" presStyleIdx="1" presStyleCnt="6">
        <dgm:presLayoutVars>
          <dgm:bulletEnabled val="1"/>
        </dgm:presLayoutVars>
      </dgm:prSet>
      <dgm:spPr/>
    </dgm:pt>
    <dgm:pt modelId="{992F268C-7BC1-4029-8380-9A05E993417A}" type="pres">
      <dgm:prSet presAssocID="{92A16CC8-A038-4677-97A8-A2144476A30E}" presName="sibTrans" presStyleLbl="sibTrans1D1" presStyleIdx="1" presStyleCnt="5"/>
      <dgm:spPr/>
    </dgm:pt>
    <dgm:pt modelId="{FCCD7C7B-8F4E-48FA-BA22-01A28679CFE1}" type="pres">
      <dgm:prSet presAssocID="{92A16CC8-A038-4677-97A8-A2144476A30E}" presName="connectorText" presStyleLbl="sibTrans1D1" presStyleIdx="1" presStyleCnt="5"/>
      <dgm:spPr/>
    </dgm:pt>
    <dgm:pt modelId="{CA6198E4-76AC-4729-AC04-B86A122239F9}" type="pres">
      <dgm:prSet presAssocID="{1CE06856-2461-4956-9C6A-653106FD794D}" presName="node" presStyleLbl="node1" presStyleIdx="2" presStyleCnt="6">
        <dgm:presLayoutVars>
          <dgm:bulletEnabled val="1"/>
        </dgm:presLayoutVars>
      </dgm:prSet>
      <dgm:spPr/>
    </dgm:pt>
    <dgm:pt modelId="{C4EA54E6-7C0C-4999-BF35-45D2CC4AFC1F}" type="pres">
      <dgm:prSet presAssocID="{26210277-903E-4C8E-AE34-BB6482FC14D8}" presName="sibTrans" presStyleLbl="sibTrans1D1" presStyleIdx="2" presStyleCnt="5"/>
      <dgm:spPr/>
    </dgm:pt>
    <dgm:pt modelId="{91CF8BA5-2AD8-46ED-9B98-6233352981F0}" type="pres">
      <dgm:prSet presAssocID="{26210277-903E-4C8E-AE34-BB6482FC14D8}" presName="connectorText" presStyleLbl="sibTrans1D1" presStyleIdx="2" presStyleCnt="5"/>
      <dgm:spPr/>
    </dgm:pt>
    <dgm:pt modelId="{C5577FF1-E5C7-4C2C-92B7-D5F44E96F655}" type="pres">
      <dgm:prSet presAssocID="{7249B790-E459-4871-B053-0EDB780DD55F}" presName="node" presStyleLbl="node1" presStyleIdx="3" presStyleCnt="6">
        <dgm:presLayoutVars>
          <dgm:bulletEnabled val="1"/>
        </dgm:presLayoutVars>
      </dgm:prSet>
      <dgm:spPr/>
    </dgm:pt>
    <dgm:pt modelId="{8256733D-DD0B-4E4C-91F8-20AC3C7278E5}" type="pres">
      <dgm:prSet presAssocID="{EF63B491-D408-4987-BF02-AD174C7088B1}" presName="sibTrans" presStyleLbl="sibTrans1D1" presStyleIdx="3" presStyleCnt="5"/>
      <dgm:spPr/>
    </dgm:pt>
    <dgm:pt modelId="{AC91E9A8-2373-4FC6-A571-C6AFC19113BE}" type="pres">
      <dgm:prSet presAssocID="{EF63B491-D408-4987-BF02-AD174C7088B1}" presName="connectorText" presStyleLbl="sibTrans1D1" presStyleIdx="3" presStyleCnt="5"/>
      <dgm:spPr/>
    </dgm:pt>
    <dgm:pt modelId="{F87C7E63-5A37-4F0B-B7C9-A4BD1FF619FE}" type="pres">
      <dgm:prSet presAssocID="{2546E88E-85A1-4A5B-B586-A8ABF7E1DF47}" presName="node" presStyleLbl="node1" presStyleIdx="4" presStyleCnt="6">
        <dgm:presLayoutVars>
          <dgm:bulletEnabled val="1"/>
        </dgm:presLayoutVars>
      </dgm:prSet>
      <dgm:spPr/>
    </dgm:pt>
    <dgm:pt modelId="{73FC6062-9E3A-492B-9B13-F563B5A659F3}" type="pres">
      <dgm:prSet presAssocID="{2C8481CE-B483-47DF-A340-A40A455FE83D}" presName="sibTrans" presStyleLbl="sibTrans1D1" presStyleIdx="4" presStyleCnt="5"/>
      <dgm:spPr/>
    </dgm:pt>
    <dgm:pt modelId="{15E13579-0FB9-4BE3-8432-9FA7F6B29610}" type="pres">
      <dgm:prSet presAssocID="{2C8481CE-B483-47DF-A340-A40A455FE83D}" presName="connectorText" presStyleLbl="sibTrans1D1" presStyleIdx="4" presStyleCnt="5"/>
      <dgm:spPr/>
    </dgm:pt>
    <dgm:pt modelId="{2B941FB9-02A0-4FBD-8E6D-66EF8AD43413}" type="pres">
      <dgm:prSet presAssocID="{133F475A-8F2C-41BC-B4B8-DB1E894D4F99}" presName="node" presStyleLbl="node1" presStyleIdx="5" presStyleCnt="6">
        <dgm:presLayoutVars>
          <dgm:bulletEnabled val="1"/>
        </dgm:presLayoutVars>
      </dgm:prSet>
      <dgm:spPr/>
    </dgm:pt>
  </dgm:ptLst>
  <dgm:cxnLst>
    <dgm:cxn modelId="{AC2FA906-E6E1-47F7-895D-6339077CA467}" type="presOf" srcId="{26210277-903E-4C8E-AE34-BB6482FC14D8}" destId="{91CF8BA5-2AD8-46ED-9B98-6233352981F0}" srcOrd="1" destOrd="0" presId="urn:microsoft.com/office/officeart/2016/7/layout/RepeatingBendingProcessNew"/>
    <dgm:cxn modelId="{2503611A-B672-4B6D-8F38-B35327EB9A2C}" type="presOf" srcId="{92A16CC8-A038-4677-97A8-A2144476A30E}" destId="{992F268C-7BC1-4029-8380-9A05E993417A}" srcOrd="0" destOrd="0" presId="urn:microsoft.com/office/officeart/2016/7/layout/RepeatingBendingProcessNew"/>
    <dgm:cxn modelId="{D5DFA91A-1CD5-4B7D-AF72-0D4C650889E8}" type="presOf" srcId="{06DB2DA3-BBAD-4C87-8BBF-DC53D1B87EE0}" destId="{A736FE09-2A51-48FC-9AB3-654F9B0596A4}" srcOrd="0" destOrd="0" presId="urn:microsoft.com/office/officeart/2016/7/layout/RepeatingBendingProcessNew"/>
    <dgm:cxn modelId="{4FF2ED22-7368-4F74-86C2-9248F31C5595}" type="presOf" srcId="{7249B790-E459-4871-B053-0EDB780DD55F}" destId="{C5577FF1-E5C7-4C2C-92B7-D5F44E96F655}" srcOrd="0" destOrd="0" presId="urn:microsoft.com/office/officeart/2016/7/layout/RepeatingBendingProcessNew"/>
    <dgm:cxn modelId="{EB95D730-4639-4E2A-A513-39C5605842B3}" type="presOf" srcId="{92A16CC8-A038-4677-97A8-A2144476A30E}" destId="{FCCD7C7B-8F4E-48FA-BA22-01A28679CFE1}" srcOrd="1" destOrd="0" presId="urn:microsoft.com/office/officeart/2016/7/layout/RepeatingBendingProcessNew"/>
    <dgm:cxn modelId="{6F2ECB5F-D17F-4602-84F9-077404262A32}" type="presOf" srcId="{26210277-903E-4C8E-AE34-BB6482FC14D8}" destId="{C4EA54E6-7C0C-4999-BF35-45D2CC4AFC1F}" srcOrd="0" destOrd="0" presId="urn:microsoft.com/office/officeart/2016/7/layout/RepeatingBendingProcessNew"/>
    <dgm:cxn modelId="{608CD342-1A2F-4D63-9D38-6ECB32556691}" type="presOf" srcId="{EF63B491-D408-4987-BF02-AD174C7088B1}" destId="{8256733D-DD0B-4E4C-91F8-20AC3C7278E5}" srcOrd="0" destOrd="0" presId="urn:microsoft.com/office/officeart/2016/7/layout/RepeatingBendingProcessNew"/>
    <dgm:cxn modelId="{87D76548-D4AE-44AD-B89B-A0685F9B3FFD}" srcId="{0F91D450-AC37-41F0-8C12-A37B31A5C35B}" destId="{3EFE21F3-D8B1-45C8-B0AA-AF790B465BE6}" srcOrd="1" destOrd="0" parTransId="{208A8B92-B11D-472D-9869-089A8F8182C0}" sibTransId="{92A16CC8-A038-4677-97A8-A2144476A30E}"/>
    <dgm:cxn modelId="{80ED3A69-1D1A-4FEB-BD2D-A76EE648956D}" srcId="{0F91D450-AC37-41F0-8C12-A37B31A5C35B}" destId="{1CE06856-2461-4956-9C6A-653106FD794D}" srcOrd="2" destOrd="0" parTransId="{6E32F2BE-4F3D-4E65-B9BB-C6183040CE66}" sibTransId="{26210277-903E-4C8E-AE34-BB6482FC14D8}"/>
    <dgm:cxn modelId="{E146E169-1F65-41D5-955D-AD7C39D0DAFE}" srcId="{0F91D450-AC37-41F0-8C12-A37B31A5C35B}" destId="{7249B790-E459-4871-B053-0EDB780DD55F}" srcOrd="3" destOrd="0" parTransId="{B80607E2-8839-4CDB-A165-AEA687C3AA94}" sibTransId="{EF63B491-D408-4987-BF02-AD174C7088B1}"/>
    <dgm:cxn modelId="{1EC0B64D-3E94-49E2-B507-93926196CA4F}" type="presOf" srcId="{2C8481CE-B483-47DF-A340-A40A455FE83D}" destId="{73FC6062-9E3A-492B-9B13-F563B5A659F3}" srcOrd="0" destOrd="0" presId="urn:microsoft.com/office/officeart/2016/7/layout/RepeatingBendingProcessNew"/>
    <dgm:cxn modelId="{29D89D6E-96D6-42AF-90CD-DA932505400A}" type="presOf" srcId="{06DB2DA3-BBAD-4C87-8BBF-DC53D1B87EE0}" destId="{D4FE3F74-B2CF-4423-BE6C-9668EF507D6C}" srcOrd="1" destOrd="0" presId="urn:microsoft.com/office/officeart/2016/7/layout/RepeatingBendingProcessNew"/>
    <dgm:cxn modelId="{F4598B4F-B6D2-44C6-B333-28F89B40D424}" type="presOf" srcId="{2546E88E-85A1-4A5B-B586-A8ABF7E1DF47}" destId="{F87C7E63-5A37-4F0B-B7C9-A4BD1FF619FE}" srcOrd="0" destOrd="0" presId="urn:microsoft.com/office/officeart/2016/7/layout/RepeatingBendingProcessNew"/>
    <dgm:cxn modelId="{78FCB06F-02B5-4E36-B9BD-D54D92BF9A70}" srcId="{0F91D450-AC37-41F0-8C12-A37B31A5C35B}" destId="{133F475A-8F2C-41BC-B4B8-DB1E894D4F99}" srcOrd="5" destOrd="0" parTransId="{65F55BEF-895F-4257-A353-6A77444C0207}" sibTransId="{06EAD559-7B10-4139-83FF-3CB6451F7241}"/>
    <dgm:cxn modelId="{BE341D78-0774-488A-B21C-A2657822B956}" srcId="{0F91D450-AC37-41F0-8C12-A37B31A5C35B}" destId="{2546E88E-85A1-4A5B-B586-A8ABF7E1DF47}" srcOrd="4" destOrd="0" parTransId="{385BEFBE-D3B7-47EF-90BB-5FBF69D8206F}" sibTransId="{2C8481CE-B483-47DF-A340-A40A455FE83D}"/>
    <dgm:cxn modelId="{73D72778-ED64-4A17-A69A-FFF0474D0B19}" type="presOf" srcId="{2C8481CE-B483-47DF-A340-A40A455FE83D}" destId="{15E13579-0FB9-4BE3-8432-9FA7F6B29610}" srcOrd="1" destOrd="0" presId="urn:microsoft.com/office/officeart/2016/7/layout/RepeatingBendingProcessNew"/>
    <dgm:cxn modelId="{20B02A9F-C433-407D-B790-214B2AD71B56}" type="presOf" srcId="{EF63B491-D408-4987-BF02-AD174C7088B1}" destId="{AC91E9A8-2373-4FC6-A571-C6AFC19113BE}" srcOrd="1" destOrd="0" presId="urn:microsoft.com/office/officeart/2016/7/layout/RepeatingBendingProcessNew"/>
    <dgm:cxn modelId="{21B26CA5-EF47-4539-9ED2-340C360A9E65}" type="presOf" srcId="{133F475A-8F2C-41BC-B4B8-DB1E894D4F99}" destId="{2B941FB9-02A0-4FBD-8E6D-66EF8AD43413}" srcOrd="0" destOrd="0" presId="urn:microsoft.com/office/officeart/2016/7/layout/RepeatingBendingProcessNew"/>
    <dgm:cxn modelId="{09EE89A8-97DE-4B9B-A12C-F86FF4C971CB}" type="presOf" srcId="{1CE06856-2461-4956-9C6A-653106FD794D}" destId="{CA6198E4-76AC-4729-AC04-B86A122239F9}" srcOrd="0" destOrd="0" presId="urn:microsoft.com/office/officeart/2016/7/layout/RepeatingBendingProcessNew"/>
    <dgm:cxn modelId="{83728BB1-3CAF-4FEC-B103-24BE37DC2D4A}" srcId="{0F91D450-AC37-41F0-8C12-A37B31A5C35B}" destId="{29E09E3E-83D4-47CF-9CDB-BDABE22D16B2}" srcOrd="0" destOrd="0" parTransId="{CCDAB4F2-F8F1-4E86-9BE7-3138D1CEC61F}" sibTransId="{06DB2DA3-BBAD-4C87-8BBF-DC53D1B87EE0}"/>
    <dgm:cxn modelId="{585E2DB3-1117-4E5D-AF75-B635C9C2D400}" type="presOf" srcId="{0F91D450-AC37-41F0-8C12-A37B31A5C35B}" destId="{2443E72E-B6D2-4B58-BE7F-C62BA54A7134}" srcOrd="0" destOrd="0" presId="urn:microsoft.com/office/officeart/2016/7/layout/RepeatingBendingProcessNew"/>
    <dgm:cxn modelId="{EB0757D9-8122-40F7-8D71-198584E21857}" type="presOf" srcId="{3EFE21F3-D8B1-45C8-B0AA-AF790B465BE6}" destId="{1211B81E-F35D-46CD-B744-C480AE535281}" srcOrd="0" destOrd="0" presId="urn:microsoft.com/office/officeart/2016/7/layout/RepeatingBendingProcessNew"/>
    <dgm:cxn modelId="{69973FE8-9A76-41D6-BD48-FDBF85F85750}" type="presOf" srcId="{29E09E3E-83D4-47CF-9CDB-BDABE22D16B2}" destId="{EC54966D-E64E-4A63-BB60-2FFDA7159396}" srcOrd="0" destOrd="0" presId="urn:microsoft.com/office/officeart/2016/7/layout/RepeatingBendingProcessNew"/>
    <dgm:cxn modelId="{86453471-EAEA-488D-85A0-7161A63610BB}" type="presParOf" srcId="{2443E72E-B6D2-4B58-BE7F-C62BA54A7134}" destId="{EC54966D-E64E-4A63-BB60-2FFDA7159396}" srcOrd="0" destOrd="0" presId="urn:microsoft.com/office/officeart/2016/7/layout/RepeatingBendingProcessNew"/>
    <dgm:cxn modelId="{C70B7368-3B9B-4406-80BB-8034C0C16924}" type="presParOf" srcId="{2443E72E-B6D2-4B58-BE7F-C62BA54A7134}" destId="{A736FE09-2A51-48FC-9AB3-654F9B0596A4}" srcOrd="1" destOrd="0" presId="urn:microsoft.com/office/officeart/2016/7/layout/RepeatingBendingProcessNew"/>
    <dgm:cxn modelId="{0B47B750-8ED6-49EB-BCAE-361CCF5FE97D}" type="presParOf" srcId="{A736FE09-2A51-48FC-9AB3-654F9B0596A4}" destId="{D4FE3F74-B2CF-4423-BE6C-9668EF507D6C}" srcOrd="0" destOrd="0" presId="urn:microsoft.com/office/officeart/2016/7/layout/RepeatingBendingProcessNew"/>
    <dgm:cxn modelId="{30BDCFF3-F563-4534-BF3F-0A4C055AE10A}" type="presParOf" srcId="{2443E72E-B6D2-4B58-BE7F-C62BA54A7134}" destId="{1211B81E-F35D-46CD-B744-C480AE535281}" srcOrd="2" destOrd="0" presId="urn:microsoft.com/office/officeart/2016/7/layout/RepeatingBendingProcessNew"/>
    <dgm:cxn modelId="{3475C475-F8D7-44F9-A843-D2A4E6DF108E}" type="presParOf" srcId="{2443E72E-B6D2-4B58-BE7F-C62BA54A7134}" destId="{992F268C-7BC1-4029-8380-9A05E993417A}" srcOrd="3" destOrd="0" presId="urn:microsoft.com/office/officeart/2016/7/layout/RepeatingBendingProcessNew"/>
    <dgm:cxn modelId="{83EA73B0-1FCE-4BC3-B488-44FC0D53B6A8}" type="presParOf" srcId="{992F268C-7BC1-4029-8380-9A05E993417A}" destId="{FCCD7C7B-8F4E-48FA-BA22-01A28679CFE1}" srcOrd="0" destOrd="0" presId="urn:microsoft.com/office/officeart/2016/7/layout/RepeatingBendingProcessNew"/>
    <dgm:cxn modelId="{3B1215F5-13E5-4347-93B4-92AF59005A2F}" type="presParOf" srcId="{2443E72E-B6D2-4B58-BE7F-C62BA54A7134}" destId="{CA6198E4-76AC-4729-AC04-B86A122239F9}" srcOrd="4" destOrd="0" presId="urn:microsoft.com/office/officeart/2016/7/layout/RepeatingBendingProcessNew"/>
    <dgm:cxn modelId="{1860DF41-0D31-4EC6-91F7-51D6889BA3CB}" type="presParOf" srcId="{2443E72E-B6D2-4B58-BE7F-C62BA54A7134}" destId="{C4EA54E6-7C0C-4999-BF35-45D2CC4AFC1F}" srcOrd="5" destOrd="0" presId="urn:microsoft.com/office/officeart/2016/7/layout/RepeatingBendingProcessNew"/>
    <dgm:cxn modelId="{0BC815AA-C288-4711-B6CD-D6B7620F8F46}" type="presParOf" srcId="{C4EA54E6-7C0C-4999-BF35-45D2CC4AFC1F}" destId="{91CF8BA5-2AD8-46ED-9B98-6233352981F0}" srcOrd="0" destOrd="0" presId="urn:microsoft.com/office/officeart/2016/7/layout/RepeatingBendingProcessNew"/>
    <dgm:cxn modelId="{FD48515B-E240-4D8A-89C4-D89F6B340A69}" type="presParOf" srcId="{2443E72E-B6D2-4B58-BE7F-C62BA54A7134}" destId="{C5577FF1-E5C7-4C2C-92B7-D5F44E96F655}" srcOrd="6" destOrd="0" presId="urn:microsoft.com/office/officeart/2016/7/layout/RepeatingBendingProcessNew"/>
    <dgm:cxn modelId="{D5333A5E-6C1B-4004-8AC7-294966262251}" type="presParOf" srcId="{2443E72E-B6D2-4B58-BE7F-C62BA54A7134}" destId="{8256733D-DD0B-4E4C-91F8-20AC3C7278E5}" srcOrd="7" destOrd="0" presId="urn:microsoft.com/office/officeart/2016/7/layout/RepeatingBendingProcessNew"/>
    <dgm:cxn modelId="{B8C8FA4F-BFC5-4BF5-A80E-10A3676EE5B3}" type="presParOf" srcId="{8256733D-DD0B-4E4C-91F8-20AC3C7278E5}" destId="{AC91E9A8-2373-4FC6-A571-C6AFC19113BE}" srcOrd="0" destOrd="0" presId="urn:microsoft.com/office/officeart/2016/7/layout/RepeatingBendingProcessNew"/>
    <dgm:cxn modelId="{A78E56DD-09DA-45E0-9107-EDE7BE6FD5E2}" type="presParOf" srcId="{2443E72E-B6D2-4B58-BE7F-C62BA54A7134}" destId="{F87C7E63-5A37-4F0B-B7C9-A4BD1FF619FE}" srcOrd="8" destOrd="0" presId="urn:microsoft.com/office/officeart/2016/7/layout/RepeatingBendingProcessNew"/>
    <dgm:cxn modelId="{5EF1EC7F-145B-4D8D-AD2D-65EF50783F60}" type="presParOf" srcId="{2443E72E-B6D2-4B58-BE7F-C62BA54A7134}" destId="{73FC6062-9E3A-492B-9B13-F563B5A659F3}" srcOrd="9" destOrd="0" presId="urn:microsoft.com/office/officeart/2016/7/layout/RepeatingBendingProcessNew"/>
    <dgm:cxn modelId="{67786D7E-8E85-4D9B-AD23-8590291A4980}" type="presParOf" srcId="{73FC6062-9E3A-492B-9B13-F563B5A659F3}" destId="{15E13579-0FB9-4BE3-8432-9FA7F6B29610}" srcOrd="0" destOrd="0" presId="urn:microsoft.com/office/officeart/2016/7/layout/RepeatingBendingProcessNew"/>
    <dgm:cxn modelId="{2A161F7F-73AA-4547-8D3F-88BF4F3B5AC7}" type="presParOf" srcId="{2443E72E-B6D2-4B58-BE7F-C62BA54A7134}" destId="{2B941FB9-02A0-4FBD-8E6D-66EF8AD43413}"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217BBA-985C-42EA-BE14-854E749F62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FB8A38D-5A29-4FDF-8152-B623DFA26CE4}">
      <dgm:prSet/>
      <dgm:spPr/>
      <dgm:t>
        <a:bodyPr/>
        <a:lstStyle/>
        <a:p>
          <a:pPr>
            <a:lnSpc>
              <a:spcPct val="100000"/>
            </a:lnSpc>
          </a:pPr>
          <a:r>
            <a:rPr lang="en-US" b="1"/>
            <a:t>What is Hyper Parameter Testing?</a:t>
          </a:r>
          <a:endParaRPr lang="en-US"/>
        </a:p>
      </dgm:t>
    </dgm:pt>
    <dgm:pt modelId="{8ED18888-108A-4E19-9149-8F9167BB90E5}" type="parTrans" cxnId="{CE3D2DEE-B5C3-42B4-B976-C9A1FEC22C2B}">
      <dgm:prSet/>
      <dgm:spPr/>
      <dgm:t>
        <a:bodyPr/>
        <a:lstStyle/>
        <a:p>
          <a:endParaRPr lang="en-US"/>
        </a:p>
      </dgm:t>
    </dgm:pt>
    <dgm:pt modelId="{EB0A3297-A75E-4D1D-9CE6-9956F9EF20DA}" type="sibTrans" cxnId="{CE3D2DEE-B5C3-42B4-B976-C9A1FEC22C2B}">
      <dgm:prSet/>
      <dgm:spPr/>
      <dgm:t>
        <a:bodyPr/>
        <a:lstStyle/>
        <a:p>
          <a:endParaRPr lang="en-US"/>
        </a:p>
      </dgm:t>
    </dgm:pt>
    <dgm:pt modelId="{0DEB346B-C746-4525-9712-464192ED5B06}">
      <dgm:prSet/>
      <dgm:spPr/>
      <dgm:t>
        <a:bodyPr/>
        <a:lstStyle/>
        <a:p>
          <a:pPr>
            <a:lnSpc>
              <a:spcPct val="100000"/>
            </a:lnSpc>
          </a:pPr>
          <a:r>
            <a:rPr lang="en-US" b="1"/>
            <a:t>Hyperparameter testing is the process of exploring different values for the hyperparameters in a machine learning model.</a:t>
          </a:r>
          <a:endParaRPr lang="en-US" dirty="0"/>
        </a:p>
      </dgm:t>
    </dgm:pt>
    <dgm:pt modelId="{08E3AAC0-88C4-4729-B860-F6293BD3111D}" type="parTrans" cxnId="{097B6F12-D9E4-4C9B-A9AA-0A309A9280D7}">
      <dgm:prSet/>
      <dgm:spPr/>
      <dgm:t>
        <a:bodyPr/>
        <a:lstStyle/>
        <a:p>
          <a:endParaRPr lang="en-US"/>
        </a:p>
      </dgm:t>
    </dgm:pt>
    <dgm:pt modelId="{D617A0E4-9EEE-4E6F-A44D-F9B491EA87A0}" type="sibTrans" cxnId="{097B6F12-D9E4-4C9B-A9AA-0A309A9280D7}">
      <dgm:prSet/>
      <dgm:spPr/>
      <dgm:t>
        <a:bodyPr/>
        <a:lstStyle/>
        <a:p>
          <a:endParaRPr lang="en-US"/>
        </a:p>
      </dgm:t>
    </dgm:pt>
    <dgm:pt modelId="{D82AB293-437F-4756-A06E-51165BE3166E}">
      <dgm:prSet/>
      <dgm:spPr/>
      <dgm:t>
        <a:bodyPr/>
        <a:lstStyle/>
        <a:p>
          <a:pPr>
            <a:lnSpc>
              <a:spcPct val="100000"/>
            </a:lnSpc>
          </a:pPr>
          <a:r>
            <a:rPr lang="en-US"/>
            <a:t>This testing is the process of systematically adjusting the hyper parameters of a generative AI chatbot model in order to enhance its performance.</a:t>
          </a:r>
          <a:endParaRPr lang="en-US" dirty="0"/>
        </a:p>
      </dgm:t>
    </dgm:pt>
    <dgm:pt modelId="{E55B7B2B-010E-4182-AE71-2AE96480DADD}" type="parTrans" cxnId="{F452326C-BC31-4BC6-A331-B6853DC6FCBD}">
      <dgm:prSet/>
      <dgm:spPr/>
      <dgm:t>
        <a:bodyPr/>
        <a:lstStyle/>
        <a:p>
          <a:endParaRPr lang="en-US"/>
        </a:p>
      </dgm:t>
    </dgm:pt>
    <dgm:pt modelId="{D4015CD6-941D-4D93-9F64-0D08E0681D8D}" type="sibTrans" cxnId="{F452326C-BC31-4BC6-A331-B6853DC6FCBD}">
      <dgm:prSet/>
      <dgm:spPr/>
      <dgm:t>
        <a:bodyPr/>
        <a:lstStyle/>
        <a:p>
          <a:endParaRPr lang="en-US"/>
        </a:p>
      </dgm:t>
    </dgm:pt>
    <dgm:pt modelId="{E3D02EE4-0A76-48C4-A4B1-3A32B40592D0}">
      <dgm:prSet/>
      <dgm:spPr/>
      <dgm:t>
        <a:bodyPr/>
        <a:lstStyle/>
        <a:p>
          <a:pPr>
            <a:lnSpc>
              <a:spcPct val="100000"/>
            </a:lnSpc>
          </a:pPr>
          <a:r>
            <a:rPr lang="en-US" b="1"/>
            <a:t>Importance of Hyper Parameter Testing</a:t>
          </a:r>
          <a:endParaRPr lang="en-US"/>
        </a:p>
      </dgm:t>
    </dgm:pt>
    <dgm:pt modelId="{50912420-8E96-4898-ABC8-84961B5B929A}" type="parTrans" cxnId="{63B230AA-F123-4C3B-AE95-C506943D0300}">
      <dgm:prSet/>
      <dgm:spPr/>
      <dgm:t>
        <a:bodyPr/>
        <a:lstStyle/>
        <a:p>
          <a:endParaRPr lang="en-US"/>
        </a:p>
      </dgm:t>
    </dgm:pt>
    <dgm:pt modelId="{740C5475-5537-4FD3-BEAE-437F1CE324B4}" type="sibTrans" cxnId="{63B230AA-F123-4C3B-AE95-C506943D0300}">
      <dgm:prSet/>
      <dgm:spPr/>
      <dgm:t>
        <a:bodyPr/>
        <a:lstStyle/>
        <a:p>
          <a:endParaRPr lang="en-US"/>
        </a:p>
      </dgm:t>
    </dgm:pt>
    <dgm:pt modelId="{99C41C0E-0E09-47DF-AAEC-5B73AABF0A78}">
      <dgm:prSet/>
      <dgm:spPr/>
      <dgm:t>
        <a:bodyPr/>
        <a:lstStyle/>
        <a:p>
          <a:pPr>
            <a:lnSpc>
              <a:spcPct val="100000"/>
            </a:lnSpc>
          </a:pPr>
          <a:r>
            <a:rPr lang="en-US"/>
            <a:t>Hyper parameter testing is crucial for fine-tuning the chatbot model to achieve the desired level of performance and accuracy.</a:t>
          </a:r>
        </a:p>
      </dgm:t>
    </dgm:pt>
    <dgm:pt modelId="{DB422B60-EC31-4C5D-8AB8-70C2759944AA}" type="parTrans" cxnId="{F4655D52-0D5C-4BAD-AD9F-2AE258685E58}">
      <dgm:prSet/>
      <dgm:spPr/>
      <dgm:t>
        <a:bodyPr/>
        <a:lstStyle/>
        <a:p>
          <a:endParaRPr lang="en-US"/>
        </a:p>
      </dgm:t>
    </dgm:pt>
    <dgm:pt modelId="{DE04E046-630B-4110-8C1A-FC386FDF36FB}" type="sibTrans" cxnId="{F4655D52-0D5C-4BAD-AD9F-2AE258685E58}">
      <dgm:prSet/>
      <dgm:spPr/>
      <dgm:t>
        <a:bodyPr/>
        <a:lstStyle/>
        <a:p>
          <a:endParaRPr lang="en-US"/>
        </a:p>
      </dgm:t>
    </dgm:pt>
    <dgm:pt modelId="{3A0FDE50-56A6-4DCD-AFEF-4001E0C391F6}" type="pres">
      <dgm:prSet presAssocID="{98217BBA-985C-42EA-BE14-854E749F6298}" presName="root" presStyleCnt="0">
        <dgm:presLayoutVars>
          <dgm:dir/>
          <dgm:resizeHandles val="exact"/>
        </dgm:presLayoutVars>
      </dgm:prSet>
      <dgm:spPr/>
    </dgm:pt>
    <dgm:pt modelId="{00D89362-F7DD-4DB5-830B-6952ED5C9FBD}" type="pres">
      <dgm:prSet presAssocID="{AFB8A38D-5A29-4FDF-8152-B623DFA26CE4}" presName="compNode" presStyleCnt="0"/>
      <dgm:spPr/>
    </dgm:pt>
    <dgm:pt modelId="{2AB0033C-26C6-4EED-A694-FF06B663389A}" type="pres">
      <dgm:prSet presAssocID="{AFB8A38D-5A29-4FDF-8152-B623DFA26CE4}" presName="bgRect" presStyleLbl="bgShp" presStyleIdx="0" presStyleCnt="5"/>
      <dgm:spPr/>
    </dgm:pt>
    <dgm:pt modelId="{B248CA74-7714-4CA0-8A66-EEC8C6EABC69}" type="pres">
      <dgm:prSet presAssocID="{AFB8A38D-5A29-4FDF-8152-B623DFA26CE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FDE44CAE-5030-4C0C-8C74-0E876E11B1E7}" type="pres">
      <dgm:prSet presAssocID="{AFB8A38D-5A29-4FDF-8152-B623DFA26CE4}" presName="spaceRect" presStyleCnt="0"/>
      <dgm:spPr/>
    </dgm:pt>
    <dgm:pt modelId="{E8F6FF03-7BB5-422F-8315-14B2E71D9EAF}" type="pres">
      <dgm:prSet presAssocID="{AFB8A38D-5A29-4FDF-8152-B623DFA26CE4}" presName="parTx" presStyleLbl="revTx" presStyleIdx="0" presStyleCnt="5">
        <dgm:presLayoutVars>
          <dgm:chMax val="0"/>
          <dgm:chPref val="0"/>
        </dgm:presLayoutVars>
      </dgm:prSet>
      <dgm:spPr/>
    </dgm:pt>
    <dgm:pt modelId="{952E85EA-CC10-4DC0-ABD6-EF0CE6691DE7}" type="pres">
      <dgm:prSet presAssocID="{EB0A3297-A75E-4D1D-9CE6-9956F9EF20DA}" presName="sibTrans" presStyleCnt="0"/>
      <dgm:spPr/>
    </dgm:pt>
    <dgm:pt modelId="{77C37199-2735-4E98-8787-9D2E98F291A6}" type="pres">
      <dgm:prSet presAssocID="{0DEB346B-C746-4525-9712-464192ED5B06}" presName="compNode" presStyleCnt="0"/>
      <dgm:spPr/>
    </dgm:pt>
    <dgm:pt modelId="{E5327039-60DF-4FAF-A651-8960F0993E08}" type="pres">
      <dgm:prSet presAssocID="{0DEB346B-C746-4525-9712-464192ED5B06}" presName="bgRect" presStyleLbl="bgShp" presStyleIdx="1" presStyleCnt="5"/>
      <dgm:spPr/>
    </dgm:pt>
    <dgm:pt modelId="{A3AFC113-C8F5-4986-8316-D621252C0408}" type="pres">
      <dgm:prSet presAssocID="{0DEB346B-C746-4525-9712-464192ED5B0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A0DBE18C-B1BF-4120-B5EF-6502B315459C}" type="pres">
      <dgm:prSet presAssocID="{0DEB346B-C746-4525-9712-464192ED5B06}" presName="spaceRect" presStyleCnt="0"/>
      <dgm:spPr/>
    </dgm:pt>
    <dgm:pt modelId="{2355D8D4-D696-40D1-92BE-3E2CBF0F8B3A}" type="pres">
      <dgm:prSet presAssocID="{0DEB346B-C746-4525-9712-464192ED5B06}" presName="parTx" presStyleLbl="revTx" presStyleIdx="1" presStyleCnt="5">
        <dgm:presLayoutVars>
          <dgm:chMax val="0"/>
          <dgm:chPref val="0"/>
        </dgm:presLayoutVars>
      </dgm:prSet>
      <dgm:spPr/>
    </dgm:pt>
    <dgm:pt modelId="{41F3FC75-5040-40C0-88D1-F91E5B6636C5}" type="pres">
      <dgm:prSet presAssocID="{D617A0E4-9EEE-4E6F-A44D-F9B491EA87A0}" presName="sibTrans" presStyleCnt="0"/>
      <dgm:spPr/>
    </dgm:pt>
    <dgm:pt modelId="{F9C08B4B-0E18-4558-89BB-0A5CC1E83CA7}" type="pres">
      <dgm:prSet presAssocID="{D82AB293-437F-4756-A06E-51165BE3166E}" presName="compNode" presStyleCnt="0"/>
      <dgm:spPr/>
    </dgm:pt>
    <dgm:pt modelId="{B2C0F982-91B0-4D86-B2D2-DD38F5F0FCBB}" type="pres">
      <dgm:prSet presAssocID="{D82AB293-437F-4756-A06E-51165BE3166E}" presName="bgRect" presStyleLbl="bgShp" presStyleIdx="2" presStyleCnt="5"/>
      <dgm:spPr/>
    </dgm:pt>
    <dgm:pt modelId="{687232A8-9D59-4BF7-8157-0DEF7B819EA0}" type="pres">
      <dgm:prSet presAssocID="{D82AB293-437F-4756-A06E-51165BE3166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19C011B2-BAB1-4473-BEE6-0EA5947644EB}" type="pres">
      <dgm:prSet presAssocID="{D82AB293-437F-4756-A06E-51165BE3166E}" presName="spaceRect" presStyleCnt="0"/>
      <dgm:spPr/>
    </dgm:pt>
    <dgm:pt modelId="{946667F0-1E64-4152-87B0-ABC245FB188D}" type="pres">
      <dgm:prSet presAssocID="{D82AB293-437F-4756-A06E-51165BE3166E}" presName="parTx" presStyleLbl="revTx" presStyleIdx="2" presStyleCnt="5">
        <dgm:presLayoutVars>
          <dgm:chMax val="0"/>
          <dgm:chPref val="0"/>
        </dgm:presLayoutVars>
      </dgm:prSet>
      <dgm:spPr/>
    </dgm:pt>
    <dgm:pt modelId="{D7B49F01-DF9B-4789-B3C7-AB82EB199DB3}" type="pres">
      <dgm:prSet presAssocID="{D4015CD6-941D-4D93-9F64-0D08E0681D8D}" presName="sibTrans" presStyleCnt="0"/>
      <dgm:spPr/>
    </dgm:pt>
    <dgm:pt modelId="{36FA95B2-B3C9-4A13-BEF9-63701240BF67}" type="pres">
      <dgm:prSet presAssocID="{E3D02EE4-0A76-48C4-A4B1-3A32B40592D0}" presName="compNode" presStyleCnt="0"/>
      <dgm:spPr/>
    </dgm:pt>
    <dgm:pt modelId="{CBF15F39-9187-4EC6-8B1C-09032E15B0B6}" type="pres">
      <dgm:prSet presAssocID="{E3D02EE4-0A76-48C4-A4B1-3A32B40592D0}" presName="bgRect" presStyleLbl="bgShp" presStyleIdx="3" presStyleCnt="5"/>
      <dgm:spPr/>
    </dgm:pt>
    <dgm:pt modelId="{8273FE4B-B11A-485D-9F46-51A6E0FFBAD2}" type="pres">
      <dgm:prSet presAssocID="{E3D02EE4-0A76-48C4-A4B1-3A32B40592D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rning"/>
        </a:ext>
      </dgm:extLst>
    </dgm:pt>
    <dgm:pt modelId="{B2FAA642-E287-41BF-AE0A-7192627DC227}" type="pres">
      <dgm:prSet presAssocID="{E3D02EE4-0A76-48C4-A4B1-3A32B40592D0}" presName="spaceRect" presStyleCnt="0"/>
      <dgm:spPr/>
    </dgm:pt>
    <dgm:pt modelId="{CFB25C30-5FEB-40FE-BBA5-AD5039EA8399}" type="pres">
      <dgm:prSet presAssocID="{E3D02EE4-0A76-48C4-A4B1-3A32B40592D0}" presName="parTx" presStyleLbl="revTx" presStyleIdx="3" presStyleCnt="5">
        <dgm:presLayoutVars>
          <dgm:chMax val="0"/>
          <dgm:chPref val="0"/>
        </dgm:presLayoutVars>
      </dgm:prSet>
      <dgm:spPr/>
    </dgm:pt>
    <dgm:pt modelId="{3991BE22-44EE-438B-8D9C-0A28CB2A9142}" type="pres">
      <dgm:prSet presAssocID="{740C5475-5537-4FD3-BEAE-437F1CE324B4}" presName="sibTrans" presStyleCnt="0"/>
      <dgm:spPr/>
    </dgm:pt>
    <dgm:pt modelId="{7FE3D9CB-3B92-4B12-B460-DB7116F09740}" type="pres">
      <dgm:prSet presAssocID="{99C41C0E-0E09-47DF-AAEC-5B73AABF0A78}" presName="compNode" presStyleCnt="0"/>
      <dgm:spPr/>
    </dgm:pt>
    <dgm:pt modelId="{F61B9379-EA5C-477D-9CD7-2DD6069B4702}" type="pres">
      <dgm:prSet presAssocID="{99C41C0E-0E09-47DF-AAEC-5B73AABF0A78}" presName="bgRect" presStyleLbl="bgShp" presStyleIdx="4" presStyleCnt="5"/>
      <dgm:spPr/>
    </dgm:pt>
    <dgm:pt modelId="{0D3B6DAB-3CA6-4362-BF4A-B4AAD455D338}" type="pres">
      <dgm:prSet presAssocID="{99C41C0E-0E09-47DF-AAEC-5B73AABF0A7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esentation with Checklist"/>
        </a:ext>
      </dgm:extLst>
    </dgm:pt>
    <dgm:pt modelId="{9593F280-9A07-4783-B5F1-175FE9FA2582}" type="pres">
      <dgm:prSet presAssocID="{99C41C0E-0E09-47DF-AAEC-5B73AABF0A78}" presName="spaceRect" presStyleCnt="0"/>
      <dgm:spPr/>
    </dgm:pt>
    <dgm:pt modelId="{50E9F6BD-E3D7-41C2-B2D6-1DD38F1640C6}" type="pres">
      <dgm:prSet presAssocID="{99C41C0E-0E09-47DF-AAEC-5B73AABF0A78}" presName="parTx" presStyleLbl="revTx" presStyleIdx="4" presStyleCnt="5">
        <dgm:presLayoutVars>
          <dgm:chMax val="0"/>
          <dgm:chPref val="0"/>
        </dgm:presLayoutVars>
      </dgm:prSet>
      <dgm:spPr/>
    </dgm:pt>
  </dgm:ptLst>
  <dgm:cxnLst>
    <dgm:cxn modelId="{68525B04-90A6-4C2D-B25F-11273EAA5D0B}" type="presOf" srcId="{D82AB293-437F-4756-A06E-51165BE3166E}" destId="{946667F0-1E64-4152-87B0-ABC245FB188D}" srcOrd="0" destOrd="0" presId="urn:microsoft.com/office/officeart/2018/2/layout/IconVerticalSolidList"/>
    <dgm:cxn modelId="{DFBC4B0E-1846-4A25-A9C5-16EB9BF1320E}" type="presOf" srcId="{99C41C0E-0E09-47DF-AAEC-5B73AABF0A78}" destId="{50E9F6BD-E3D7-41C2-B2D6-1DD38F1640C6}" srcOrd="0" destOrd="0" presId="urn:microsoft.com/office/officeart/2018/2/layout/IconVerticalSolidList"/>
    <dgm:cxn modelId="{097B6F12-D9E4-4C9B-A9AA-0A309A9280D7}" srcId="{98217BBA-985C-42EA-BE14-854E749F6298}" destId="{0DEB346B-C746-4525-9712-464192ED5B06}" srcOrd="1" destOrd="0" parTransId="{08E3AAC0-88C4-4729-B860-F6293BD3111D}" sibTransId="{D617A0E4-9EEE-4E6F-A44D-F9B491EA87A0}"/>
    <dgm:cxn modelId="{10BBE61D-F36F-470D-A2E7-51F044A7179D}" type="presOf" srcId="{0DEB346B-C746-4525-9712-464192ED5B06}" destId="{2355D8D4-D696-40D1-92BE-3E2CBF0F8B3A}" srcOrd="0" destOrd="0" presId="urn:microsoft.com/office/officeart/2018/2/layout/IconVerticalSolidList"/>
    <dgm:cxn modelId="{F452326C-BC31-4BC6-A331-B6853DC6FCBD}" srcId="{98217BBA-985C-42EA-BE14-854E749F6298}" destId="{D82AB293-437F-4756-A06E-51165BE3166E}" srcOrd="2" destOrd="0" parTransId="{E55B7B2B-010E-4182-AE71-2AE96480DADD}" sibTransId="{D4015CD6-941D-4D93-9F64-0D08E0681D8D}"/>
    <dgm:cxn modelId="{F4655D52-0D5C-4BAD-AD9F-2AE258685E58}" srcId="{98217BBA-985C-42EA-BE14-854E749F6298}" destId="{99C41C0E-0E09-47DF-AAEC-5B73AABF0A78}" srcOrd="4" destOrd="0" parTransId="{DB422B60-EC31-4C5D-8AB8-70C2759944AA}" sibTransId="{DE04E046-630B-4110-8C1A-FC386FDF36FB}"/>
    <dgm:cxn modelId="{63B230AA-F123-4C3B-AE95-C506943D0300}" srcId="{98217BBA-985C-42EA-BE14-854E749F6298}" destId="{E3D02EE4-0A76-48C4-A4B1-3A32B40592D0}" srcOrd="3" destOrd="0" parTransId="{50912420-8E96-4898-ABC8-84961B5B929A}" sibTransId="{740C5475-5537-4FD3-BEAE-437F1CE324B4}"/>
    <dgm:cxn modelId="{2C99CECB-D093-4191-BD3D-B939936767DA}" type="presOf" srcId="{98217BBA-985C-42EA-BE14-854E749F6298}" destId="{3A0FDE50-56A6-4DCD-AFEF-4001E0C391F6}" srcOrd="0" destOrd="0" presId="urn:microsoft.com/office/officeart/2018/2/layout/IconVerticalSolidList"/>
    <dgm:cxn modelId="{129254EC-0A2F-4568-9EEA-B505FE9D1D45}" type="presOf" srcId="{E3D02EE4-0A76-48C4-A4B1-3A32B40592D0}" destId="{CFB25C30-5FEB-40FE-BBA5-AD5039EA8399}" srcOrd="0" destOrd="0" presId="urn:microsoft.com/office/officeart/2018/2/layout/IconVerticalSolidList"/>
    <dgm:cxn modelId="{CE3D2DEE-B5C3-42B4-B976-C9A1FEC22C2B}" srcId="{98217BBA-985C-42EA-BE14-854E749F6298}" destId="{AFB8A38D-5A29-4FDF-8152-B623DFA26CE4}" srcOrd="0" destOrd="0" parTransId="{8ED18888-108A-4E19-9149-8F9167BB90E5}" sibTransId="{EB0A3297-A75E-4D1D-9CE6-9956F9EF20DA}"/>
    <dgm:cxn modelId="{E2E0ADF7-9D61-4E70-A299-0D926653D7B4}" type="presOf" srcId="{AFB8A38D-5A29-4FDF-8152-B623DFA26CE4}" destId="{E8F6FF03-7BB5-422F-8315-14B2E71D9EAF}" srcOrd="0" destOrd="0" presId="urn:microsoft.com/office/officeart/2018/2/layout/IconVerticalSolidList"/>
    <dgm:cxn modelId="{51CE4241-A5FF-43F6-8784-A97C2629CA7A}" type="presParOf" srcId="{3A0FDE50-56A6-4DCD-AFEF-4001E0C391F6}" destId="{00D89362-F7DD-4DB5-830B-6952ED5C9FBD}" srcOrd="0" destOrd="0" presId="urn:microsoft.com/office/officeart/2018/2/layout/IconVerticalSolidList"/>
    <dgm:cxn modelId="{0FF264D5-C3C9-4911-93A5-84CEE50CC0CA}" type="presParOf" srcId="{00D89362-F7DD-4DB5-830B-6952ED5C9FBD}" destId="{2AB0033C-26C6-4EED-A694-FF06B663389A}" srcOrd="0" destOrd="0" presId="urn:microsoft.com/office/officeart/2018/2/layout/IconVerticalSolidList"/>
    <dgm:cxn modelId="{6A6E0E18-102D-41B4-AEEB-4E965C68730F}" type="presParOf" srcId="{00D89362-F7DD-4DB5-830B-6952ED5C9FBD}" destId="{B248CA74-7714-4CA0-8A66-EEC8C6EABC69}" srcOrd="1" destOrd="0" presId="urn:microsoft.com/office/officeart/2018/2/layout/IconVerticalSolidList"/>
    <dgm:cxn modelId="{A0DFA25F-FDBD-453F-81FC-492882ABBFA0}" type="presParOf" srcId="{00D89362-F7DD-4DB5-830B-6952ED5C9FBD}" destId="{FDE44CAE-5030-4C0C-8C74-0E876E11B1E7}" srcOrd="2" destOrd="0" presId="urn:microsoft.com/office/officeart/2018/2/layout/IconVerticalSolidList"/>
    <dgm:cxn modelId="{FD74B3D1-E038-49B7-BE3F-814ED2DA13CE}" type="presParOf" srcId="{00D89362-F7DD-4DB5-830B-6952ED5C9FBD}" destId="{E8F6FF03-7BB5-422F-8315-14B2E71D9EAF}" srcOrd="3" destOrd="0" presId="urn:microsoft.com/office/officeart/2018/2/layout/IconVerticalSolidList"/>
    <dgm:cxn modelId="{4570B2EA-F97A-418B-B4E1-0985DAD5CF3A}" type="presParOf" srcId="{3A0FDE50-56A6-4DCD-AFEF-4001E0C391F6}" destId="{952E85EA-CC10-4DC0-ABD6-EF0CE6691DE7}" srcOrd="1" destOrd="0" presId="urn:microsoft.com/office/officeart/2018/2/layout/IconVerticalSolidList"/>
    <dgm:cxn modelId="{0D4AEC99-B5EA-4BF8-97E4-BD695F8B1448}" type="presParOf" srcId="{3A0FDE50-56A6-4DCD-AFEF-4001E0C391F6}" destId="{77C37199-2735-4E98-8787-9D2E98F291A6}" srcOrd="2" destOrd="0" presId="urn:microsoft.com/office/officeart/2018/2/layout/IconVerticalSolidList"/>
    <dgm:cxn modelId="{0BA075D7-64E2-4BC0-A214-DE92A33980B0}" type="presParOf" srcId="{77C37199-2735-4E98-8787-9D2E98F291A6}" destId="{E5327039-60DF-4FAF-A651-8960F0993E08}" srcOrd="0" destOrd="0" presId="urn:microsoft.com/office/officeart/2018/2/layout/IconVerticalSolidList"/>
    <dgm:cxn modelId="{BCD7D1BB-B3BC-4C62-A070-C9F603263DE7}" type="presParOf" srcId="{77C37199-2735-4E98-8787-9D2E98F291A6}" destId="{A3AFC113-C8F5-4986-8316-D621252C0408}" srcOrd="1" destOrd="0" presId="urn:microsoft.com/office/officeart/2018/2/layout/IconVerticalSolidList"/>
    <dgm:cxn modelId="{D0831998-EDE8-4B6F-BD8A-7611B74EE86B}" type="presParOf" srcId="{77C37199-2735-4E98-8787-9D2E98F291A6}" destId="{A0DBE18C-B1BF-4120-B5EF-6502B315459C}" srcOrd="2" destOrd="0" presId="urn:microsoft.com/office/officeart/2018/2/layout/IconVerticalSolidList"/>
    <dgm:cxn modelId="{D0C37C90-FA90-4795-A674-38747142F858}" type="presParOf" srcId="{77C37199-2735-4E98-8787-9D2E98F291A6}" destId="{2355D8D4-D696-40D1-92BE-3E2CBF0F8B3A}" srcOrd="3" destOrd="0" presId="urn:microsoft.com/office/officeart/2018/2/layout/IconVerticalSolidList"/>
    <dgm:cxn modelId="{92797116-D9D8-4C9C-A6E5-4BA8DC672582}" type="presParOf" srcId="{3A0FDE50-56A6-4DCD-AFEF-4001E0C391F6}" destId="{41F3FC75-5040-40C0-88D1-F91E5B6636C5}" srcOrd="3" destOrd="0" presId="urn:microsoft.com/office/officeart/2018/2/layout/IconVerticalSolidList"/>
    <dgm:cxn modelId="{067BA918-AA9D-40B2-A1DD-F84EEF39197C}" type="presParOf" srcId="{3A0FDE50-56A6-4DCD-AFEF-4001E0C391F6}" destId="{F9C08B4B-0E18-4558-89BB-0A5CC1E83CA7}" srcOrd="4" destOrd="0" presId="urn:microsoft.com/office/officeart/2018/2/layout/IconVerticalSolidList"/>
    <dgm:cxn modelId="{E9B7CCFB-1F52-45F7-AE00-4C244047F12F}" type="presParOf" srcId="{F9C08B4B-0E18-4558-89BB-0A5CC1E83CA7}" destId="{B2C0F982-91B0-4D86-B2D2-DD38F5F0FCBB}" srcOrd="0" destOrd="0" presId="urn:microsoft.com/office/officeart/2018/2/layout/IconVerticalSolidList"/>
    <dgm:cxn modelId="{072A3F93-20B7-48A5-8C24-5B60D8FB33E6}" type="presParOf" srcId="{F9C08B4B-0E18-4558-89BB-0A5CC1E83CA7}" destId="{687232A8-9D59-4BF7-8157-0DEF7B819EA0}" srcOrd="1" destOrd="0" presId="urn:microsoft.com/office/officeart/2018/2/layout/IconVerticalSolidList"/>
    <dgm:cxn modelId="{B060FC86-B218-4196-A647-A83B17F723FC}" type="presParOf" srcId="{F9C08B4B-0E18-4558-89BB-0A5CC1E83CA7}" destId="{19C011B2-BAB1-4473-BEE6-0EA5947644EB}" srcOrd="2" destOrd="0" presId="urn:microsoft.com/office/officeart/2018/2/layout/IconVerticalSolidList"/>
    <dgm:cxn modelId="{3AD5257E-5B62-4700-99D1-25A6846D75EB}" type="presParOf" srcId="{F9C08B4B-0E18-4558-89BB-0A5CC1E83CA7}" destId="{946667F0-1E64-4152-87B0-ABC245FB188D}" srcOrd="3" destOrd="0" presId="urn:microsoft.com/office/officeart/2018/2/layout/IconVerticalSolidList"/>
    <dgm:cxn modelId="{4AD90C66-11B9-4C53-8E6F-BF66B88CA503}" type="presParOf" srcId="{3A0FDE50-56A6-4DCD-AFEF-4001E0C391F6}" destId="{D7B49F01-DF9B-4789-B3C7-AB82EB199DB3}" srcOrd="5" destOrd="0" presId="urn:microsoft.com/office/officeart/2018/2/layout/IconVerticalSolidList"/>
    <dgm:cxn modelId="{90B2DF68-AEF1-4C1C-94AB-059B85254797}" type="presParOf" srcId="{3A0FDE50-56A6-4DCD-AFEF-4001E0C391F6}" destId="{36FA95B2-B3C9-4A13-BEF9-63701240BF67}" srcOrd="6" destOrd="0" presId="urn:microsoft.com/office/officeart/2018/2/layout/IconVerticalSolidList"/>
    <dgm:cxn modelId="{746A6360-5E1A-4E80-B8E1-4A08AB704A63}" type="presParOf" srcId="{36FA95B2-B3C9-4A13-BEF9-63701240BF67}" destId="{CBF15F39-9187-4EC6-8B1C-09032E15B0B6}" srcOrd="0" destOrd="0" presId="urn:microsoft.com/office/officeart/2018/2/layout/IconVerticalSolidList"/>
    <dgm:cxn modelId="{94B9456B-C4C1-4443-96E5-78CB00E92B3A}" type="presParOf" srcId="{36FA95B2-B3C9-4A13-BEF9-63701240BF67}" destId="{8273FE4B-B11A-485D-9F46-51A6E0FFBAD2}" srcOrd="1" destOrd="0" presId="urn:microsoft.com/office/officeart/2018/2/layout/IconVerticalSolidList"/>
    <dgm:cxn modelId="{F119406D-85E3-4576-B47A-FB4ED341C998}" type="presParOf" srcId="{36FA95B2-B3C9-4A13-BEF9-63701240BF67}" destId="{B2FAA642-E287-41BF-AE0A-7192627DC227}" srcOrd="2" destOrd="0" presId="urn:microsoft.com/office/officeart/2018/2/layout/IconVerticalSolidList"/>
    <dgm:cxn modelId="{DA621806-3069-469A-BDFD-74C880F1045B}" type="presParOf" srcId="{36FA95B2-B3C9-4A13-BEF9-63701240BF67}" destId="{CFB25C30-5FEB-40FE-BBA5-AD5039EA8399}" srcOrd="3" destOrd="0" presId="urn:microsoft.com/office/officeart/2018/2/layout/IconVerticalSolidList"/>
    <dgm:cxn modelId="{034D90AA-E04B-4413-94A3-1F6C3F0D7872}" type="presParOf" srcId="{3A0FDE50-56A6-4DCD-AFEF-4001E0C391F6}" destId="{3991BE22-44EE-438B-8D9C-0A28CB2A9142}" srcOrd="7" destOrd="0" presId="urn:microsoft.com/office/officeart/2018/2/layout/IconVerticalSolidList"/>
    <dgm:cxn modelId="{225D634A-80F8-4090-B40C-D287AA467CC9}" type="presParOf" srcId="{3A0FDE50-56A6-4DCD-AFEF-4001E0C391F6}" destId="{7FE3D9CB-3B92-4B12-B460-DB7116F09740}" srcOrd="8" destOrd="0" presId="urn:microsoft.com/office/officeart/2018/2/layout/IconVerticalSolidList"/>
    <dgm:cxn modelId="{B537262D-3A34-43F6-AC23-A01E31D04D4E}" type="presParOf" srcId="{7FE3D9CB-3B92-4B12-B460-DB7116F09740}" destId="{F61B9379-EA5C-477D-9CD7-2DD6069B4702}" srcOrd="0" destOrd="0" presId="urn:microsoft.com/office/officeart/2018/2/layout/IconVerticalSolidList"/>
    <dgm:cxn modelId="{77EBE076-F77B-4526-8702-9824AEA0B598}" type="presParOf" srcId="{7FE3D9CB-3B92-4B12-B460-DB7116F09740}" destId="{0D3B6DAB-3CA6-4362-BF4A-B4AAD455D338}" srcOrd="1" destOrd="0" presId="urn:microsoft.com/office/officeart/2018/2/layout/IconVerticalSolidList"/>
    <dgm:cxn modelId="{A2D25CFE-E31F-479B-8875-16053837B50B}" type="presParOf" srcId="{7FE3D9CB-3B92-4B12-B460-DB7116F09740}" destId="{9593F280-9A07-4783-B5F1-175FE9FA2582}" srcOrd="2" destOrd="0" presId="urn:microsoft.com/office/officeart/2018/2/layout/IconVerticalSolidList"/>
    <dgm:cxn modelId="{9C643948-D1A7-4809-ADEB-7F00908EDC3E}" type="presParOf" srcId="{7FE3D9CB-3B92-4B12-B460-DB7116F09740}" destId="{50E9F6BD-E3D7-41C2-B2D6-1DD38F1640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7F3678-BF5E-4099-B8F5-34374EF5EEE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B643058-C70B-468F-AEBB-AE2FA03D2D0C}">
      <dgm:prSet/>
      <dgm:spPr/>
      <dgm:t>
        <a:bodyPr/>
        <a:lstStyle/>
        <a:p>
          <a:r>
            <a:rPr lang="en-US"/>
            <a:t>1. Planning and Requirements Gathering</a:t>
          </a:r>
        </a:p>
      </dgm:t>
    </dgm:pt>
    <dgm:pt modelId="{770C0A5E-CE6A-4165-BA40-5DA0C943FABE}" type="parTrans" cxnId="{100A9C29-6473-4551-96C6-B3D2531E95C2}">
      <dgm:prSet/>
      <dgm:spPr/>
      <dgm:t>
        <a:bodyPr/>
        <a:lstStyle/>
        <a:p>
          <a:endParaRPr lang="en-US"/>
        </a:p>
      </dgm:t>
    </dgm:pt>
    <dgm:pt modelId="{8C2BCC07-2388-44D8-96E7-169E52794A12}" type="sibTrans" cxnId="{100A9C29-6473-4551-96C6-B3D2531E95C2}">
      <dgm:prSet/>
      <dgm:spPr/>
      <dgm:t>
        <a:bodyPr/>
        <a:lstStyle/>
        <a:p>
          <a:endParaRPr lang="en-US"/>
        </a:p>
      </dgm:t>
    </dgm:pt>
    <dgm:pt modelId="{4E81D77F-B6D8-41C5-B452-8B7AFD73A0C7}">
      <dgm:prSet/>
      <dgm:spPr/>
      <dgm:t>
        <a:bodyPr/>
        <a:lstStyle/>
        <a:p>
          <a:r>
            <a:rPr lang="en-US"/>
            <a:t>Identified the goals and objectives for the chatbot implementation, as well as the specific use cases and functionalities it should support.</a:t>
          </a:r>
        </a:p>
      </dgm:t>
    </dgm:pt>
    <dgm:pt modelId="{61387E45-C3F6-421D-9FDC-4F73A031C6B3}" type="parTrans" cxnId="{7978A4DC-017C-4310-B44C-B1181990709B}">
      <dgm:prSet/>
      <dgm:spPr/>
      <dgm:t>
        <a:bodyPr/>
        <a:lstStyle/>
        <a:p>
          <a:endParaRPr lang="en-US"/>
        </a:p>
      </dgm:t>
    </dgm:pt>
    <dgm:pt modelId="{B0B15B6E-BB3C-4940-9AF4-29DE33B16834}" type="sibTrans" cxnId="{7978A4DC-017C-4310-B44C-B1181990709B}">
      <dgm:prSet/>
      <dgm:spPr/>
      <dgm:t>
        <a:bodyPr/>
        <a:lstStyle/>
        <a:p>
          <a:endParaRPr lang="en-US"/>
        </a:p>
      </dgm:t>
    </dgm:pt>
    <dgm:pt modelId="{AC50C2B1-4676-41C7-8C08-3970126D2678}">
      <dgm:prSet/>
      <dgm:spPr/>
      <dgm:t>
        <a:bodyPr/>
        <a:lstStyle/>
        <a:p>
          <a:r>
            <a:rPr lang="en-US"/>
            <a:t>2. Data Collection and Preprocessing</a:t>
          </a:r>
        </a:p>
      </dgm:t>
    </dgm:pt>
    <dgm:pt modelId="{9F4D0A1B-818B-4A4F-BF3F-EF077C0B9C57}" type="parTrans" cxnId="{27D6AC3F-C1E7-49DF-83FA-0569E5441030}">
      <dgm:prSet/>
      <dgm:spPr/>
      <dgm:t>
        <a:bodyPr/>
        <a:lstStyle/>
        <a:p>
          <a:endParaRPr lang="en-US"/>
        </a:p>
      </dgm:t>
    </dgm:pt>
    <dgm:pt modelId="{0DA8CD93-143B-4C82-88D3-028FA62D892A}" type="sibTrans" cxnId="{27D6AC3F-C1E7-49DF-83FA-0569E5441030}">
      <dgm:prSet/>
      <dgm:spPr/>
      <dgm:t>
        <a:bodyPr/>
        <a:lstStyle/>
        <a:p>
          <a:endParaRPr lang="en-US"/>
        </a:p>
      </dgm:t>
    </dgm:pt>
    <dgm:pt modelId="{293427F8-A48C-48A8-8991-92A8E224BDE2}">
      <dgm:prSet/>
      <dgm:spPr/>
      <dgm:t>
        <a:bodyPr/>
        <a:lstStyle/>
        <a:p>
          <a:r>
            <a:rPr lang="en-US"/>
            <a:t>Collected and preprocessed a large dataset of student queries, responses, and relevant information to train the chatbot model.</a:t>
          </a:r>
        </a:p>
      </dgm:t>
    </dgm:pt>
    <dgm:pt modelId="{DE9804E2-E661-4A79-8EC3-3C83240B1CBB}" type="parTrans" cxnId="{EA4AC019-6409-48C1-8F33-362CA4E81E50}">
      <dgm:prSet/>
      <dgm:spPr/>
      <dgm:t>
        <a:bodyPr/>
        <a:lstStyle/>
        <a:p>
          <a:endParaRPr lang="en-US"/>
        </a:p>
      </dgm:t>
    </dgm:pt>
    <dgm:pt modelId="{7E732C72-CB5F-444D-8BE3-9F9D3BD9AE84}" type="sibTrans" cxnId="{EA4AC019-6409-48C1-8F33-362CA4E81E50}">
      <dgm:prSet/>
      <dgm:spPr/>
      <dgm:t>
        <a:bodyPr/>
        <a:lstStyle/>
        <a:p>
          <a:endParaRPr lang="en-US"/>
        </a:p>
      </dgm:t>
    </dgm:pt>
    <dgm:pt modelId="{A4580FFC-65D8-401F-BFE7-A5F0DE127D4F}">
      <dgm:prSet/>
      <dgm:spPr/>
      <dgm:t>
        <a:bodyPr/>
        <a:lstStyle/>
        <a:p>
          <a:r>
            <a:rPr lang="en-US"/>
            <a:t>3. Model Selection and Training</a:t>
          </a:r>
        </a:p>
      </dgm:t>
    </dgm:pt>
    <dgm:pt modelId="{152C9538-3327-4287-B0F6-A50C90AC5F9D}" type="parTrans" cxnId="{3A6A9F76-DCBF-4865-ADAC-64E84551ACAF}">
      <dgm:prSet/>
      <dgm:spPr/>
      <dgm:t>
        <a:bodyPr/>
        <a:lstStyle/>
        <a:p>
          <a:endParaRPr lang="en-US"/>
        </a:p>
      </dgm:t>
    </dgm:pt>
    <dgm:pt modelId="{9289B3AC-B5E9-4409-9A63-95A78DD58449}" type="sibTrans" cxnId="{3A6A9F76-DCBF-4865-ADAC-64E84551ACAF}">
      <dgm:prSet/>
      <dgm:spPr/>
      <dgm:t>
        <a:bodyPr/>
        <a:lstStyle/>
        <a:p>
          <a:endParaRPr lang="en-US"/>
        </a:p>
      </dgm:t>
    </dgm:pt>
    <dgm:pt modelId="{166509FE-31E6-4A5F-8F6E-4430BA21DAE6}">
      <dgm:prSet/>
      <dgm:spPr/>
      <dgm:t>
        <a:bodyPr/>
        <a:lstStyle/>
        <a:p>
          <a:r>
            <a:rPr lang="en-US"/>
            <a:t>Selected the LLAMA 2 model from Hugging Face as the base model for the chatbot and trained it on the preprocessed dataset.</a:t>
          </a:r>
        </a:p>
      </dgm:t>
    </dgm:pt>
    <dgm:pt modelId="{53DBF6FB-FEA6-489D-ADA8-3A8B46FCF69B}" type="parTrans" cxnId="{D404AF6D-0E70-48C4-A35B-048C86C7ED8F}">
      <dgm:prSet/>
      <dgm:spPr/>
      <dgm:t>
        <a:bodyPr/>
        <a:lstStyle/>
        <a:p>
          <a:endParaRPr lang="en-US"/>
        </a:p>
      </dgm:t>
    </dgm:pt>
    <dgm:pt modelId="{8CB15EFD-5D80-40C7-8451-3CC592D0E24E}" type="sibTrans" cxnId="{D404AF6D-0E70-48C4-A35B-048C86C7ED8F}">
      <dgm:prSet/>
      <dgm:spPr/>
      <dgm:t>
        <a:bodyPr/>
        <a:lstStyle/>
        <a:p>
          <a:endParaRPr lang="en-US"/>
        </a:p>
      </dgm:t>
    </dgm:pt>
    <dgm:pt modelId="{33F91282-826F-45F3-B8C0-56FA3231E639}">
      <dgm:prSet/>
      <dgm:spPr/>
      <dgm:t>
        <a:bodyPr/>
        <a:lstStyle/>
        <a:p>
          <a:r>
            <a:rPr lang="en-US"/>
            <a:t>4. Integration with College Systems</a:t>
          </a:r>
        </a:p>
      </dgm:t>
    </dgm:pt>
    <dgm:pt modelId="{5804DC7D-3E35-4B3A-BFD6-C544A87156D1}" type="parTrans" cxnId="{A1B53BB7-3B5D-4012-B3D2-896068B1B2EF}">
      <dgm:prSet/>
      <dgm:spPr/>
      <dgm:t>
        <a:bodyPr/>
        <a:lstStyle/>
        <a:p>
          <a:endParaRPr lang="en-US"/>
        </a:p>
      </dgm:t>
    </dgm:pt>
    <dgm:pt modelId="{4C91CA4C-3E4F-4BE1-8C16-9B126C06D020}" type="sibTrans" cxnId="{A1B53BB7-3B5D-4012-B3D2-896068B1B2EF}">
      <dgm:prSet/>
      <dgm:spPr/>
      <dgm:t>
        <a:bodyPr/>
        <a:lstStyle/>
        <a:p>
          <a:endParaRPr lang="en-US"/>
        </a:p>
      </dgm:t>
    </dgm:pt>
    <dgm:pt modelId="{31AFDC56-1B73-4C27-B86D-55B37FF14D29}">
      <dgm:prSet/>
      <dgm:spPr/>
      <dgm:t>
        <a:bodyPr/>
        <a:lstStyle/>
        <a:p>
          <a:r>
            <a:rPr lang="en-US"/>
            <a:t>Integrated the chatbot with existing college systems and databases to access relevant student information and provide personalized responses.</a:t>
          </a:r>
        </a:p>
      </dgm:t>
    </dgm:pt>
    <dgm:pt modelId="{DBF60C06-9BB2-4160-BFCC-8F58A35698FA}" type="parTrans" cxnId="{B8ECBA7F-A6A2-4474-AEF2-F278FDE9526F}">
      <dgm:prSet/>
      <dgm:spPr/>
      <dgm:t>
        <a:bodyPr/>
        <a:lstStyle/>
        <a:p>
          <a:endParaRPr lang="en-US"/>
        </a:p>
      </dgm:t>
    </dgm:pt>
    <dgm:pt modelId="{BEEFA989-B6E0-4929-89F9-A780397811E0}" type="sibTrans" cxnId="{B8ECBA7F-A6A2-4474-AEF2-F278FDE9526F}">
      <dgm:prSet/>
      <dgm:spPr/>
      <dgm:t>
        <a:bodyPr/>
        <a:lstStyle/>
        <a:p>
          <a:endParaRPr lang="en-US"/>
        </a:p>
      </dgm:t>
    </dgm:pt>
    <dgm:pt modelId="{285B7B8D-0D75-4D5B-B89F-5D98E97228B3}">
      <dgm:prSet/>
      <dgm:spPr/>
      <dgm:t>
        <a:bodyPr/>
        <a:lstStyle/>
        <a:p>
          <a:r>
            <a:rPr lang="en-IN"/>
            <a:t>5. Testing and Evaluation</a:t>
          </a:r>
          <a:endParaRPr lang="en-US"/>
        </a:p>
      </dgm:t>
    </dgm:pt>
    <dgm:pt modelId="{316C4F53-2FDB-493D-A6C1-F594B6871D3A}" type="parTrans" cxnId="{8EF1F836-022D-4FAF-A770-321D3EC18554}">
      <dgm:prSet/>
      <dgm:spPr/>
      <dgm:t>
        <a:bodyPr/>
        <a:lstStyle/>
        <a:p>
          <a:endParaRPr lang="en-US"/>
        </a:p>
      </dgm:t>
    </dgm:pt>
    <dgm:pt modelId="{4622098D-0C92-4385-9CBC-ADDDE0C1BA27}" type="sibTrans" cxnId="{8EF1F836-022D-4FAF-A770-321D3EC18554}">
      <dgm:prSet/>
      <dgm:spPr/>
      <dgm:t>
        <a:bodyPr/>
        <a:lstStyle/>
        <a:p>
          <a:endParaRPr lang="en-US"/>
        </a:p>
      </dgm:t>
    </dgm:pt>
    <dgm:pt modelId="{74695EE2-68FE-4D6E-AC5D-B98352DE7535}">
      <dgm:prSet/>
      <dgm:spPr/>
      <dgm:t>
        <a:bodyPr/>
        <a:lstStyle/>
        <a:p>
          <a:r>
            <a:rPr lang="en-US"/>
            <a:t>Conducted extensive testing and evaluation of the chatbot's performance, including accuracy, response time, and user satisfaction.</a:t>
          </a:r>
        </a:p>
      </dgm:t>
    </dgm:pt>
    <dgm:pt modelId="{96485488-3118-477A-9CC6-80CC452D1849}" type="parTrans" cxnId="{1D40DD18-D365-420D-A7B0-A77BFDF9430A}">
      <dgm:prSet/>
      <dgm:spPr/>
      <dgm:t>
        <a:bodyPr/>
        <a:lstStyle/>
        <a:p>
          <a:endParaRPr lang="en-US"/>
        </a:p>
      </dgm:t>
    </dgm:pt>
    <dgm:pt modelId="{EC83A242-BF94-4308-875F-86C57EEDA47D}" type="sibTrans" cxnId="{1D40DD18-D365-420D-A7B0-A77BFDF9430A}">
      <dgm:prSet/>
      <dgm:spPr/>
      <dgm:t>
        <a:bodyPr/>
        <a:lstStyle/>
        <a:p>
          <a:endParaRPr lang="en-US"/>
        </a:p>
      </dgm:t>
    </dgm:pt>
    <dgm:pt modelId="{0B540DBD-A63D-4C5C-BADB-AA23A468C32C}">
      <dgm:prSet/>
      <dgm:spPr/>
      <dgm:t>
        <a:bodyPr/>
        <a:lstStyle/>
        <a:p>
          <a:r>
            <a:rPr lang="en-US"/>
            <a:t>6. Deployment and User Training</a:t>
          </a:r>
        </a:p>
      </dgm:t>
    </dgm:pt>
    <dgm:pt modelId="{77F47082-97BF-4B7C-9A7F-57A8BEB9D665}" type="parTrans" cxnId="{D100BC5F-8154-4920-AC37-F2CC13D46B99}">
      <dgm:prSet/>
      <dgm:spPr/>
      <dgm:t>
        <a:bodyPr/>
        <a:lstStyle/>
        <a:p>
          <a:endParaRPr lang="en-US"/>
        </a:p>
      </dgm:t>
    </dgm:pt>
    <dgm:pt modelId="{060AD82F-9E39-44C7-B598-FE9EC6CB9594}" type="sibTrans" cxnId="{D100BC5F-8154-4920-AC37-F2CC13D46B99}">
      <dgm:prSet/>
      <dgm:spPr/>
      <dgm:t>
        <a:bodyPr/>
        <a:lstStyle/>
        <a:p>
          <a:endParaRPr lang="en-US"/>
        </a:p>
      </dgm:t>
    </dgm:pt>
    <dgm:pt modelId="{9E2DD2CF-EC10-4A7E-B2AE-822995ABE27C}">
      <dgm:prSet/>
      <dgm:spPr/>
      <dgm:t>
        <a:bodyPr/>
        <a:lstStyle/>
        <a:p>
          <a:r>
            <a:rPr lang="en-US"/>
            <a:t>Deployed the chatbot on the college website and other relevant platforms, and provided training to staff and students on how to interact with the chatbot.</a:t>
          </a:r>
        </a:p>
      </dgm:t>
    </dgm:pt>
    <dgm:pt modelId="{C9E93DC1-7357-4FB8-A9F4-E0E3F01ED254}" type="parTrans" cxnId="{31D4C8FE-4C0C-4A0A-97AD-A9C2A9AF8F22}">
      <dgm:prSet/>
      <dgm:spPr/>
      <dgm:t>
        <a:bodyPr/>
        <a:lstStyle/>
        <a:p>
          <a:endParaRPr lang="en-US"/>
        </a:p>
      </dgm:t>
    </dgm:pt>
    <dgm:pt modelId="{5BD29440-7F12-41FB-B101-6FB7F2563432}" type="sibTrans" cxnId="{31D4C8FE-4C0C-4A0A-97AD-A9C2A9AF8F22}">
      <dgm:prSet/>
      <dgm:spPr/>
      <dgm:t>
        <a:bodyPr/>
        <a:lstStyle/>
        <a:p>
          <a:endParaRPr lang="en-US"/>
        </a:p>
      </dgm:t>
    </dgm:pt>
    <dgm:pt modelId="{72E07699-12EB-4A65-8BD0-F033FDD890F1}">
      <dgm:prSet/>
      <dgm:spPr/>
      <dgm:t>
        <a:bodyPr/>
        <a:lstStyle/>
        <a:p>
          <a:r>
            <a:rPr lang="en-US"/>
            <a:t>7. Ongoing Maintenance and Updates</a:t>
          </a:r>
        </a:p>
      </dgm:t>
    </dgm:pt>
    <dgm:pt modelId="{8404440D-2C05-4333-8934-3366A784885A}" type="parTrans" cxnId="{B1F7216D-C568-4B5C-B85A-59609272278D}">
      <dgm:prSet/>
      <dgm:spPr/>
      <dgm:t>
        <a:bodyPr/>
        <a:lstStyle/>
        <a:p>
          <a:endParaRPr lang="en-US"/>
        </a:p>
      </dgm:t>
    </dgm:pt>
    <dgm:pt modelId="{3D20ED76-C686-4208-BE08-1A600FF40D81}" type="sibTrans" cxnId="{B1F7216D-C568-4B5C-B85A-59609272278D}">
      <dgm:prSet/>
      <dgm:spPr/>
      <dgm:t>
        <a:bodyPr/>
        <a:lstStyle/>
        <a:p>
          <a:endParaRPr lang="en-US"/>
        </a:p>
      </dgm:t>
    </dgm:pt>
    <dgm:pt modelId="{6C52AFC6-329B-4334-A6F7-0DF9D93F4854}">
      <dgm:prSet/>
      <dgm:spPr/>
      <dgm:t>
        <a:bodyPr/>
        <a:lstStyle/>
        <a:p>
          <a:r>
            <a:rPr lang="en-US"/>
            <a:t>Established a maintenance plan to regularly update and improve the chatbot based on user feedback and changing requirements.</a:t>
          </a:r>
        </a:p>
      </dgm:t>
    </dgm:pt>
    <dgm:pt modelId="{7DFBA335-31A8-45C8-A700-B1CEE4EC7714}" type="parTrans" cxnId="{21C295BE-B0A0-48E9-9A21-5074FC24C9E7}">
      <dgm:prSet/>
      <dgm:spPr/>
      <dgm:t>
        <a:bodyPr/>
        <a:lstStyle/>
        <a:p>
          <a:endParaRPr lang="en-US"/>
        </a:p>
      </dgm:t>
    </dgm:pt>
    <dgm:pt modelId="{1E20B13C-FF66-4CD4-B5E4-343F7A8AF2E3}" type="sibTrans" cxnId="{21C295BE-B0A0-48E9-9A21-5074FC24C9E7}">
      <dgm:prSet/>
      <dgm:spPr/>
      <dgm:t>
        <a:bodyPr/>
        <a:lstStyle/>
        <a:p>
          <a:endParaRPr lang="en-US"/>
        </a:p>
      </dgm:t>
    </dgm:pt>
    <dgm:pt modelId="{67DFD5E5-16DD-43FE-AFD9-7B0562ADB85F}" type="pres">
      <dgm:prSet presAssocID="{027F3678-BF5E-4099-B8F5-34374EF5EEE2}" presName="diagram" presStyleCnt="0">
        <dgm:presLayoutVars>
          <dgm:dir/>
          <dgm:resizeHandles val="exact"/>
        </dgm:presLayoutVars>
      </dgm:prSet>
      <dgm:spPr/>
    </dgm:pt>
    <dgm:pt modelId="{33430583-3EC7-48DF-8621-14CF802EA3F9}" type="pres">
      <dgm:prSet presAssocID="{4B643058-C70B-468F-AEBB-AE2FA03D2D0C}" presName="node" presStyleLbl="node1" presStyleIdx="0" presStyleCnt="14">
        <dgm:presLayoutVars>
          <dgm:bulletEnabled val="1"/>
        </dgm:presLayoutVars>
      </dgm:prSet>
      <dgm:spPr/>
    </dgm:pt>
    <dgm:pt modelId="{B0489719-9B38-4D3B-B989-93D60A39B526}" type="pres">
      <dgm:prSet presAssocID="{8C2BCC07-2388-44D8-96E7-169E52794A12}" presName="sibTrans" presStyleCnt="0"/>
      <dgm:spPr/>
    </dgm:pt>
    <dgm:pt modelId="{5A68AE5B-1561-4134-AEF1-A79417D7F8AB}" type="pres">
      <dgm:prSet presAssocID="{4E81D77F-B6D8-41C5-B452-8B7AFD73A0C7}" presName="node" presStyleLbl="node1" presStyleIdx="1" presStyleCnt="14">
        <dgm:presLayoutVars>
          <dgm:bulletEnabled val="1"/>
        </dgm:presLayoutVars>
      </dgm:prSet>
      <dgm:spPr/>
    </dgm:pt>
    <dgm:pt modelId="{DC164751-5291-4537-BC34-79487C759395}" type="pres">
      <dgm:prSet presAssocID="{B0B15B6E-BB3C-4940-9AF4-29DE33B16834}" presName="sibTrans" presStyleCnt="0"/>
      <dgm:spPr/>
    </dgm:pt>
    <dgm:pt modelId="{6EA07EA7-FDC9-48AB-8EE3-3AF0C624FA5E}" type="pres">
      <dgm:prSet presAssocID="{AC50C2B1-4676-41C7-8C08-3970126D2678}" presName="node" presStyleLbl="node1" presStyleIdx="2" presStyleCnt="14">
        <dgm:presLayoutVars>
          <dgm:bulletEnabled val="1"/>
        </dgm:presLayoutVars>
      </dgm:prSet>
      <dgm:spPr/>
    </dgm:pt>
    <dgm:pt modelId="{DB4A5B3C-702A-440E-AF62-C9AB6190064F}" type="pres">
      <dgm:prSet presAssocID="{0DA8CD93-143B-4C82-88D3-028FA62D892A}" presName="sibTrans" presStyleCnt="0"/>
      <dgm:spPr/>
    </dgm:pt>
    <dgm:pt modelId="{D375F1B9-786A-47BE-877E-F15D5BD41693}" type="pres">
      <dgm:prSet presAssocID="{293427F8-A48C-48A8-8991-92A8E224BDE2}" presName="node" presStyleLbl="node1" presStyleIdx="3" presStyleCnt="14">
        <dgm:presLayoutVars>
          <dgm:bulletEnabled val="1"/>
        </dgm:presLayoutVars>
      </dgm:prSet>
      <dgm:spPr/>
    </dgm:pt>
    <dgm:pt modelId="{52622446-2C24-4ECC-9485-EA315E2F20C8}" type="pres">
      <dgm:prSet presAssocID="{7E732C72-CB5F-444D-8BE3-9F9D3BD9AE84}" presName="sibTrans" presStyleCnt="0"/>
      <dgm:spPr/>
    </dgm:pt>
    <dgm:pt modelId="{8B3D9560-D2C7-407C-B844-13EEF1AF68FB}" type="pres">
      <dgm:prSet presAssocID="{A4580FFC-65D8-401F-BFE7-A5F0DE127D4F}" presName="node" presStyleLbl="node1" presStyleIdx="4" presStyleCnt="14">
        <dgm:presLayoutVars>
          <dgm:bulletEnabled val="1"/>
        </dgm:presLayoutVars>
      </dgm:prSet>
      <dgm:spPr/>
    </dgm:pt>
    <dgm:pt modelId="{33864479-730D-4A8A-A59C-14195BCE46DC}" type="pres">
      <dgm:prSet presAssocID="{9289B3AC-B5E9-4409-9A63-95A78DD58449}" presName="sibTrans" presStyleCnt="0"/>
      <dgm:spPr/>
    </dgm:pt>
    <dgm:pt modelId="{C66CC927-5585-42DF-9D3C-E7883252A4C4}" type="pres">
      <dgm:prSet presAssocID="{166509FE-31E6-4A5F-8F6E-4430BA21DAE6}" presName="node" presStyleLbl="node1" presStyleIdx="5" presStyleCnt="14">
        <dgm:presLayoutVars>
          <dgm:bulletEnabled val="1"/>
        </dgm:presLayoutVars>
      </dgm:prSet>
      <dgm:spPr/>
    </dgm:pt>
    <dgm:pt modelId="{719EA0C6-E44D-451F-9CCE-4B506D95FB64}" type="pres">
      <dgm:prSet presAssocID="{8CB15EFD-5D80-40C7-8451-3CC592D0E24E}" presName="sibTrans" presStyleCnt="0"/>
      <dgm:spPr/>
    </dgm:pt>
    <dgm:pt modelId="{E066A2AF-C3CD-4527-90E7-068EAD2E6113}" type="pres">
      <dgm:prSet presAssocID="{33F91282-826F-45F3-B8C0-56FA3231E639}" presName="node" presStyleLbl="node1" presStyleIdx="6" presStyleCnt="14">
        <dgm:presLayoutVars>
          <dgm:bulletEnabled val="1"/>
        </dgm:presLayoutVars>
      </dgm:prSet>
      <dgm:spPr/>
    </dgm:pt>
    <dgm:pt modelId="{380AA6D7-525D-4ACC-86B7-E1F80C490A8A}" type="pres">
      <dgm:prSet presAssocID="{4C91CA4C-3E4F-4BE1-8C16-9B126C06D020}" presName="sibTrans" presStyleCnt="0"/>
      <dgm:spPr/>
    </dgm:pt>
    <dgm:pt modelId="{EF84823B-1A01-42DB-B0EA-84C667E5C2F0}" type="pres">
      <dgm:prSet presAssocID="{31AFDC56-1B73-4C27-B86D-55B37FF14D29}" presName="node" presStyleLbl="node1" presStyleIdx="7" presStyleCnt="14">
        <dgm:presLayoutVars>
          <dgm:bulletEnabled val="1"/>
        </dgm:presLayoutVars>
      </dgm:prSet>
      <dgm:spPr/>
    </dgm:pt>
    <dgm:pt modelId="{EF6BC6B4-668D-48F0-A798-628C1618CB39}" type="pres">
      <dgm:prSet presAssocID="{BEEFA989-B6E0-4929-89F9-A780397811E0}" presName="sibTrans" presStyleCnt="0"/>
      <dgm:spPr/>
    </dgm:pt>
    <dgm:pt modelId="{A95B9BD7-D140-4CAD-A636-EA24124A2D2C}" type="pres">
      <dgm:prSet presAssocID="{285B7B8D-0D75-4D5B-B89F-5D98E97228B3}" presName="node" presStyleLbl="node1" presStyleIdx="8" presStyleCnt="14">
        <dgm:presLayoutVars>
          <dgm:bulletEnabled val="1"/>
        </dgm:presLayoutVars>
      </dgm:prSet>
      <dgm:spPr/>
    </dgm:pt>
    <dgm:pt modelId="{288285A8-822F-4492-95FD-CC2D55C5431A}" type="pres">
      <dgm:prSet presAssocID="{4622098D-0C92-4385-9CBC-ADDDE0C1BA27}" presName="sibTrans" presStyleCnt="0"/>
      <dgm:spPr/>
    </dgm:pt>
    <dgm:pt modelId="{D9318BE6-8CA7-44E9-88D7-D5FAFB972493}" type="pres">
      <dgm:prSet presAssocID="{74695EE2-68FE-4D6E-AC5D-B98352DE7535}" presName="node" presStyleLbl="node1" presStyleIdx="9" presStyleCnt="14">
        <dgm:presLayoutVars>
          <dgm:bulletEnabled val="1"/>
        </dgm:presLayoutVars>
      </dgm:prSet>
      <dgm:spPr/>
    </dgm:pt>
    <dgm:pt modelId="{04FD4E05-C2A5-452A-AEB4-6D92650EFFD3}" type="pres">
      <dgm:prSet presAssocID="{EC83A242-BF94-4308-875F-86C57EEDA47D}" presName="sibTrans" presStyleCnt="0"/>
      <dgm:spPr/>
    </dgm:pt>
    <dgm:pt modelId="{E78AFC65-97B6-44E0-B90B-87C24B195966}" type="pres">
      <dgm:prSet presAssocID="{0B540DBD-A63D-4C5C-BADB-AA23A468C32C}" presName="node" presStyleLbl="node1" presStyleIdx="10" presStyleCnt="14">
        <dgm:presLayoutVars>
          <dgm:bulletEnabled val="1"/>
        </dgm:presLayoutVars>
      </dgm:prSet>
      <dgm:spPr/>
    </dgm:pt>
    <dgm:pt modelId="{04DB49B4-0DD3-44B8-BE53-85B8C0D69A1B}" type="pres">
      <dgm:prSet presAssocID="{060AD82F-9E39-44C7-B598-FE9EC6CB9594}" presName="sibTrans" presStyleCnt="0"/>
      <dgm:spPr/>
    </dgm:pt>
    <dgm:pt modelId="{ADB8CE16-5F45-4238-BA37-6B2DB4FA1AB7}" type="pres">
      <dgm:prSet presAssocID="{9E2DD2CF-EC10-4A7E-B2AE-822995ABE27C}" presName="node" presStyleLbl="node1" presStyleIdx="11" presStyleCnt="14">
        <dgm:presLayoutVars>
          <dgm:bulletEnabled val="1"/>
        </dgm:presLayoutVars>
      </dgm:prSet>
      <dgm:spPr/>
    </dgm:pt>
    <dgm:pt modelId="{FD75DBB0-0388-4EF5-8B95-0D95DF768ED3}" type="pres">
      <dgm:prSet presAssocID="{5BD29440-7F12-41FB-B101-6FB7F2563432}" presName="sibTrans" presStyleCnt="0"/>
      <dgm:spPr/>
    </dgm:pt>
    <dgm:pt modelId="{68C45E0F-2B61-48E1-9841-2245B4737B04}" type="pres">
      <dgm:prSet presAssocID="{72E07699-12EB-4A65-8BD0-F033FDD890F1}" presName="node" presStyleLbl="node1" presStyleIdx="12" presStyleCnt="14">
        <dgm:presLayoutVars>
          <dgm:bulletEnabled val="1"/>
        </dgm:presLayoutVars>
      </dgm:prSet>
      <dgm:spPr/>
    </dgm:pt>
    <dgm:pt modelId="{C6FFE0D5-9A91-49A7-BC40-C3423A4D48E7}" type="pres">
      <dgm:prSet presAssocID="{3D20ED76-C686-4208-BE08-1A600FF40D81}" presName="sibTrans" presStyleCnt="0"/>
      <dgm:spPr/>
    </dgm:pt>
    <dgm:pt modelId="{E8292F00-48AF-42AC-ACE9-7C8FDFD31AA1}" type="pres">
      <dgm:prSet presAssocID="{6C52AFC6-329B-4334-A6F7-0DF9D93F4854}" presName="node" presStyleLbl="node1" presStyleIdx="13" presStyleCnt="14">
        <dgm:presLayoutVars>
          <dgm:bulletEnabled val="1"/>
        </dgm:presLayoutVars>
      </dgm:prSet>
      <dgm:spPr/>
    </dgm:pt>
  </dgm:ptLst>
  <dgm:cxnLst>
    <dgm:cxn modelId="{1DDC8C01-E6AE-4710-80B0-A4341DA4E9C1}" type="presOf" srcId="{4E81D77F-B6D8-41C5-B452-8B7AFD73A0C7}" destId="{5A68AE5B-1561-4134-AEF1-A79417D7F8AB}" srcOrd="0" destOrd="0" presId="urn:microsoft.com/office/officeart/2005/8/layout/default"/>
    <dgm:cxn modelId="{E4D77711-0AF2-43AD-9C9B-DC6E2FB80B1F}" type="presOf" srcId="{293427F8-A48C-48A8-8991-92A8E224BDE2}" destId="{D375F1B9-786A-47BE-877E-F15D5BD41693}" srcOrd="0" destOrd="0" presId="urn:microsoft.com/office/officeart/2005/8/layout/default"/>
    <dgm:cxn modelId="{00F70C14-E5FA-4C38-B625-8A7435B4F3F1}" type="presOf" srcId="{A4580FFC-65D8-401F-BFE7-A5F0DE127D4F}" destId="{8B3D9560-D2C7-407C-B844-13EEF1AF68FB}" srcOrd="0" destOrd="0" presId="urn:microsoft.com/office/officeart/2005/8/layout/default"/>
    <dgm:cxn modelId="{BFD2D714-927F-4B3D-8451-DE548789A1E2}" type="presOf" srcId="{4B643058-C70B-468F-AEBB-AE2FA03D2D0C}" destId="{33430583-3EC7-48DF-8621-14CF802EA3F9}" srcOrd="0" destOrd="0" presId="urn:microsoft.com/office/officeart/2005/8/layout/default"/>
    <dgm:cxn modelId="{1D40DD18-D365-420D-A7B0-A77BFDF9430A}" srcId="{027F3678-BF5E-4099-B8F5-34374EF5EEE2}" destId="{74695EE2-68FE-4D6E-AC5D-B98352DE7535}" srcOrd="9" destOrd="0" parTransId="{96485488-3118-477A-9CC6-80CC452D1849}" sibTransId="{EC83A242-BF94-4308-875F-86C57EEDA47D}"/>
    <dgm:cxn modelId="{EA4AC019-6409-48C1-8F33-362CA4E81E50}" srcId="{027F3678-BF5E-4099-B8F5-34374EF5EEE2}" destId="{293427F8-A48C-48A8-8991-92A8E224BDE2}" srcOrd="3" destOrd="0" parTransId="{DE9804E2-E661-4A79-8EC3-3C83240B1CBB}" sibTransId="{7E732C72-CB5F-444D-8BE3-9F9D3BD9AE84}"/>
    <dgm:cxn modelId="{CEB3211E-08B6-4E25-98D7-E897448F9E10}" type="presOf" srcId="{0B540DBD-A63D-4C5C-BADB-AA23A468C32C}" destId="{E78AFC65-97B6-44E0-B90B-87C24B195966}" srcOrd="0" destOrd="0" presId="urn:microsoft.com/office/officeart/2005/8/layout/default"/>
    <dgm:cxn modelId="{3843DF24-D220-4A11-A0AB-C0973ECD30D3}" type="presOf" srcId="{027F3678-BF5E-4099-B8F5-34374EF5EEE2}" destId="{67DFD5E5-16DD-43FE-AFD9-7B0562ADB85F}" srcOrd="0" destOrd="0" presId="urn:microsoft.com/office/officeart/2005/8/layout/default"/>
    <dgm:cxn modelId="{100A9C29-6473-4551-96C6-B3D2531E95C2}" srcId="{027F3678-BF5E-4099-B8F5-34374EF5EEE2}" destId="{4B643058-C70B-468F-AEBB-AE2FA03D2D0C}" srcOrd="0" destOrd="0" parTransId="{770C0A5E-CE6A-4165-BA40-5DA0C943FABE}" sibTransId="{8C2BCC07-2388-44D8-96E7-169E52794A12}"/>
    <dgm:cxn modelId="{6944B631-63E5-446B-895E-2644527D1924}" type="presOf" srcId="{72E07699-12EB-4A65-8BD0-F033FDD890F1}" destId="{68C45E0F-2B61-48E1-9841-2245B4737B04}" srcOrd="0" destOrd="0" presId="urn:microsoft.com/office/officeart/2005/8/layout/default"/>
    <dgm:cxn modelId="{A4939F33-E4EE-4A5E-AE7A-75D822060CE4}" type="presOf" srcId="{166509FE-31E6-4A5F-8F6E-4430BA21DAE6}" destId="{C66CC927-5585-42DF-9D3C-E7883252A4C4}" srcOrd="0" destOrd="0" presId="urn:microsoft.com/office/officeart/2005/8/layout/default"/>
    <dgm:cxn modelId="{8EF1F836-022D-4FAF-A770-321D3EC18554}" srcId="{027F3678-BF5E-4099-B8F5-34374EF5EEE2}" destId="{285B7B8D-0D75-4D5B-B89F-5D98E97228B3}" srcOrd="8" destOrd="0" parTransId="{316C4F53-2FDB-493D-A6C1-F594B6871D3A}" sibTransId="{4622098D-0C92-4385-9CBC-ADDDE0C1BA27}"/>
    <dgm:cxn modelId="{27D6AC3F-C1E7-49DF-83FA-0569E5441030}" srcId="{027F3678-BF5E-4099-B8F5-34374EF5EEE2}" destId="{AC50C2B1-4676-41C7-8C08-3970126D2678}" srcOrd="2" destOrd="0" parTransId="{9F4D0A1B-818B-4A4F-BF3F-EF077C0B9C57}" sibTransId="{0DA8CD93-143B-4C82-88D3-028FA62D892A}"/>
    <dgm:cxn modelId="{D100BC5F-8154-4920-AC37-F2CC13D46B99}" srcId="{027F3678-BF5E-4099-B8F5-34374EF5EEE2}" destId="{0B540DBD-A63D-4C5C-BADB-AA23A468C32C}" srcOrd="10" destOrd="0" parTransId="{77F47082-97BF-4B7C-9A7F-57A8BEB9D665}" sibTransId="{060AD82F-9E39-44C7-B598-FE9EC6CB9594}"/>
    <dgm:cxn modelId="{B1F7216D-C568-4B5C-B85A-59609272278D}" srcId="{027F3678-BF5E-4099-B8F5-34374EF5EEE2}" destId="{72E07699-12EB-4A65-8BD0-F033FDD890F1}" srcOrd="12" destOrd="0" parTransId="{8404440D-2C05-4333-8934-3366A784885A}" sibTransId="{3D20ED76-C686-4208-BE08-1A600FF40D81}"/>
    <dgm:cxn modelId="{D404AF6D-0E70-48C4-A35B-048C86C7ED8F}" srcId="{027F3678-BF5E-4099-B8F5-34374EF5EEE2}" destId="{166509FE-31E6-4A5F-8F6E-4430BA21DAE6}" srcOrd="5" destOrd="0" parTransId="{53DBF6FB-FEA6-489D-ADA8-3A8B46FCF69B}" sibTransId="{8CB15EFD-5D80-40C7-8451-3CC592D0E24E}"/>
    <dgm:cxn modelId="{1696014F-0B22-45D4-930E-C4D402D266A4}" type="presOf" srcId="{AC50C2B1-4676-41C7-8C08-3970126D2678}" destId="{6EA07EA7-FDC9-48AB-8EE3-3AF0C624FA5E}" srcOrd="0" destOrd="0" presId="urn:microsoft.com/office/officeart/2005/8/layout/default"/>
    <dgm:cxn modelId="{A024D355-309C-48BE-9554-F747193DD578}" type="presOf" srcId="{6C52AFC6-329B-4334-A6F7-0DF9D93F4854}" destId="{E8292F00-48AF-42AC-ACE9-7C8FDFD31AA1}" srcOrd="0" destOrd="0" presId="urn:microsoft.com/office/officeart/2005/8/layout/default"/>
    <dgm:cxn modelId="{3A6A9F76-DCBF-4865-ADAC-64E84551ACAF}" srcId="{027F3678-BF5E-4099-B8F5-34374EF5EEE2}" destId="{A4580FFC-65D8-401F-BFE7-A5F0DE127D4F}" srcOrd="4" destOrd="0" parTransId="{152C9538-3327-4287-B0F6-A50C90AC5F9D}" sibTransId="{9289B3AC-B5E9-4409-9A63-95A78DD58449}"/>
    <dgm:cxn modelId="{B8ECBA7F-A6A2-4474-AEF2-F278FDE9526F}" srcId="{027F3678-BF5E-4099-B8F5-34374EF5EEE2}" destId="{31AFDC56-1B73-4C27-B86D-55B37FF14D29}" srcOrd="7" destOrd="0" parTransId="{DBF60C06-9BB2-4160-BFCC-8F58A35698FA}" sibTransId="{BEEFA989-B6E0-4929-89F9-A780397811E0}"/>
    <dgm:cxn modelId="{33FAD08B-0463-40D8-8044-46D06313717B}" type="presOf" srcId="{285B7B8D-0D75-4D5B-B89F-5D98E97228B3}" destId="{A95B9BD7-D140-4CAD-A636-EA24124A2D2C}" srcOrd="0" destOrd="0" presId="urn:microsoft.com/office/officeart/2005/8/layout/default"/>
    <dgm:cxn modelId="{BC0C0C9A-2CAF-46B9-9065-19CF1C01DCD3}" type="presOf" srcId="{74695EE2-68FE-4D6E-AC5D-B98352DE7535}" destId="{D9318BE6-8CA7-44E9-88D7-D5FAFB972493}" srcOrd="0" destOrd="0" presId="urn:microsoft.com/office/officeart/2005/8/layout/default"/>
    <dgm:cxn modelId="{B824F8AE-D782-470A-A91A-4A96ECE9E247}" type="presOf" srcId="{31AFDC56-1B73-4C27-B86D-55B37FF14D29}" destId="{EF84823B-1A01-42DB-B0EA-84C667E5C2F0}" srcOrd="0" destOrd="0" presId="urn:microsoft.com/office/officeart/2005/8/layout/default"/>
    <dgm:cxn modelId="{A1B53BB7-3B5D-4012-B3D2-896068B1B2EF}" srcId="{027F3678-BF5E-4099-B8F5-34374EF5EEE2}" destId="{33F91282-826F-45F3-B8C0-56FA3231E639}" srcOrd="6" destOrd="0" parTransId="{5804DC7D-3E35-4B3A-BFD6-C544A87156D1}" sibTransId="{4C91CA4C-3E4F-4BE1-8C16-9B126C06D020}"/>
    <dgm:cxn modelId="{21C295BE-B0A0-48E9-9A21-5074FC24C9E7}" srcId="{027F3678-BF5E-4099-B8F5-34374EF5EEE2}" destId="{6C52AFC6-329B-4334-A6F7-0DF9D93F4854}" srcOrd="13" destOrd="0" parTransId="{7DFBA335-31A8-45C8-A700-B1CEE4EC7714}" sibTransId="{1E20B13C-FF66-4CD4-B5E4-343F7A8AF2E3}"/>
    <dgm:cxn modelId="{9F04B4D4-4F8F-4B2D-8D2F-54A904F95A47}" type="presOf" srcId="{33F91282-826F-45F3-B8C0-56FA3231E639}" destId="{E066A2AF-C3CD-4527-90E7-068EAD2E6113}" srcOrd="0" destOrd="0" presId="urn:microsoft.com/office/officeart/2005/8/layout/default"/>
    <dgm:cxn modelId="{7978A4DC-017C-4310-B44C-B1181990709B}" srcId="{027F3678-BF5E-4099-B8F5-34374EF5EEE2}" destId="{4E81D77F-B6D8-41C5-B452-8B7AFD73A0C7}" srcOrd="1" destOrd="0" parTransId="{61387E45-C3F6-421D-9FDC-4F73A031C6B3}" sibTransId="{B0B15B6E-BB3C-4940-9AF4-29DE33B16834}"/>
    <dgm:cxn modelId="{8650DAF7-A26E-4B2C-B251-7B92623F302B}" type="presOf" srcId="{9E2DD2CF-EC10-4A7E-B2AE-822995ABE27C}" destId="{ADB8CE16-5F45-4238-BA37-6B2DB4FA1AB7}" srcOrd="0" destOrd="0" presId="urn:microsoft.com/office/officeart/2005/8/layout/default"/>
    <dgm:cxn modelId="{31D4C8FE-4C0C-4A0A-97AD-A9C2A9AF8F22}" srcId="{027F3678-BF5E-4099-B8F5-34374EF5EEE2}" destId="{9E2DD2CF-EC10-4A7E-B2AE-822995ABE27C}" srcOrd="11" destOrd="0" parTransId="{C9E93DC1-7357-4FB8-A9F4-E0E3F01ED254}" sibTransId="{5BD29440-7F12-41FB-B101-6FB7F2563432}"/>
    <dgm:cxn modelId="{058CFF16-210F-4433-8165-2683430B44B8}" type="presParOf" srcId="{67DFD5E5-16DD-43FE-AFD9-7B0562ADB85F}" destId="{33430583-3EC7-48DF-8621-14CF802EA3F9}" srcOrd="0" destOrd="0" presId="urn:microsoft.com/office/officeart/2005/8/layout/default"/>
    <dgm:cxn modelId="{18D053FD-F74D-4FB6-9179-C37C6D505D8C}" type="presParOf" srcId="{67DFD5E5-16DD-43FE-AFD9-7B0562ADB85F}" destId="{B0489719-9B38-4D3B-B989-93D60A39B526}" srcOrd="1" destOrd="0" presId="urn:microsoft.com/office/officeart/2005/8/layout/default"/>
    <dgm:cxn modelId="{8909720A-0582-4F53-B3F4-79C38C5C35D1}" type="presParOf" srcId="{67DFD5E5-16DD-43FE-AFD9-7B0562ADB85F}" destId="{5A68AE5B-1561-4134-AEF1-A79417D7F8AB}" srcOrd="2" destOrd="0" presId="urn:microsoft.com/office/officeart/2005/8/layout/default"/>
    <dgm:cxn modelId="{BDA3E991-532C-48C0-A724-7C3190D59D2F}" type="presParOf" srcId="{67DFD5E5-16DD-43FE-AFD9-7B0562ADB85F}" destId="{DC164751-5291-4537-BC34-79487C759395}" srcOrd="3" destOrd="0" presId="urn:microsoft.com/office/officeart/2005/8/layout/default"/>
    <dgm:cxn modelId="{43E50E3F-AA3E-4566-9DFB-9CDE5EC81596}" type="presParOf" srcId="{67DFD5E5-16DD-43FE-AFD9-7B0562ADB85F}" destId="{6EA07EA7-FDC9-48AB-8EE3-3AF0C624FA5E}" srcOrd="4" destOrd="0" presId="urn:microsoft.com/office/officeart/2005/8/layout/default"/>
    <dgm:cxn modelId="{FF3C43F6-0AE0-471B-8E9E-45A219D21D01}" type="presParOf" srcId="{67DFD5E5-16DD-43FE-AFD9-7B0562ADB85F}" destId="{DB4A5B3C-702A-440E-AF62-C9AB6190064F}" srcOrd="5" destOrd="0" presId="urn:microsoft.com/office/officeart/2005/8/layout/default"/>
    <dgm:cxn modelId="{87D2C269-60BD-4C1E-B655-3C13C70818CE}" type="presParOf" srcId="{67DFD5E5-16DD-43FE-AFD9-7B0562ADB85F}" destId="{D375F1B9-786A-47BE-877E-F15D5BD41693}" srcOrd="6" destOrd="0" presId="urn:microsoft.com/office/officeart/2005/8/layout/default"/>
    <dgm:cxn modelId="{93776D52-2889-4EBA-9F91-52CB34679078}" type="presParOf" srcId="{67DFD5E5-16DD-43FE-AFD9-7B0562ADB85F}" destId="{52622446-2C24-4ECC-9485-EA315E2F20C8}" srcOrd="7" destOrd="0" presId="urn:microsoft.com/office/officeart/2005/8/layout/default"/>
    <dgm:cxn modelId="{8660BD26-7B4F-4AB8-8AA7-100A8C9D00BD}" type="presParOf" srcId="{67DFD5E5-16DD-43FE-AFD9-7B0562ADB85F}" destId="{8B3D9560-D2C7-407C-B844-13EEF1AF68FB}" srcOrd="8" destOrd="0" presId="urn:microsoft.com/office/officeart/2005/8/layout/default"/>
    <dgm:cxn modelId="{63C33847-879A-412F-BB1A-5CFD96834C36}" type="presParOf" srcId="{67DFD5E5-16DD-43FE-AFD9-7B0562ADB85F}" destId="{33864479-730D-4A8A-A59C-14195BCE46DC}" srcOrd="9" destOrd="0" presId="urn:microsoft.com/office/officeart/2005/8/layout/default"/>
    <dgm:cxn modelId="{E22748FC-54C2-43F0-88D9-B2846DFC2F0E}" type="presParOf" srcId="{67DFD5E5-16DD-43FE-AFD9-7B0562ADB85F}" destId="{C66CC927-5585-42DF-9D3C-E7883252A4C4}" srcOrd="10" destOrd="0" presId="urn:microsoft.com/office/officeart/2005/8/layout/default"/>
    <dgm:cxn modelId="{DA8A3863-8AB5-4734-8644-BA5BB16172FD}" type="presParOf" srcId="{67DFD5E5-16DD-43FE-AFD9-7B0562ADB85F}" destId="{719EA0C6-E44D-451F-9CCE-4B506D95FB64}" srcOrd="11" destOrd="0" presId="urn:microsoft.com/office/officeart/2005/8/layout/default"/>
    <dgm:cxn modelId="{5A20D6BA-8AAE-4509-B849-F255344238B2}" type="presParOf" srcId="{67DFD5E5-16DD-43FE-AFD9-7B0562ADB85F}" destId="{E066A2AF-C3CD-4527-90E7-068EAD2E6113}" srcOrd="12" destOrd="0" presId="urn:microsoft.com/office/officeart/2005/8/layout/default"/>
    <dgm:cxn modelId="{404BCBAC-B154-4FDE-84E1-D0F8F8F1808D}" type="presParOf" srcId="{67DFD5E5-16DD-43FE-AFD9-7B0562ADB85F}" destId="{380AA6D7-525D-4ACC-86B7-E1F80C490A8A}" srcOrd="13" destOrd="0" presId="urn:microsoft.com/office/officeart/2005/8/layout/default"/>
    <dgm:cxn modelId="{18B4C457-DB79-4168-A0B5-1BF488C079F5}" type="presParOf" srcId="{67DFD5E5-16DD-43FE-AFD9-7B0562ADB85F}" destId="{EF84823B-1A01-42DB-B0EA-84C667E5C2F0}" srcOrd="14" destOrd="0" presId="urn:microsoft.com/office/officeart/2005/8/layout/default"/>
    <dgm:cxn modelId="{00E13116-723C-4EC4-936F-D201FAAFCEBF}" type="presParOf" srcId="{67DFD5E5-16DD-43FE-AFD9-7B0562ADB85F}" destId="{EF6BC6B4-668D-48F0-A798-628C1618CB39}" srcOrd="15" destOrd="0" presId="urn:microsoft.com/office/officeart/2005/8/layout/default"/>
    <dgm:cxn modelId="{81A6FC66-8567-40B4-85C5-FEC1A28CBA42}" type="presParOf" srcId="{67DFD5E5-16DD-43FE-AFD9-7B0562ADB85F}" destId="{A95B9BD7-D140-4CAD-A636-EA24124A2D2C}" srcOrd="16" destOrd="0" presId="urn:microsoft.com/office/officeart/2005/8/layout/default"/>
    <dgm:cxn modelId="{5F3C1CE5-7F4F-4CEE-9E64-579C177D4435}" type="presParOf" srcId="{67DFD5E5-16DD-43FE-AFD9-7B0562ADB85F}" destId="{288285A8-822F-4492-95FD-CC2D55C5431A}" srcOrd="17" destOrd="0" presId="urn:microsoft.com/office/officeart/2005/8/layout/default"/>
    <dgm:cxn modelId="{CC00199C-4DF0-423D-86AD-42AA7DFDE313}" type="presParOf" srcId="{67DFD5E5-16DD-43FE-AFD9-7B0562ADB85F}" destId="{D9318BE6-8CA7-44E9-88D7-D5FAFB972493}" srcOrd="18" destOrd="0" presId="urn:microsoft.com/office/officeart/2005/8/layout/default"/>
    <dgm:cxn modelId="{672C8249-E70D-4584-8A18-1FCC55D8078C}" type="presParOf" srcId="{67DFD5E5-16DD-43FE-AFD9-7B0562ADB85F}" destId="{04FD4E05-C2A5-452A-AEB4-6D92650EFFD3}" srcOrd="19" destOrd="0" presId="urn:microsoft.com/office/officeart/2005/8/layout/default"/>
    <dgm:cxn modelId="{861DC4EC-834B-4284-9127-4741FCB4D801}" type="presParOf" srcId="{67DFD5E5-16DD-43FE-AFD9-7B0562ADB85F}" destId="{E78AFC65-97B6-44E0-B90B-87C24B195966}" srcOrd="20" destOrd="0" presId="urn:microsoft.com/office/officeart/2005/8/layout/default"/>
    <dgm:cxn modelId="{A771DB3A-18AF-45D9-8C4D-4DB4A9246D53}" type="presParOf" srcId="{67DFD5E5-16DD-43FE-AFD9-7B0562ADB85F}" destId="{04DB49B4-0DD3-44B8-BE53-85B8C0D69A1B}" srcOrd="21" destOrd="0" presId="urn:microsoft.com/office/officeart/2005/8/layout/default"/>
    <dgm:cxn modelId="{4E72DB8C-2F7C-4C8E-ADD0-228FDC2F995E}" type="presParOf" srcId="{67DFD5E5-16DD-43FE-AFD9-7B0562ADB85F}" destId="{ADB8CE16-5F45-4238-BA37-6B2DB4FA1AB7}" srcOrd="22" destOrd="0" presId="urn:microsoft.com/office/officeart/2005/8/layout/default"/>
    <dgm:cxn modelId="{F8D59500-33DE-4246-A744-457BE2FC75DB}" type="presParOf" srcId="{67DFD5E5-16DD-43FE-AFD9-7B0562ADB85F}" destId="{FD75DBB0-0388-4EF5-8B95-0D95DF768ED3}" srcOrd="23" destOrd="0" presId="urn:microsoft.com/office/officeart/2005/8/layout/default"/>
    <dgm:cxn modelId="{4FD4D313-125F-4BDF-BFC2-A25282749154}" type="presParOf" srcId="{67DFD5E5-16DD-43FE-AFD9-7B0562ADB85F}" destId="{68C45E0F-2B61-48E1-9841-2245B4737B04}" srcOrd="24" destOrd="0" presId="urn:microsoft.com/office/officeart/2005/8/layout/default"/>
    <dgm:cxn modelId="{7B9DB304-5767-49E8-A239-CFC6CF8D1EE9}" type="presParOf" srcId="{67DFD5E5-16DD-43FE-AFD9-7B0562ADB85F}" destId="{C6FFE0D5-9A91-49A7-BC40-C3423A4D48E7}" srcOrd="25" destOrd="0" presId="urn:microsoft.com/office/officeart/2005/8/layout/default"/>
    <dgm:cxn modelId="{A20D4593-1E20-45C1-99DD-2E22DCCD269B}" type="presParOf" srcId="{67DFD5E5-16DD-43FE-AFD9-7B0562ADB85F}" destId="{E8292F00-48AF-42AC-ACE9-7C8FDFD31AA1}"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7DA1E4-C98F-4EE2-911B-541E00EF55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9924F2A-B0DB-4E93-9186-369F3B02B3CE}">
      <dgm:prSet/>
      <dgm:spPr/>
      <dgm:t>
        <a:bodyPr/>
        <a:lstStyle/>
        <a:p>
          <a:r>
            <a:rPr lang="en-US"/>
            <a:t>1. Data Availability and Quality</a:t>
          </a:r>
        </a:p>
      </dgm:t>
    </dgm:pt>
    <dgm:pt modelId="{FB360B46-BBDE-4F1A-B9C3-232CFFC15816}" type="parTrans" cxnId="{1C424BA7-1D8B-4DDB-BFBD-F564BEEDFD07}">
      <dgm:prSet/>
      <dgm:spPr/>
      <dgm:t>
        <a:bodyPr/>
        <a:lstStyle/>
        <a:p>
          <a:endParaRPr lang="en-US"/>
        </a:p>
      </dgm:t>
    </dgm:pt>
    <dgm:pt modelId="{0A95F1E0-CBF2-4B1D-A50D-4A41325741D4}" type="sibTrans" cxnId="{1C424BA7-1D8B-4DDB-BFBD-F564BEEDFD07}">
      <dgm:prSet/>
      <dgm:spPr/>
      <dgm:t>
        <a:bodyPr/>
        <a:lstStyle/>
        <a:p>
          <a:endParaRPr lang="en-US"/>
        </a:p>
      </dgm:t>
    </dgm:pt>
    <dgm:pt modelId="{213C6262-B844-45B1-9E46-F15ADBEDE253}">
      <dgm:prSet/>
      <dgm:spPr/>
      <dgm:t>
        <a:bodyPr/>
        <a:lstStyle/>
        <a:p>
          <a:r>
            <a:rPr lang="en-US"/>
            <a:t>Obtaining a sufficient amount of high-quality training data was a challenge, as it required collecting and preprocessing a diverse range of student queries and responses.</a:t>
          </a:r>
        </a:p>
      </dgm:t>
    </dgm:pt>
    <dgm:pt modelId="{F785EF27-0990-43BC-A580-CEC4006904A8}" type="parTrans" cxnId="{26AE95B0-0FE1-4143-B52C-86EB70E6DF75}">
      <dgm:prSet/>
      <dgm:spPr/>
      <dgm:t>
        <a:bodyPr/>
        <a:lstStyle/>
        <a:p>
          <a:endParaRPr lang="en-US"/>
        </a:p>
      </dgm:t>
    </dgm:pt>
    <dgm:pt modelId="{C25E9244-7B2B-4005-A14F-7815A81CFD4A}" type="sibTrans" cxnId="{26AE95B0-0FE1-4143-B52C-86EB70E6DF75}">
      <dgm:prSet/>
      <dgm:spPr/>
      <dgm:t>
        <a:bodyPr/>
        <a:lstStyle/>
        <a:p>
          <a:endParaRPr lang="en-US"/>
        </a:p>
      </dgm:t>
    </dgm:pt>
    <dgm:pt modelId="{2299636E-3B09-4476-8F6D-756CA63BDE98}">
      <dgm:prSet/>
      <dgm:spPr/>
      <dgm:t>
        <a:bodyPr/>
        <a:lstStyle/>
        <a:p>
          <a:r>
            <a:rPr lang="en-IN"/>
            <a:t>2. Natural Language Understanding</a:t>
          </a:r>
          <a:endParaRPr lang="en-US"/>
        </a:p>
      </dgm:t>
    </dgm:pt>
    <dgm:pt modelId="{84699932-9664-49EA-A594-4018B3605715}" type="parTrans" cxnId="{0F208EC5-F73D-473C-81BA-762C399382FE}">
      <dgm:prSet/>
      <dgm:spPr/>
      <dgm:t>
        <a:bodyPr/>
        <a:lstStyle/>
        <a:p>
          <a:endParaRPr lang="en-US"/>
        </a:p>
      </dgm:t>
    </dgm:pt>
    <dgm:pt modelId="{BE307159-DB6E-458B-B2DD-308F16874D5C}" type="sibTrans" cxnId="{0F208EC5-F73D-473C-81BA-762C399382FE}">
      <dgm:prSet/>
      <dgm:spPr/>
      <dgm:t>
        <a:bodyPr/>
        <a:lstStyle/>
        <a:p>
          <a:endParaRPr lang="en-US"/>
        </a:p>
      </dgm:t>
    </dgm:pt>
    <dgm:pt modelId="{D5EE70A7-54F4-434F-A223-FB916725014D}">
      <dgm:prSet/>
      <dgm:spPr/>
      <dgm:t>
        <a:bodyPr/>
        <a:lstStyle/>
        <a:p>
          <a:r>
            <a:rPr lang="en-US"/>
            <a:t>Ensuring the chatbot accurately understands and interprets user queries, including handling variations in language, slang, and context, was a complex task.</a:t>
          </a:r>
        </a:p>
      </dgm:t>
    </dgm:pt>
    <dgm:pt modelId="{00F2749D-590F-40B8-8B93-C2BE60AB668F}" type="parTrans" cxnId="{07586CA5-9F5B-4F36-9B59-601659595E0D}">
      <dgm:prSet/>
      <dgm:spPr/>
      <dgm:t>
        <a:bodyPr/>
        <a:lstStyle/>
        <a:p>
          <a:endParaRPr lang="en-US"/>
        </a:p>
      </dgm:t>
    </dgm:pt>
    <dgm:pt modelId="{6BB2B4B0-37BE-4E98-B560-A517D55A1409}" type="sibTrans" cxnId="{07586CA5-9F5B-4F36-9B59-601659595E0D}">
      <dgm:prSet/>
      <dgm:spPr/>
      <dgm:t>
        <a:bodyPr/>
        <a:lstStyle/>
        <a:p>
          <a:endParaRPr lang="en-US"/>
        </a:p>
      </dgm:t>
    </dgm:pt>
    <dgm:pt modelId="{AC0F6F91-84BE-43DB-98A6-082EDDD71397}">
      <dgm:prSet/>
      <dgm:spPr/>
      <dgm:t>
        <a:bodyPr/>
        <a:lstStyle/>
        <a:p>
          <a:r>
            <a:rPr lang="en-IN"/>
            <a:t>3. Integration Complexity</a:t>
          </a:r>
          <a:endParaRPr lang="en-US"/>
        </a:p>
      </dgm:t>
    </dgm:pt>
    <dgm:pt modelId="{9DF4A037-1FA5-42DE-92B3-33BF35ABA5A9}" type="parTrans" cxnId="{C09C389C-BBDF-4401-B735-C624CA71CC2A}">
      <dgm:prSet/>
      <dgm:spPr/>
      <dgm:t>
        <a:bodyPr/>
        <a:lstStyle/>
        <a:p>
          <a:endParaRPr lang="en-US"/>
        </a:p>
      </dgm:t>
    </dgm:pt>
    <dgm:pt modelId="{B59BB9E6-9B7B-4041-A1FA-25096FDC2F59}" type="sibTrans" cxnId="{C09C389C-BBDF-4401-B735-C624CA71CC2A}">
      <dgm:prSet/>
      <dgm:spPr/>
      <dgm:t>
        <a:bodyPr/>
        <a:lstStyle/>
        <a:p>
          <a:endParaRPr lang="en-US"/>
        </a:p>
      </dgm:t>
    </dgm:pt>
    <dgm:pt modelId="{2EDF39EC-B39B-4B38-A595-1A70469F9810}">
      <dgm:prSet/>
      <dgm:spPr/>
      <dgm:t>
        <a:bodyPr/>
        <a:lstStyle/>
        <a:p>
          <a:r>
            <a:rPr lang="en-US"/>
            <a:t>Integrating the chatbot with existing college systems and databases required navigating technical complexities and ensuring data security and privacy.</a:t>
          </a:r>
        </a:p>
      </dgm:t>
    </dgm:pt>
    <dgm:pt modelId="{3FFC1052-64F8-4E88-B959-89E6B7A07F03}" type="parTrans" cxnId="{522F37E5-A01D-40B2-91F9-FA6AE8AD2949}">
      <dgm:prSet/>
      <dgm:spPr/>
      <dgm:t>
        <a:bodyPr/>
        <a:lstStyle/>
        <a:p>
          <a:endParaRPr lang="en-US"/>
        </a:p>
      </dgm:t>
    </dgm:pt>
    <dgm:pt modelId="{2BBCFA1D-EAA4-4F5B-A673-7A48E0E4906C}" type="sibTrans" cxnId="{522F37E5-A01D-40B2-91F9-FA6AE8AD2949}">
      <dgm:prSet/>
      <dgm:spPr/>
      <dgm:t>
        <a:bodyPr/>
        <a:lstStyle/>
        <a:p>
          <a:endParaRPr lang="en-US"/>
        </a:p>
      </dgm:t>
    </dgm:pt>
    <dgm:pt modelId="{2E6B6E63-FC57-46A5-AEA7-D3132F1AD519}">
      <dgm:prSet/>
      <dgm:spPr/>
      <dgm:t>
        <a:bodyPr/>
        <a:lstStyle/>
        <a:p>
          <a:r>
            <a:rPr lang="en-US"/>
            <a:t>4. Acceptance and Trust</a:t>
          </a:r>
        </a:p>
      </dgm:t>
    </dgm:pt>
    <dgm:pt modelId="{8F3EDF79-9C0A-4DF9-9C6A-B2AF59785094}" type="parTrans" cxnId="{BA4582D1-6D55-4661-A29F-35DAF517637F}">
      <dgm:prSet/>
      <dgm:spPr/>
      <dgm:t>
        <a:bodyPr/>
        <a:lstStyle/>
        <a:p>
          <a:endParaRPr lang="en-US"/>
        </a:p>
      </dgm:t>
    </dgm:pt>
    <dgm:pt modelId="{62CE22BD-5C7F-451A-9D3E-6D807ED9F643}" type="sibTrans" cxnId="{BA4582D1-6D55-4661-A29F-35DAF517637F}">
      <dgm:prSet/>
      <dgm:spPr/>
      <dgm:t>
        <a:bodyPr/>
        <a:lstStyle/>
        <a:p>
          <a:endParaRPr lang="en-US"/>
        </a:p>
      </dgm:t>
    </dgm:pt>
    <dgm:pt modelId="{F90FAD19-69CE-470B-8339-1657FF871BF6}">
      <dgm:prSet/>
      <dgm:spPr/>
      <dgm:t>
        <a:bodyPr/>
        <a:lstStyle/>
        <a:p>
          <a:r>
            <a:rPr lang="en-US"/>
            <a:t>Gaining user acceptance and trust in the chatbot as a reliable and helpful resource was a challenge, as some users were initially skeptical of relying on an AI system.</a:t>
          </a:r>
        </a:p>
      </dgm:t>
    </dgm:pt>
    <dgm:pt modelId="{678C54C3-5CAD-4274-8E12-00E82A3E30E4}" type="parTrans" cxnId="{5E853510-CBA6-4DB4-B810-0C70EFBD6CD9}">
      <dgm:prSet/>
      <dgm:spPr/>
      <dgm:t>
        <a:bodyPr/>
        <a:lstStyle/>
        <a:p>
          <a:endParaRPr lang="en-US"/>
        </a:p>
      </dgm:t>
    </dgm:pt>
    <dgm:pt modelId="{69E853E0-140E-459C-9C1E-07B76D9EBDFA}" type="sibTrans" cxnId="{5E853510-CBA6-4DB4-B810-0C70EFBD6CD9}">
      <dgm:prSet/>
      <dgm:spPr/>
      <dgm:t>
        <a:bodyPr/>
        <a:lstStyle/>
        <a:p>
          <a:endParaRPr lang="en-US"/>
        </a:p>
      </dgm:t>
    </dgm:pt>
    <dgm:pt modelId="{52BD9E87-F43D-4582-940D-DB9C244BAFED}">
      <dgm:prSet/>
      <dgm:spPr/>
      <dgm:t>
        <a:bodyPr/>
        <a:lstStyle/>
        <a:p>
          <a:r>
            <a:rPr lang="en-IN"/>
            <a:t>5. Continuous Improvement</a:t>
          </a:r>
          <a:endParaRPr lang="en-US"/>
        </a:p>
      </dgm:t>
    </dgm:pt>
    <dgm:pt modelId="{5EB1E37A-7A53-4792-BD47-8BA8849A90E1}" type="parTrans" cxnId="{3E8DCF22-C1E4-4363-BC3D-1BB53832A9F3}">
      <dgm:prSet/>
      <dgm:spPr/>
      <dgm:t>
        <a:bodyPr/>
        <a:lstStyle/>
        <a:p>
          <a:endParaRPr lang="en-US"/>
        </a:p>
      </dgm:t>
    </dgm:pt>
    <dgm:pt modelId="{8E2CEEAA-FF8B-4DF5-8388-2F94AE1D0D72}" type="sibTrans" cxnId="{3E8DCF22-C1E4-4363-BC3D-1BB53832A9F3}">
      <dgm:prSet/>
      <dgm:spPr/>
      <dgm:t>
        <a:bodyPr/>
        <a:lstStyle/>
        <a:p>
          <a:endParaRPr lang="en-US"/>
        </a:p>
      </dgm:t>
    </dgm:pt>
    <dgm:pt modelId="{12B98EAE-1CFB-46BF-8776-AA23B2C961B9}">
      <dgm:prSet/>
      <dgm:spPr/>
      <dgm:t>
        <a:bodyPr/>
        <a:lstStyle/>
        <a:p>
          <a:r>
            <a:rPr lang="en-US"/>
            <a:t>Maintaining and continuously improving the chatbot's performance and accuracy over time required ongoing monitoring, feedback analysis, and model updates.</a:t>
          </a:r>
        </a:p>
      </dgm:t>
    </dgm:pt>
    <dgm:pt modelId="{F0D45BE5-E9E3-4E75-8363-8C7996BDA02C}" type="parTrans" cxnId="{18A741AF-E8E4-439A-B2E5-74B0EDB9C85E}">
      <dgm:prSet/>
      <dgm:spPr/>
      <dgm:t>
        <a:bodyPr/>
        <a:lstStyle/>
        <a:p>
          <a:endParaRPr lang="en-US"/>
        </a:p>
      </dgm:t>
    </dgm:pt>
    <dgm:pt modelId="{912F0069-D7C4-4136-8EF3-DEEF17FA5AC3}" type="sibTrans" cxnId="{18A741AF-E8E4-439A-B2E5-74B0EDB9C85E}">
      <dgm:prSet/>
      <dgm:spPr/>
      <dgm:t>
        <a:bodyPr/>
        <a:lstStyle/>
        <a:p>
          <a:endParaRPr lang="en-US"/>
        </a:p>
      </dgm:t>
    </dgm:pt>
    <dgm:pt modelId="{377A3F18-865E-4C10-934D-2DBA1AB55ED2}" type="pres">
      <dgm:prSet presAssocID="{EF7DA1E4-C98F-4EE2-911B-541E00EF55E6}" presName="linear" presStyleCnt="0">
        <dgm:presLayoutVars>
          <dgm:animLvl val="lvl"/>
          <dgm:resizeHandles val="exact"/>
        </dgm:presLayoutVars>
      </dgm:prSet>
      <dgm:spPr/>
    </dgm:pt>
    <dgm:pt modelId="{321349CD-6DC5-48B2-80A6-7377C031FA1B}" type="pres">
      <dgm:prSet presAssocID="{C9924F2A-B0DB-4E93-9186-369F3B02B3CE}" presName="parentText" presStyleLbl="node1" presStyleIdx="0" presStyleCnt="10">
        <dgm:presLayoutVars>
          <dgm:chMax val="0"/>
          <dgm:bulletEnabled val="1"/>
        </dgm:presLayoutVars>
      </dgm:prSet>
      <dgm:spPr/>
    </dgm:pt>
    <dgm:pt modelId="{DB2E3F4F-00B1-4E4B-A069-FF04153723B5}" type="pres">
      <dgm:prSet presAssocID="{0A95F1E0-CBF2-4B1D-A50D-4A41325741D4}" presName="spacer" presStyleCnt="0"/>
      <dgm:spPr/>
    </dgm:pt>
    <dgm:pt modelId="{7E2AB410-2365-4B05-9448-2FD0F693BDC8}" type="pres">
      <dgm:prSet presAssocID="{213C6262-B844-45B1-9E46-F15ADBEDE253}" presName="parentText" presStyleLbl="node1" presStyleIdx="1" presStyleCnt="10">
        <dgm:presLayoutVars>
          <dgm:chMax val="0"/>
          <dgm:bulletEnabled val="1"/>
        </dgm:presLayoutVars>
      </dgm:prSet>
      <dgm:spPr/>
    </dgm:pt>
    <dgm:pt modelId="{1357A379-65EB-4572-80A6-35D62FA0C1E4}" type="pres">
      <dgm:prSet presAssocID="{C25E9244-7B2B-4005-A14F-7815A81CFD4A}" presName="spacer" presStyleCnt="0"/>
      <dgm:spPr/>
    </dgm:pt>
    <dgm:pt modelId="{B642E867-F83B-43E5-9520-D19EFD99B45A}" type="pres">
      <dgm:prSet presAssocID="{2299636E-3B09-4476-8F6D-756CA63BDE98}" presName="parentText" presStyleLbl="node1" presStyleIdx="2" presStyleCnt="10">
        <dgm:presLayoutVars>
          <dgm:chMax val="0"/>
          <dgm:bulletEnabled val="1"/>
        </dgm:presLayoutVars>
      </dgm:prSet>
      <dgm:spPr/>
    </dgm:pt>
    <dgm:pt modelId="{C4A64895-B191-4C89-9097-648EC087FC63}" type="pres">
      <dgm:prSet presAssocID="{BE307159-DB6E-458B-B2DD-308F16874D5C}" presName="spacer" presStyleCnt="0"/>
      <dgm:spPr/>
    </dgm:pt>
    <dgm:pt modelId="{641A1E22-E491-425A-9FF7-E5E4AEA3BABA}" type="pres">
      <dgm:prSet presAssocID="{D5EE70A7-54F4-434F-A223-FB916725014D}" presName="parentText" presStyleLbl="node1" presStyleIdx="3" presStyleCnt="10">
        <dgm:presLayoutVars>
          <dgm:chMax val="0"/>
          <dgm:bulletEnabled val="1"/>
        </dgm:presLayoutVars>
      </dgm:prSet>
      <dgm:spPr/>
    </dgm:pt>
    <dgm:pt modelId="{73F2A40D-9617-4155-9F4C-D2D3DB4B4F7B}" type="pres">
      <dgm:prSet presAssocID="{6BB2B4B0-37BE-4E98-B560-A517D55A1409}" presName="spacer" presStyleCnt="0"/>
      <dgm:spPr/>
    </dgm:pt>
    <dgm:pt modelId="{64CE95C2-CD7C-4434-A581-1E1F24BC6F91}" type="pres">
      <dgm:prSet presAssocID="{AC0F6F91-84BE-43DB-98A6-082EDDD71397}" presName="parentText" presStyleLbl="node1" presStyleIdx="4" presStyleCnt="10">
        <dgm:presLayoutVars>
          <dgm:chMax val="0"/>
          <dgm:bulletEnabled val="1"/>
        </dgm:presLayoutVars>
      </dgm:prSet>
      <dgm:spPr/>
    </dgm:pt>
    <dgm:pt modelId="{9EB75409-207E-4130-A0A5-28FC96CD9BE1}" type="pres">
      <dgm:prSet presAssocID="{B59BB9E6-9B7B-4041-A1FA-25096FDC2F59}" presName="spacer" presStyleCnt="0"/>
      <dgm:spPr/>
    </dgm:pt>
    <dgm:pt modelId="{C3DA3542-468F-42F3-8BDA-9F78B9830DBA}" type="pres">
      <dgm:prSet presAssocID="{2EDF39EC-B39B-4B38-A595-1A70469F9810}" presName="parentText" presStyleLbl="node1" presStyleIdx="5" presStyleCnt="10">
        <dgm:presLayoutVars>
          <dgm:chMax val="0"/>
          <dgm:bulletEnabled val="1"/>
        </dgm:presLayoutVars>
      </dgm:prSet>
      <dgm:spPr/>
    </dgm:pt>
    <dgm:pt modelId="{B0B237E8-6A0A-4612-9D69-5A41CDD2AA4E}" type="pres">
      <dgm:prSet presAssocID="{2BBCFA1D-EAA4-4F5B-A673-7A48E0E4906C}" presName="spacer" presStyleCnt="0"/>
      <dgm:spPr/>
    </dgm:pt>
    <dgm:pt modelId="{3C3FB380-F914-4F7C-9763-770A3E2CBCD5}" type="pres">
      <dgm:prSet presAssocID="{2E6B6E63-FC57-46A5-AEA7-D3132F1AD519}" presName="parentText" presStyleLbl="node1" presStyleIdx="6" presStyleCnt="10">
        <dgm:presLayoutVars>
          <dgm:chMax val="0"/>
          <dgm:bulletEnabled val="1"/>
        </dgm:presLayoutVars>
      </dgm:prSet>
      <dgm:spPr/>
    </dgm:pt>
    <dgm:pt modelId="{6788D70C-249F-46E8-8EC9-04861003E7DE}" type="pres">
      <dgm:prSet presAssocID="{62CE22BD-5C7F-451A-9D3E-6D807ED9F643}" presName="spacer" presStyleCnt="0"/>
      <dgm:spPr/>
    </dgm:pt>
    <dgm:pt modelId="{8B1E3438-7D9B-4AB2-B792-B95089F6CF44}" type="pres">
      <dgm:prSet presAssocID="{F90FAD19-69CE-470B-8339-1657FF871BF6}" presName="parentText" presStyleLbl="node1" presStyleIdx="7" presStyleCnt="10">
        <dgm:presLayoutVars>
          <dgm:chMax val="0"/>
          <dgm:bulletEnabled val="1"/>
        </dgm:presLayoutVars>
      </dgm:prSet>
      <dgm:spPr/>
    </dgm:pt>
    <dgm:pt modelId="{BA2C1B9A-8257-45CF-96C7-6400EEFCC70E}" type="pres">
      <dgm:prSet presAssocID="{69E853E0-140E-459C-9C1E-07B76D9EBDFA}" presName="spacer" presStyleCnt="0"/>
      <dgm:spPr/>
    </dgm:pt>
    <dgm:pt modelId="{7F6B9BCA-1779-4978-A40F-B772EDFA7F33}" type="pres">
      <dgm:prSet presAssocID="{52BD9E87-F43D-4582-940D-DB9C244BAFED}" presName="parentText" presStyleLbl="node1" presStyleIdx="8" presStyleCnt="10">
        <dgm:presLayoutVars>
          <dgm:chMax val="0"/>
          <dgm:bulletEnabled val="1"/>
        </dgm:presLayoutVars>
      </dgm:prSet>
      <dgm:spPr/>
    </dgm:pt>
    <dgm:pt modelId="{4AA2DD26-CDEE-4447-9BB1-6E057DCDC72B}" type="pres">
      <dgm:prSet presAssocID="{8E2CEEAA-FF8B-4DF5-8388-2F94AE1D0D72}" presName="spacer" presStyleCnt="0"/>
      <dgm:spPr/>
    </dgm:pt>
    <dgm:pt modelId="{33BCD9AE-D7E2-4FA7-88FA-5FB20B856563}" type="pres">
      <dgm:prSet presAssocID="{12B98EAE-1CFB-46BF-8776-AA23B2C961B9}" presName="parentText" presStyleLbl="node1" presStyleIdx="9" presStyleCnt="10">
        <dgm:presLayoutVars>
          <dgm:chMax val="0"/>
          <dgm:bulletEnabled val="1"/>
        </dgm:presLayoutVars>
      </dgm:prSet>
      <dgm:spPr/>
    </dgm:pt>
  </dgm:ptLst>
  <dgm:cxnLst>
    <dgm:cxn modelId="{0CC4B10B-17A7-42C5-AC87-A34494869671}" type="presOf" srcId="{EF7DA1E4-C98F-4EE2-911B-541E00EF55E6}" destId="{377A3F18-865E-4C10-934D-2DBA1AB55ED2}" srcOrd="0" destOrd="0" presId="urn:microsoft.com/office/officeart/2005/8/layout/vList2"/>
    <dgm:cxn modelId="{5E853510-CBA6-4DB4-B810-0C70EFBD6CD9}" srcId="{EF7DA1E4-C98F-4EE2-911B-541E00EF55E6}" destId="{F90FAD19-69CE-470B-8339-1657FF871BF6}" srcOrd="7" destOrd="0" parTransId="{678C54C3-5CAD-4274-8E12-00E82A3E30E4}" sibTransId="{69E853E0-140E-459C-9C1E-07B76D9EBDFA}"/>
    <dgm:cxn modelId="{3E8DCF22-C1E4-4363-BC3D-1BB53832A9F3}" srcId="{EF7DA1E4-C98F-4EE2-911B-541E00EF55E6}" destId="{52BD9E87-F43D-4582-940D-DB9C244BAFED}" srcOrd="8" destOrd="0" parTransId="{5EB1E37A-7A53-4792-BD47-8BA8849A90E1}" sibTransId="{8E2CEEAA-FF8B-4DF5-8388-2F94AE1D0D72}"/>
    <dgm:cxn modelId="{86F04723-EE5E-4D39-BE9C-AE52323A3F88}" type="presOf" srcId="{52BD9E87-F43D-4582-940D-DB9C244BAFED}" destId="{7F6B9BCA-1779-4978-A40F-B772EDFA7F33}" srcOrd="0" destOrd="0" presId="urn:microsoft.com/office/officeart/2005/8/layout/vList2"/>
    <dgm:cxn modelId="{149C942F-EF82-45C5-A271-8EA7901CBB43}" type="presOf" srcId="{2EDF39EC-B39B-4B38-A595-1A70469F9810}" destId="{C3DA3542-468F-42F3-8BDA-9F78B9830DBA}" srcOrd="0" destOrd="0" presId="urn:microsoft.com/office/officeart/2005/8/layout/vList2"/>
    <dgm:cxn modelId="{64EC433C-C1A0-4F4E-96A0-4128E2CF5DB5}" type="presOf" srcId="{213C6262-B844-45B1-9E46-F15ADBEDE253}" destId="{7E2AB410-2365-4B05-9448-2FD0F693BDC8}" srcOrd="0" destOrd="0" presId="urn:microsoft.com/office/officeart/2005/8/layout/vList2"/>
    <dgm:cxn modelId="{477A8F3C-D5CA-4998-880C-32C0D8045945}" type="presOf" srcId="{C9924F2A-B0DB-4E93-9186-369F3B02B3CE}" destId="{321349CD-6DC5-48B2-80A6-7377C031FA1B}" srcOrd="0" destOrd="0" presId="urn:microsoft.com/office/officeart/2005/8/layout/vList2"/>
    <dgm:cxn modelId="{B4734963-5763-4E00-AFED-709FB3F1F444}" type="presOf" srcId="{AC0F6F91-84BE-43DB-98A6-082EDDD71397}" destId="{64CE95C2-CD7C-4434-A581-1E1F24BC6F91}" srcOrd="0" destOrd="0" presId="urn:microsoft.com/office/officeart/2005/8/layout/vList2"/>
    <dgm:cxn modelId="{758D6652-15EE-4BCC-9357-62766DF71ACC}" type="presOf" srcId="{F90FAD19-69CE-470B-8339-1657FF871BF6}" destId="{8B1E3438-7D9B-4AB2-B792-B95089F6CF44}" srcOrd="0" destOrd="0" presId="urn:microsoft.com/office/officeart/2005/8/layout/vList2"/>
    <dgm:cxn modelId="{4EACCC99-3DD0-43F6-89E9-7759808D9A4E}" type="presOf" srcId="{12B98EAE-1CFB-46BF-8776-AA23B2C961B9}" destId="{33BCD9AE-D7E2-4FA7-88FA-5FB20B856563}" srcOrd="0" destOrd="0" presId="urn:microsoft.com/office/officeart/2005/8/layout/vList2"/>
    <dgm:cxn modelId="{C09C389C-BBDF-4401-B735-C624CA71CC2A}" srcId="{EF7DA1E4-C98F-4EE2-911B-541E00EF55E6}" destId="{AC0F6F91-84BE-43DB-98A6-082EDDD71397}" srcOrd="4" destOrd="0" parTransId="{9DF4A037-1FA5-42DE-92B3-33BF35ABA5A9}" sibTransId="{B59BB9E6-9B7B-4041-A1FA-25096FDC2F59}"/>
    <dgm:cxn modelId="{07586CA5-9F5B-4F36-9B59-601659595E0D}" srcId="{EF7DA1E4-C98F-4EE2-911B-541E00EF55E6}" destId="{D5EE70A7-54F4-434F-A223-FB916725014D}" srcOrd="3" destOrd="0" parTransId="{00F2749D-590F-40B8-8B93-C2BE60AB668F}" sibTransId="{6BB2B4B0-37BE-4E98-B560-A517D55A1409}"/>
    <dgm:cxn modelId="{1C424BA7-1D8B-4DDB-BFBD-F564BEEDFD07}" srcId="{EF7DA1E4-C98F-4EE2-911B-541E00EF55E6}" destId="{C9924F2A-B0DB-4E93-9186-369F3B02B3CE}" srcOrd="0" destOrd="0" parTransId="{FB360B46-BBDE-4F1A-B9C3-232CFFC15816}" sibTransId="{0A95F1E0-CBF2-4B1D-A50D-4A41325741D4}"/>
    <dgm:cxn modelId="{18A741AF-E8E4-439A-B2E5-74B0EDB9C85E}" srcId="{EF7DA1E4-C98F-4EE2-911B-541E00EF55E6}" destId="{12B98EAE-1CFB-46BF-8776-AA23B2C961B9}" srcOrd="9" destOrd="0" parTransId="{F0D45BE5-E9E3-4E75-8363-8C7996BDA02C}" sibTransId="{912F0069-D7C4-4136-8EF3-DEEF17FA5AC3}"/>
    <dgm:cxn modelId="{26AE95B0-0FE1-4143-B52C-86EB70E6DF75}" srcId="{EF7DA1E4-C98F-4EE2-911B-541E00EF55E6}" destId="{213C6262-B844-45B1-9E46-F15ADBEDE253}" srcOrd="1" destOrd="0" parTransId="{F785EF27-0990-43BC-A580-CEC4006904A8}" sibTransId="{C25E9244-7B2B-4005-A14F-7815A81CFD4A}"/>
    <dgm:cxn modelId="{D430D6C2-92F3-4D24-B50B-CE9CCD63CE4D}" type="presOf" srcId="{D5EE70A7-54F4-434F-A223-FB916725014D}" destId="{641A1E22-E491-425A-9FF7-E5E4AEA3BABA}" srcOrd="0" destOrd="0" presId="urn:microsoft.com/office/officeart/2005/8/layout/vList2"/>
    <dgm:cxn modelId="{0F208EC5-F73D-473C-81BA-762C399382FE}" srcId="{EF7DA1E4-C98F-4EE2-911B-541E00EF55E6}" destId="{2299636E-3B09-4476-8F6D-756CA63BDE98}" srcOrd="2" destOrd="0" parTransId="{84699932-9664-49EA-A594-4018B3605715}" sibTransId="{BE307159-DB6E-458B-B2DD-308F16874D5C}"/>
    <dgm:cxn modelId="{8E7536CD-888F-48FF-ABDC-BB6537551F4E}" type="presOf" srcId="{2E6B6E63-FC57-46A5-AEA7-D3132F1AD519}" destId="{3C3FB380-F914-4F7C-9763-770A3E2CBCD5}" srcOrd="0" destOrd="0" presId="urn:microsoft.com/office/officeart/2005/8/layout/vList2"/>
    <dgm:cxn modelId="{BA4582D1-6D55-4661-A29F-35DAF517637F}" srcId="{EF7DA1E4-C98F-4EE2-911B-541E00EF55E6}" destId="{2E6B6E63-FC57-46A5-AEA7-D3132F1AD519}" srcOrd="6" destOrd="0" parTransId="{8F3EDF79-9C0A-4DF9-9C6A-B2AF59785094}" sibTransId="{62CE22BD-5C7F-451A-9D3E-6D807ED9F643}"/>
    <dgm:cxn modelId="{522F37E5-A01D-40B2-91F9-FA6AE8AD2949}" srcId="{EF7DA1E4-C98F-4EE2-911B-541E00EF55E6}" destId="{2EDF39EC-B39B-4B38-A595-1A70469F9810}" srcOrd="5" destOrd="0" parTransId="{3FFC1052-64F8-4E88-B959-89E6B7A07F03}" sibTransId="{2BBCFA1D-EAA4-4F5B-A673-7A48E0E4906C}"/>
    <dgm:cxn modelId="{A2D84DFF-398C-4158-AA59-342A35AD63F2}" type="presOf" srcId="{2299636E-3B09-4476-8F6D-756CA63BDE98}" destId="{B642E867-F83B-43E5-9520-D19EFD99B45A}" srcOrd="0" destOrd="0" presId="urn:microsoft.com/office/officeart/2005/8/layout/vList2"/>
    <dgm:cxn modelId="{C546C0BA-63E9-4496-B3AF-F97956D23974}" type="presParOf" srcId="{377A3F18-865E-4C10-934D-2DBA1AB55ED2}" destId="{321349CD-6DC5-48B2-80A6-7377C031FA1B}" srcOrd="0" destOrd="0" presId="urn:microsoft.com/office/officeart/2005/8/layout/vList2"/>
    <dgm:cxn modelId="{1073D3B3-1F6B-4C3D-9934-33AA86F148A6}" type="presParOf" srcId="{377A3F18-865E-4C10-934D-2DBA1AB55ED2}" destId="{DB2E3F4F-00B1-4E4B-A069-FF04153723B5}" srcOrd="1" destOrd="0" presId="urn:microsoft.com/office/officeart/2005/8/layout/vList2"/>
    <dgm:cxn modelId="{65E5F74C-4C4D-4F43-95CD-4D9C88B450C1}" type="presParOf" srcId="{377A3F18-865E-4C10-934D-2DBA1AB55ED2}" destId="{7E2AB410-2365-4B05-9448-2FD0F693BDC8}" srcOrd="2" destOrd="0" presId="urn:microsoft.com/office/officeart/2005/8/layout/vList2"/>
    <dgm:cxn modelId="{78D8C5A7-2F0C-4A43-B4D4-B930176E6F91}" type="presParOf" srcId="{377A3F18-865E-4C10-934D-2DBA1AB55ED2}" destId="{1357A379-65EB-4572-80A6-35D62FA0C1E4}" srcOrd="3" destOrd="0" presId="urn:microsoft.com/office/officeart/2005/8/layout/vList2"/>
    <dgm:cxn modelId="{9B6CD0C1-911B-4CDC-A7CE-14DF9992C202}" type="presParOf" srcId="{377A3F18-865E-4C10-934D-2DBA1AB55ED2}" destId="{B642E867-F83B-43E5-9520-D19EFD99B45A}" srcOrd="4" destOrd="0" presId="urn:microsoft.com/office/officeart/2005/8/layout/vList2"/>
    <dgm:cxn modelId="{08AA6E8F-C500-499F-B918-82E99A75F99D}" type="presParOf" srcId="{377A3F18-865E-4C10-934D-2DBA1AB55ED2}" destId="{C4A64895-B191-4C89-9097-648EC087FC63}" srcOrd="5" destOrd="0" presId="urn:microsoft.com/office/officeart/2005/8/layout/vList2"/>
    <dgm:cxn modelId="{2BA9D058-8D43-4441-AB60-35614B9FF34A}" type="presParOf" srcId="{377A3F18-865E-4C10-934D-2DBA1AB55ED2}" destId="{641A1E22-E491-425A-9FF7-E5E4AEA3BABA}" srcOrd="6" destOrd="0" presId="urn:microsoft.com/office/officeart/2005/8/layout/vList2"/>
    <dgm:cxn modelId="{3E4FFEC3-F852-4C16-B42E-844C201FC46B}" type="presParOf" srcId="{377A3F18-865E-4C10-934D-2DBA1AB55ED2}" destId="{73F2A40D-9617-4155-9F4C-D2D3DB4B4F7B}" srcOrd="7" destOrd="0" presId="urn:microsoft.com/office/officeart/2005/8/layout/vList2"/>
    <dgm:cxn modelId="{851D1BE9-7457-46DE-8507-78342D7C6CE3}" type="presParOf" srcId="{377A3F18-865E-4C10-934D-2DBA1AB55ED2}" destId="{64CE95C2-CD7C-4434-A581-1E1F24BC6F91}" srcOrd="8" destOrd="0" presId="urn:microsoft.com/office/officeart/2005/8/layout/vList2"/>
    <dgm:cxn modelId="{03FF85D0-C97C-4905-968D-169C554FF68A}" type="presParOf" srcId="{377A3F18-865E-4C10-934D-2DBA1AB55ED2}" destId="{9EB75409-207E-4130-A0A5-28FC96CD9BE1}" srcOrd="9" destOrd="0" presId="urn:microsoft.com/office/officeart/2005/8/layout/vList2"/>
    <dgm:cxn modelId="{86E484AD-A2B8-4C21-8F4B-A2F0C3545786}" type="presParOf" srcId="{377A3F18-865E-4C10-934D-2DBA1AB55ED2}" destId="{C3DA3542-468F-42F3-8BDA-9F78B9830DBA}" srcOrd="10" destOrd="0" presId="urn:microsoft.com/office/officeart/2005/8/layout/vList2"/>
    <dgm:cxn modelId="{824EEF6D-4FD4-4520-BE19-EE6BF199E775}" type="presParOf" srcId="{377A3F18-865E-4C10-934D-2DBA1AB55ED2}" destId="{B0B237E8-6A0A-4612-9D69-5A41CDD2AA4E}" srcOrd="11" destOrd="0" presId="urn:microsoft.com/office/officeart/2005/8/layout/vList2"/>
    <dgm:cxn modelId="{01D846AF-302C-4243-B158-600DA6E0901F}" type="presParOf" srcId="{377A3F18-865E-4C10-934D-2DBA1AB55ED2}" destId="{3C3FB380-F914-4F7C-9763-770A3E2CBCD5}" srcOrd="12" destOrd="0" presId="urn:microsoft.com/office/officeart/2005/8/layout/vList2"/>
    <dgm:cxn modelId="{C2D16B62-DBE3-413D-8193-5EB7CED9694E}" type="presParOf" srcId="{377A3F18-865E-4C10-934D-2DBA1AB55ED2}" destId="{6788D70C-249F-46E8-8EC9-04861003E7DE}" srcOrd="13" destOrd="0" presId="urn:microsoft.com/office/officeart/2005/8/layout/vList2"/>
    <dgm:cxn modelId="{E6C8106F-F586-4D70-8907-419B8E20A896}" type="presParOf" srcId="{377A3F18-865E-4C10-934D-2DBA1AB55ED2}" destId="{8B1E3438-7D9B-4AB2-B792-B95089F6CF44}" srcOrd="14" destOrd="0" presId="urn:microsoft.com/office/officeart/2005/8/layout/vList2"/>
    <dgm:cxn modelId="{CA87D054-DAFB-4A77-B020-98727DBF352E}" type="presParOf" srcId="{377A3F18-865E-4C10-934D-2DBA1AB55ED2}" destId="{BA2C1B9A-8257-45CF-96C7-6400EEFCC70E}" srcOrd="15" destOrd="0" presId="urn:microsoft.com/office/officeart/2005/8/layout/vList2"/>
    <dgm:cxn modelId="{C5A91C1F-CAE5-4FB5-83DF-2FF47CF43646}" type="presParOf" srcId="{377A3F18-865E-4C10-934D-2DBA1AB55ED2}" destId="{7F6B9BCA-1779-4978-A40F-B772EDFA7F33}" srcOrd="16" destOrd="0" presId="urn:microsoft.com/office/officeart/2005/8/layout/vList2"/>
    <dgm:cxn modelId="{12C6AD6D-672B-4611-8EDC-065CEF219BB0}" type="presParOf" srcId="{377A3F18-865E-4C10-934D-2DBA1AB55ED2}" destId="{4AA2DD26-CDEE-4447-9BB1-6E057DCDC72B}" srcOrd="17" destOrd="0" presId="urn:microsoft.com/office/officeart/2005/8/layout/vList2"/>
    <dgm:cxn modelId="{C8382639-E62E-4FEC-8AC1-6FCF74995EBF}" type="presParOf" srcId="{377A3F18-865E-4C10-934D-2DBA1AB55ED2}" destId="{33BCD9AE-D7E2-4FA7-88FA-5FB20B856563}"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6FE09-2A51-48FC-9AB3-654F9B0596A4}">
      <dsp:nvSpPr>
        <dsp:cNvPr id="0" name=""/>
        <dsp:cNvSpPr/>
      </dsp:nvSpPr>
      <dsp:spPr>
        <a:xfrm>
          <a:off x="3434754" y="912896"/>
          <a:ext cx="701809" cy="91440"/>
        </a:xfrm>
        <a:custGeom>
          <a:avLst/>
          <a:gdLst/>
          <a:ahLst/>
          <a:cxnLst/>
          <a:rect l="0" t="0" r="0" b="0"/>
          <a:pathLst>
            <a:path>
              <a:moveTo>
                <a:pt x="0" y="45720"/>
              </a:moveTo>
              <a:lnTo>
                <a:pt x="70180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67348" y="954954"/>
        <a:ext cx="36620" cy="7324"/>
      </dsp:txXfrm>
    </dsp:sp>
    <dsp:sp modelId="{EC54966D-E64E-4A63-BB60-2FFDA7159396}">
      <dsp:nvSpPr>
        <dsp:cNvPr id="0" name=""/>
        <dsp:cNvSpPr/>
      </dsp:nvSpPr>
      <dsp:spPr>
        <a:xfrm>
          <a:off x="252163" y="3299"/>
          <a:ext cx="3184390" cy="19106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38" tIns="163789" rIns="156038" bIns="163789" numCol="1" spcCol="1270" anchor="ctr" anchorCtr="0">
          <a:noAutofit/>
        </a:bodyPr>
        <a:lstStyle/>
        <a:p>
          <a:pPr marL="0" lvl="0" indent="0" algn="ctr" defTabSz="577850">
            <a:lnSpc>
              <a:spcPct val="100000"/>
            </a:lnSpc>
            <a:spcBef>
              <a:spcPct val="0"/>
            </a:spcBef>
            <a:spcAft>
              <a:spcPct val="35000"/>
            </a:spcAft>
            <a:buNone/>
          </a:pPr>
          <a:r>
            <a:rPr lang="en-US" sz="1300" b="1" kern="1200"/>
            <a:t>💻 Improved Customer Service</a:t>
          </a:r>
          <a:endParaRPr lang="en-US" sz="1300" kern="1200" dirty="0"/>
        </a:p>
      </dsp:txBody>
      <dsp:txXfrm>
        <a:off x="252163" y="3299"/>
        <a:ext cx="3184390" cy="1910634"/>
      </dsp:txXfrm>
    </dsp:sp>
    <dsp:sp modelId="{992F268C-7BC1-4029-8380-9A05E993417A}">
      <dsp:nvSpPr>
        <dsp:cNvPr id="0" name=""/>
        <dsp:cNvSpPr/>
      </dsp:nvSpPr>
      <dsp:spPr>
        <a:xfrm>
          <a:off x="7351554" y="912896"/>
          <a:ext cx="701809" cy="91440"/>
        </a:xfrm>
        <a:custGeom>
          <a:avLst/>
          <a:gdLst/>
          <a:ahLst/>
          <a:cxnLst/>
          <a:rect l="0" t="0" r="0" b="0"/>
          <a:pathLst>
            <a:path>
              <a:moveTo>
                <a:pt x="0" y="45720"/>
              </a:moveTo>
              <a:lnTo>
                <a:pt x="70180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84149" y="954954"/>
        <a:ext cx="36620" cy="7324"/>
      </dsp:txXfrm>
    </dsp:sp>
    <dsp:sp modelId="{1211B81E-F35D-46CD-B744-C480AE535281}">
      <dsp:nvSpPr>
        <dsp:cNvPr id="0" name=""/>
        <dsp:cNvSpPr/>
      </dsp:nvSpPr>
      <dsp:spPr>
        <a:xfrm>
          <a:off x="4168964" y="3299"/>
          <a:ext cx="3184390" cy="19106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38" tIns="163789" rIns="156038" bIns="163789" numCol="1" spcCol="1270" anchor="ctr" anchorCtr="0">
          <a:noAutofit/>
        </a:bodyPr>
        <a:lstStyle/>
        <a:p>
          <a:pPr marL="0" lvl="0" indent="0" algn="ctr" defTabSz="577850">
            <a:lnSpc>
              <a:spcPct val="100000"/>
            </a:lnSpc>
            <a:spcBef>
              <a:spcPct val="0"/>
            </a:spcBef>
            <a:spcAft>
              <a:spcPct val="35000"/>
            </a:spcAft>
            <a:buNone/>
          </a:pPr>
          <a:r>
            <a:rPr lang="en-US" sz="1300" kern="1200" dirty="0"/>
            <a:t>Generative AI chatbots provide instant and accurate responses to customer queries, enhancing the overall customer experience. They can handle multiple inquiries simultaneously, reducing wait times and improving customer satisfaction.</a:t>
          </a:r>
        </a:p>
      </dsp:txBody>
      <dsp:txXfrm>
        <a:off x="4168964" y="3299"/>
        <a:ext cx="3184390" cy="1910634"/>
      </dsp:txXfrm>
    </dsp:sp>
    <dsp:sp modelId="{C4EA54E6-7C0C-4999-BF35-45D2CC4AFC1F}">
      <dsp:nvSpPr>
        <dsp:cNvPr id="0" name=""/>
        <dsp:cNvSpPr/>
      </dsp:nvSpPr>
      <dsp:spPr>
        <a:xfrm>
          <a:off x="1844358" y="1912133"/>
          <a:ext cx="7833601" cy="701809"/>
        </a:xfrm>
        <a:custGeom>
          <a:avLst/>
          <a:gdLst/>
          <a:ahLst/>
          <a:cxnLst/>
          <a:rect l="0" t="0" r="0" b="0"/>
          <a:pathLst>
            <a:path>
              <a:moveTo>
                <a:pt x="7833601" y="0"/>
              </a:moveTo>
              <a:lnTo>
                <a:pt x="7833601" y="368004"/>
              </a:lnTo>
              <a:lnTo>
                <a:pt x="0" y="368004"/>
              </a:lnTo>
              <a:lnTo>
                <a:pt x="0" y="70180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64465" y="2259376"/>
        <a:ext cx="393388" cy="7324"/>
      </dsp:txXfrm>
    </dsp:sp>
    <dsp:sp modelId="{CA6198E4-76AC-4729-AC04-B86A122239F9}">
      <dsp:nvSpPr>
        <dsp:cNvPr id="0" name=""/>
        <dsp:cNvSpPr/>
      </dsp:nvSpPr>
      <dsp:spPr>
        <a:xfrm>
          <a:off x="8085764" y="3299"/>
          <a:ext cx="3184390" cy="19106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38" tIns="163789" rIns="156038" bIns="163789" numCol="1" spcCol="1270" anchor="ctr" anchorCtr="0">
          <a:noAutofit/>
        </a:bodyPr>
        <a:lstStyle/>
        <a:p>
          <a:pPr marL="0" lvl="0" indent="0" algn="ctr" defTabSz="577850">
            <a:lnSpc>
              <a:spcPct val="100000"/>
            </a:lnSpc>
            <a:spcBef>
              <a:spcPct val="0"/>
            </a:spcBef>
            <a:spcAft>
              <a:spcPct val="35000"/>
            </a:spcAft>
            <a:buNone/>
          </a:pPr>
          <a:r>
            <a:rPr lang="en-US" sz="1300" b="1" kern="1200"/>
            <a:t>📈 Scalability</a:t>
          </a:r>
          <a:endParaRPr lang="en-US" sz="1300" kern="1200"/>
        </a:p>
      </dsp:txBody>
      <dsp:txXfrm>
        <a:off x="8085764" y="3299"/>
        <a:ext cx="3184390" cy="1910634"/>
      </dsp:txXfrm>
    </dsp:sp>
    <dsp:sp modelId="{8256733D-DD0B-4E4C-91F8-20AC3C7278E5}">
      <dsp:nvSpPr>
        <dsp:cNvPr id="0" name=""/>
        <dsp:cNvSpPr/>
      </dsp:nvSpPr>
      <dsp:spPr>
        <a:xfrm>
          <a:off x="3434754" y="3555940"/>
          <a:ext cx="701809" cy="91440"/>
        </a:xfrm>
        <a:custGeom>
          <a:avLst/>
          <a:gdLst/>
          <a:ahLst/>
          <a:cxnLst/>
          <a:rect l="0" t="0" r="0" b="0"/>
          <a:pathLst>
            <a:path>
              <a:moveTo>
                <a:pt x="0" y="45720"/>
              </a:moveTo>
              <a:lnTo>
                <a:pt x="70180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67348" y="3597998"/>
        <a:ext cx="36620" cy="7324"/>
      </dsp:txXfrm>
    </dsp:sp>
    <dsp:sp modelId="{C5577FF1-E5C7-4C2C-92B7-D5F44E96F655}">
      <dsp:nvSpPr>
        <dsp:cNvPr id="0" name=""/>
        <dsp:cNvSpPr/>
      </dsp:nvSpPr>
      <dsp:spPr>
        <a:xfrm>
          <a:off x="252163" y="2646343"/>
          <a:ext cx="3184390" cy="19106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38" tIns="163789" rIns="156038" bIns="163789" numCol="1" spcCol="1270" anchor="ctr" anchorCtr="0">
          <a:noAutofit/>
        </a:bodyPr>
        <a:lstStyle/>
        <a:p>
          <a:pPr marL="0" lvl="0" indent="0" algn="ctr" defTabSz="577850">
            <a:lnSpc>
              <a:spcPct val="100000"/>
            </a:lnSpc>
            <a:spcBef>
              <a:spcPct val="0"/>
            </a:spcBef>
            <a:spcAft>
              <a:spcPct val="35000"/>
            </a:spcAft>
            <a:buNone/>
          </a:pPr>
          <a:r>
            <a:rPr lang="en-US" sz="1300" kern="1200"/>
            <a:t>Generative AI chatbots can handle a large volume of customer inquiries without the need for additional human resources. This scalability allows businesses to provide prompt support to a growing customer base without compromising on quality.</a:t>
          </a:r>
        </a:p>
      </dsp:txBody>
      <dsp:txXfrm>
        <a:off x="252163" y="2646343"/>
        <a:ext cx="3184390" cy="1910634"/>
      </dsp:txXfrm>
    </dsp:sp>
    <dsp:sp modelId="{73FC6062-9E3A-492B-9B13-F563B5A659F3}">
      <dsp:nvSpPr>
        <dsp:cNvPr id="0" name=""/>
        <dsp:cNvSpPr/>
      </dsp:nvSpPr>
      <dsp:spPr>
        <a:xfrm>
          <a:off x="7351554" y="3555940"/>
          <a:ext cx="701809" cy="91440"/>
        </a:xfrm>
        <a:custGeom>
          <a:avLst/>
          <a:gdLst/>
          <a:ahLst/>
          <a:cxnLst/>
          <a:rect l="0" t="0" r="0" b="0"/>
          <a:pathLst>
            <a:path>
              <a:moveTo>
                <a:pt x="0" y="45720"/>
              </a:moveTo>
              <a:lnTo>
                <a:pt x="70180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84149" y="3597998"/>
        <a:ext cx="36620" cy="7324"/>
      </dsp:txXfrm>
    </dsp:sp>
    <dsp:sp modelId="{F87C7E63-5A37-4F0B-B7C9-A4BD1FF619FE}">
      <dsp:nvSpPr>
        <dsp:cNvPr id="0" name=""/>
        <dsp:cNvSpPr/>
      </dsp:nvSpPr>
      <dsp:spPr>
        <a:xfrm>
          <a:off x="4168964" y="2646343"/>
          <a:ext cx="3184390" cy="19106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38" tIns="163789" rIns="156038" bIns="163789" numCol="1" spcCol="1270" anchor="ctr" anchorCtr="0">
          <a:noAutofit/>
        </a:bodyPr>
        <a:lstStyle/>
        <a:p>
          <a:pPr marL="0" lvl="0" indent="0" algn="ctr" defTabSz="577850">
            <a:lnSpc>
              <a:spcPct val="100000"/>
            </a:lnSpc>
            <a:spcBef>
              <a:spcPct val="0"/>
            </a:spcBef>
            <a:spcAft>
              <a:spcPct val="35000"/>
            </a:spcAft>
            <a:buNone/>
          </a:pPr>
          <a:r>
            <a:rPr lang="en-US" sz="1300" b="1" kern="1200"/>
            <a:t>💸 Cost Savings</a:t>
          </a:r>
          <a:endParaRPr lang="en-US" sz="1300" kern="1200"/>
        </a:p>
      </dsp:txBody>
      <dsp:txXfrm>
        <a:off x="4168964" y="2646343"/>
        <a:ext cx="3184390" cy="1910634"/>
      </dsp:txXfrm>
    </dsp:sp>
    <dsp:sp modelId="{2B941FB9-02A0-4FBD-8E6D-66EF8AD43413}">
      <dsp:nvSpPr>
        <dsp:cNvPr id="0" name=""/>
        <dsp:cNvSpPr/>
      </dsp:nvSpPr>
      <dsp:spPr>
        <a:xfrm>
          <a:off x="8085764" y="2646343"/>
          <a:ext cx="3184390" cy="19106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38" tIns="163789" rIns="156038" bIns="163789" numCol="1" spcCol="1270" anchor="ctr" anchorCtr="0">
          <a:noAutofit/>
        </a:bodyPr>
        <a:lstStyle/>
        <a:p>
          <a:pPr marL="0" lvl="0" indent="0" algn="ctr" defTabSz="488950">
            <a:lnSpc>
              <a:spcPct val="100000"/>
            </a:lnSpc>
            <a:spcBef>
              <a:spcPct val="0"/>
            </a:spcBef>
            <a:spcAft>
              <a:spcPct val="35000"/>
            </a:spcAft>
            <a:buNone/>
          </a:pPr>
          <a:r>
            <a:rPr lang="en-US" sz="1100" kern="1200" dirty="0"/>
            <a:t>By automating customer service interactions, generative AI chatbots can significantly reduce labor costs associated with customer support. Businesses can allocate resources more efficiently and redirect human agents to handle more complex or specialized tasks.</a:t>
          </a:r>
        </a:p>
      </dsp:txBody>
      <dsp:txXfrm>
        <a:off x="8085764" y="2646343"/>
        <a:ext cx="3184390" cy="1910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0033C-26C6-4EED-A694-FF06B663389A}">
      <dsp:nvSpPr>
        <dsp:cNvPr id="0" name=""/>
        <dsp:cNvSpPr/>
      </dsp:nvSpPr>
      <dsp:spPr>
        <a:xfrm>
          <a:off x="0" y="2846"/>
          <a:ext cx="9601200" cy="6062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48CA74-7714-4CA0-8A66-EEC8C6EABC69}">
      <dsp:nvSpPr>
        <dsp:cNvPr id="0" name=""/>
        <dsp:cNvSpPr/>
      </dsp:nvSpPr>
      <dsp:spPr>
        <a:xfrm>
          <a:off x="183396" y="139257"/>
          <a:ext cx="333448" cy="3334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F6FF03-7BB5-422F-8315-14B2E71D9EAF}">
      <dsp:nvSpPr>
        <dsp:cNvPr id="0" name=""/>
        <dsp:cNvSpPr/>
      </dsp:nvSpPr>
      <dsp:spPr>
        <a:xfrm>
          <a:off x="700241" y="2846"/>
          <a:ext cx="8900958" cy="60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164" tIns="64164" rIns="64164" bIns="64164" numCol="1" spcCol="1270" anchor="ctr" anchorCtr="0">
          <a:noAutofit/>
        </a:bodyPr>
        <a:lstStyle/>
        <a:p>
          <a:pPr marL="0" lvl="0" indent="0" algn="l" defTabSz="666750">
            <a:lnSpc>
              <a:spcPct val="100000"/>
            </a:lnSpc>
            <a:spcBef>
              <a:spcPct val="0"/>
            </a:spcBef>
            <a:spcAft>
              <a:spcPct val="35000"/>
            </a:spcAft>
            <a:buNone/>
          </a:pPr>
          <a:r>
            <a:rPr lang="en-US" sz="1500" b="1" kern="1200"/>
            <a:t>What is Hyper Parameter Testing?</a:t>
          </a:r>
          <a:endParaRPr lang="en-US" sz="1500" kern="1200"/>
        </a:p>
      </dsp:txBody>
      <dsp:txXfrm>
        <a:off x="700241" y="2846"/>
        <a:ext cx="8900958" cy="606269"/>
      </dsp:txXfrm>
    </dsp:sp>
    <dsp:sp modelId="{E5327039-60DF-4FAF-A651-8960F0993E08}">
      <dsp:nvSpPr>
        <dsp:cNvPr id="0" name=""/>
        <dsp:cNvSpPr/>
      </dsp:nvSpPr>
      <dsp:spPr>
        <a:xfrm>
          <a:off x="0" y="760683"/>
          <a:ext cx="9601200" cy="6062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AFC113-C8F5-4986-8316-D621252C0408}">
      <dsp:nvSpPr>
        <dsp:cNvPr id="0" name=""/>
        <dsp:cNvSpPr/>
      </dsp:nvSpPr>
      <dsp:spPr>
        <a:xfrm>
          <a:off x="183396" y="897094"/>
          <a:ext cx="333448" cy="3334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55D8D4-D696-40D1-92BE-3E2CBF0F8B3A}">
      <dsp:nvSpPr>
        <dsp:cNvPr id="0" name=""/>
        <dsp:cNvSpPr/>
      </dsp:nvSpPr>
      <dsp:spPr>
        <a:xfrm>
          <a:off x="700241" y="760683"/>
          <a:ext cx="8900958" cy="60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164" tIns="64164" rIns="64164" bIns="64164" numCol="1" spcCol="1270" anchor="ctr" anchorCtr="0">
          <a:noAutofit/>
        </a:bodyPr>
        <a:lstStyle/>
        <a:p>
          <a:pPr marL="0" lvl="0" indent="0" algn="l" defTabSz="666750">
            <a:lnSpc>
              <a:spcPct val="100000"/>
            </a:lnSpc>
            <a:spcBef>
              <a:spcPct val="0"/>
            </a:spcBef>
            <a:spcAft>
              <a:spcPct val="35000"/>
            </a:spcAft>
            <a:buNone/>
          </a:pPr>
          <a:r>
            <a:rPr lang="en-US" sz="1500" b="1" kern="1200"/>
            <a:t>Hyperparameter testing is the process of exploring different values for the hyperparameters in a machine learning model.</a:t>
          </a:r>
          <a:endParaRPr lang="en-US" sz="1500" kern="1200" dirty="0"/>
        </a:p>
      </dsp:txBody>
      <dsp:txXfrm>
        <a:off x="700241" y="760683"/>
        <a:ext cx="8900958" cy="606269"/>
      </dsp:txXfrm>
    </dsp:sp>
    <dsp:sp modelId="{B2C0F982-91B0-4D86-B2D2-DD38F5F0FCBB}">
      <dsp:nvSpPr>
        <dsp:cNvPr id="0" name=""/>
        <dsp:cNvSpPr/>
      </dsp:nvSpPr>
      <dsp:spPr>
        <a:xfrm>
          <a:off x="0" y="1518521"/>
          <a:ext cx="9601200" cy="6062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232A8-9D59-4BF7-8157-0DEF7B819EA0}">
      <dsp:nvSpPr>
        <dsp:cNvPr id="0" name=""/>
        <dsp:cNvSpPr/>
      </dsp:nvSpPr>
      <dsp:spPr>
        <a:xfrm>
          <a:off x="183396" y="1654931"/>
          <a:ext cx="333448" cy="3334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6667F0-1E64-4152-87B0-ABC245FB188D}">
      <dsp:nvSpPr>
        <dsp:cNvPr id="0" name=""/>
        <dsp:cNvSpPr/>
      </dsp:nvSpPr>
      <dsp:spPr>
        <a:xfrm>
          <a:off x="700241" y="1518521"/>
          <a:ext cx="8900958" cy="60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164" tIns="64164" rIns="64164" bIns="64164" numCol="1" spcCol="1270" anchor="ctr" anchorCtr="0">
          <a:noAutofit/>
        </a:bodyPr>
        <a:lstStyle/>
        <a:p>
          <a:pPr marL="0" lvl="0" indent="0" algn="l" defTabSz="666750">
            <a:lnSpc>
              <a:spcPct val="100000"/>
            </a:lnSpc>
            <a:spcBef>
              <a:spcPct val="0"/>
            </a:spcBef>
            <a:spcAft>
              <a:spcPct val="35000"/>
            </a:spcAft>
            <a:buNone/>
          </a:pPr>
          <a:r>
            <a:rPr lang="en-US" sz="1500" kern="1200"/>
            <a:t>This testing is the process of systematically adjusting the hyper parameters of a generative AI chatbot model in order to enhance its performance.</a:t>
          </a:r>
          <a:endParaRPr lang="en-US" sz="1500" kern="1200" dirty="0"/>
        </a:p>
      </dsp:txBody>
      <dsp:txXfrm>
        <a:off x="700241" y="1518521"/>
        <a:ext cx="8900958" cy="606269"/>
      </dsp:txXfrm>
    </dsp:sp>
    <dsp:sp modelId="{CBF15F39-9187-4EC6-8B1C-09032E15B0B6}">
      <dsp:nvSpPr>
        <dsp:cNvPr id="0" name=""/>
        <dsp:cNvSpPr/>
      </dsp:nvSpPr>
      <dsp:spPr>
        <a:xfrm>
          <a:off x="0" y="2276358"/>
          <a:ext cx="9601200" cy="6062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3FE4B-B11A-485D-9F46-51A6E0FFBAD2}">
      <dsp:nvSpPr>
        <dsp:cNvPr id="0" name=""/>
        <dsp:cNvSpPr/>
      </dsp:nvSpPr>
      <dsp:spPr>
        <a:xfrm>
          <a:off x="183396" y="2412769"/>
          <a:ext cx="333448" cy="3334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B25C30-5FEB-40FE-BBA5-AD5039EA8399}">
      <dsp:nvSpPr>
        <dsp:cNvPr id="0" name=""/>
        <dsp:cNvSpPr/>
      </dsp:nvSpPr>
      <dsp:spPr>
        <a:xfrm>
          <a:off x="700241" y="2276358"/>
          <a:ext cx="8900958" cy="60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164" tIns="64164" rIns="64164" bIns="64164" numCol="1" spcCol="1270" anchor="ctr" anchorCtr="0">
          <a:noAutofit/>
        </a:bodyPr>
        <a:lstStyle/>
        <a:p>
          <a:pPr marL="0" lvl="0" indent="0" algn="l" defTabSz="666750">
            <a:lnSpc>
              <a:spcPct val="100000"/>
            </a:lnSpc>
            <a:spcBef>
              <a:spcPct val="0"/>
            </a:spcBef>
            <a:spcAft>
              <a:spcPct val="35000"/>
            </a:spcAft>
            <a:buNone/>
          </a:pPr>
          <a:r>
            <a:rPr lang="en-US" sz="1500" b="1" kern="1200"/>
            <a:t>Importance of Hyper Parameter Testing</a:t>
          </a:r>
          <a:endParaRPr lang="en-US" sz="1500" kern="1200"/>
        </a:p>
      </dsp:txBody>
      <dsp:txXfrm>
        <a:off x="700241" y="2276358"/>
        <a:ext cx="8900958" cy="606269"/>
      </dsp:txXfrm>
    </dsp:sp>
    <dsp:sp modelId="{F61B9379-EA5C-477D-9CD7-2DD6069B4702}">
      <dsp:nvSpPr>
        <dsp:cNvPr id="0" name=""/>
        <dsp:cNvSpPr/>
      </dsp:nvSpPr>
      <dsp:spPr>
        <a:xfrm>
          <a:off x="0" y="3034195"/>
          <a:ext cx="9601200" cy="6062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3B6DAB-3CA6-4362-BF4A-B4AAD455D338}">
      <dsp:nvSpPr>
        <dsp:cNvPr id="0" name=""/>
        <dsp:cNvSpPr/>
      </dsp:nvSpPr>
      <dsp:spPr>
        <a:xfrm>
          <a:off x="183396" y="3170606"/>
          <a:ext cx="333448" cy="3334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9F6BD-E3D7-41C2-B2D6-1DD38F1640C6}">
      <dsp:nvSpPr>
        <dsp:cNvPr id="0" name=""/>
        <dsp:cNvSpPr/>
      </dsp:nvSpPr>
      <dsp:spPr>
        <a:xfrm>
          <a:off x="700241" y="3034195"/>
          <a:ext cx="8900958" cy="60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164" tIns="64164" rIns="64164" bIns="64164" numCol="1" spcCol="1270" anchor="ctr" anchorCtr="0">
          <a:noAutofit/>
        </a:bodyPr>
        <a:lstStyle/>
        <a:p>
          <a:pPr marL="0" lvl="0" indent="0" algn="l" defTabSz="666750">
            <a:lnSpc>
              <a:spcPct val="100000"/>
            </a:lnSpc>
            <a:spcBef>
              <a:spcPct val="0"/>
            </a:spcBef>
            <a:spcAft>
              <a:spcPct val="35000"/>
            </a:spcAft>
            <a:buNone/>
          </a:pPr>
          <a:r>
            <a:rPr lang="en-US" sz="1500" kern="1200"/>
            <a:t>Hyper parameter testing is crucial for fine-tuning the chatbot model to achieve the desired level of performance and accuracy.</a:t>
          </a:r>
        </a:p>
      </dsp:txBody>
      <dsp:txXfrm>
        <a:off x="700241" y="3034195"/>
        <a:ext cx="8900958" cy="6062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30583-3EC7-48DF-8621-14CF802EA3F9}">
      <dsp:nvSpPr>
        <dsp:cNvPr id="0" name=""/>
        <dsp:cNvSpPr/>
      </dsp:nvSpPr>
      <dsp:spPr>
        <a:xfrm>
          <a:off x="3281" y="44871"/>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 Planning and Requirements Gathering</a:t>
          </a:r>
        </a:p>
      </dsp:txBody>
      <dsp:txXfrm>
        <a:off x="3281" y="44871"/>
        <a:ext cx="1776784" cy="1066070"/>
      </dsp:txXfrm>
    </dsp:sp>
    <dsp:sp modelId="{5A68AE5B-1561-4134-AEF1-A79417D7F8AB}">
      <dsp:nvSpPr>
        <dsp:cNvPr id="0" name=""/>
        <dsp:cNvSpPr/>
      </dsp:nvSpPr>
      <dsp:spPr>
        <a:xfrm>
          <a:off x="1957744" y="44871"/>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Identified the goals and objectives for the chatbot implementation, as well as the specific use cases and functionalities it should support.</a:t>
          </a:r>
        </a:p>
      </dsp:txBody>
      <dsp:txXfrm>
        <a:off x="1957744" y="44871"/>
        <a:ext cx="1776784" cy="1066070"/>
      </dsp:txXfrm>
    </dsp:sp>
    <dsp:sp modelId="{6EA07EA7-FDC9-48AB-8EE3-3AF0C624FA5E}">
      <dsp:nvSpPr>
        <dsp:cNvPr id="0" name=""/>
        <dsp:cNvSpPr/>
      </dsp:nvSpPr>
      <dsp:spPr>
        <a:xfrm>
          <a:off x="3912207" y="44871"/>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2. Data Collection and Preprocessing</a:t>
          </a:r>
        </a:p>
      </dsp:txBody>
      <dsp:txXfrm>
        <a:off x="3912207" y="44871"/>
        <a:ext cx="1776784" cy="1066070"/>
      </dsp:txXfrm>
    </dsp:sp>
    <dsp:sp modelId="{D375F1B9-786A-47BE-877E-F15D5BD41693}">
      <dsp:nvSpPr>
        <dsp:cNvPr id="0" name=""/>
        <dsp:cNvSpPr/>
      </dsp:nvSpPr>
      <dsp:spPr>
        <a:xfrm>
          <a:off x="5866670" y="44871"/>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Collected and preprocessed a large dataset of student queries, responses, and relevant information to train the chatbot model.</a:t>
          </a:r>
        </a:p>
      </dsp:txBody>
      <dsp:txXfrm>
        <a:off x="5866670" y="44871"/>
        <a:ext cx="1776784" cy="1066070"/>
      </dsp:txXfrm>
    </dsp:sp>
    <dsp:sp modelId="{8B3D9560-D2C7-407C-B844-13EEF1AF68FB}">
      <dsp:nvSpPr>
        <dsp:cNvPr id="0" name=""/>
        <dsp:cNvSpPr/>
      </dsp:nvSpPr>
      <dsp:spPr>
        <a:xfrm>
          <a:off x="7821133" y="44871"/>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3. Model Selection and Training</a:t>
          </a:r>
        </a:p>
      </dsp:txBody>
      <dsp:txXfrm>
        <a:off x="7821133" y="44871"/>
        <a:ext cx="1776784" cy="1066070"/>
      </dsp:txXfrm>
    </dsp:sp>
    <dsp:sp modelId="{C66CC927-5585-42DF-9D3C-E7883252A4C4}">
      <dsp:nvSpPr>
        <dsp:cNvPr id="0" name=""/>
        <dsp:cNvSpPr/>
      </dsp:nvSpPr>
      <dsp:spPr>
        <a:xfrm>
          <a:off x="3281" y="1288620"/>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Selected the LLAMA 2 model from Hugging Face as the base model for the chatbot and trained it on the preprocessed dataset.</a:t>
          </a:r>
        </a:p>
      </dsp:txBody>
      <dsp:txXfrm>
        <a:off x="3281" y="1288620"/>
        <a:ext cx="1776784" cy="1066070"/>
      </dsp:txXfrm>
    </dsp:sp>
    <dsp:sp modelId="{E066A2AF-C3CD-4527-90E7-068EAD2E6113}">
      <dsp:nvSpPr>
        <dsp:cNvPr id="0" name=""/>
        <dsp:cNvSpPr/>
      </dsp:nvSpPr>
      <dsp:spPr>
        <a:xfrm>
          <a:off x="1957744" y="1288620"/>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4. Integration with College Systems</a:t>
          </a:r>
        </a:p>
      </dsp:txBody>
      <dsp:txXfrm>
        <a:off x="1957744" y="1288620"/>
        <a:ext cx="1776784" cy="1066070"/>
      </dsp:txXfrm>
    </dsp:sp>
    <dsp:sp modelId="{EF84823B-1A01-42DB-B0EA-84C667E5C2F0}">
      <dsp:nvSpPr>
        <dsp:cNvPr id="0" name=""/>
        <dsp:cNvSpPr/>
      </dsp:nvSpPr>
      <dsp:spPr>
        <a:xfrm>
          <a:off x="3912207" y="1288620"/>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Integrated the chatbot with existing college systems and databases to access relevant student information and provide personalized responses.</a:t>
          </a:r>
        </a:p>
      </dsp:txBody>
      <dsp:txXfrm>
        <a:off x="3912207" y="1288620"/>
        <a:ext cx="1776784" cy="1066070"/>
      </dsp:txXfrm>
    </dsp:sp>
    <dsp:sp modelId="{A95B9BD7-D140-4CAD-A636-EA24124A2D2C}">
      <dsp:nvSpPr>
        <dsp:cNvPr id="0" name=""/>
        <dsp:cNvSpPr/>
      </dsp:nvSpPr>
      <dsp:spPr>
        <a:xfrm>
          <a:off x="5866670" y="1288620"/>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5. Testing and Evaluation</a:t>
          </a:r>
          <a:endParaRPr lang="en-US" sz="1000" kern="1200"/>
        </a:p>
      </dsp:txBody>
      <dsp:txXfrm>
        <a:off x="5866670" y="1288620"/>
        <a:ext cx="1776784" cy="1066070"/>
      </dsp:txXfrm>
    </dsp:sp>
    <dsp:sp modelId="{D9318BE6-8CA7-44E9-88D7-D5FAFB972493}">
      <dsp:nvSpPr>
        <dsp:cNvPr id="0" name=""/>
        <dsp:cNvSpPr/>
      </dsp:nvSpPr>
      <dsp:spPr>
        <a:xfrm>
          <a:off x="7821133" y="1288620"/>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Conducted extensive testing and evaluation of the chatbot's performance, including accuracy, response time, and user satisfaction.</a:t>
          </a:r>
        </a:p>
      </dsp:txBody>
      <dsp:txXfrm>
        <a:off x="7821133" y="1288620"/>
        <a:ext cx="1776784" cy="1066070"/>
      </dsp:txXfrm>
    </dsp:sp>
    <dsp:sp modelId="{E78AFC65-97B6-44E0-B90B-87C24B195966}">
      <dsp:nvSpPr>
        <dsp:cNvPr id="0" name=""/>
        <dsp:cNvSpPr/>
      </dsp:nvSpPr>
      <dsp:spPr>
        <a:xfrm>
          <a:off x="980513" y="2532369"/>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6. Deployment and User Training</a:t>
          </a:r>
        </a:p>
      </dsp:txBody>
      <dsp:txXfrm>
        <a:off x="980513" y="2532369"/>
        <a:ext cx="1776784" cy="1066070"/>
      </dsp:txXfrm>
    </dsp:sp>
    <dsp:sp modelId="{ADB8CE16-5F45-4238-BA37-6B2DB4FA1AB7}">
      <dsp:nvSpPr>
        <dsp:cNvPr id="0" name=""/>
        <dsp:cNvSpPr/>
      </dsp:nvSpPr>
      <dsp:spPr>
        <a:xfrm>
          <a:off x="2934976" y="2532369"/>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Deployed the chatbot on the college website and other relevant platforms, and provided training to staff and students on how to interact with the chatbot.</a:t>
          </a:r>
        </a:p>
      </dsp:txBody>
      <dsp:txXfrm>
        <a:off x="2934976" y="2532369"/>
        <a:ext cx="1776784" cy="1066070"/>
      </dsp:txXfrm>
    </dsp:sp>
    <dsp:sp modelId="{68C45E0F-2B61-48E1-9841-2245B4737B04}">
      <dsp:nvSpPr>
        <dsp:cNvPr id="0" name=""/>
        <dsp:cNvSpPr/>
      </dsp:nvSpPr>
      <dsp:spPr>
        <a:xfrm>
          <a:off x="4889439" y="2532369"/>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7. Ongoing Maintenance and Updates</a:t>
          </a:r>
        </a:p>
      </dsp:txBody>
      <dsp:txXfrm>
        <a:off x="4889439" y="2532369"/>
        <a:ext cx="1776784" cy="1066070"/>
      </dsp:txXfrm>
    </dsp:sp>
    <dsp:sp modelId="{E8292F00-48AF-42AC-ACE9-7C8FDFD31AA1}">
      <dsp:nvSpPr>
        <dsp:cNvPr id="0" name=""/>
        <dsp:cNvSpPr/>
      </dsp:nvSpPr>
      <dsp:spPr>
        <a:xfrm>
          <a:off x="6843902" y="2532369"/>
          <a:ext cx="1776784" cy="10660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Established a maintenance plan to regularly update and improve the chatbot based on user feedback and changing requirements.</a:t>
          </a:r>
        </a:p>
      </dsp:txBody>
      <dsp:txXfrm>
        <a:off x="6843902" y="2532369"/>
        <a:ext cx="1776784" cy="10660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349CD-6DC5-48B2-80A6-7377C031FA1B}">
      <dsp:nvSpPr>
        <dsp:cNvPr id="0" name=""/>
        <dsp:cNvSpPr/>
      </dsp:nvSpPr>
      <dsp:spPr>
        <a:xfrm>
          <a:off x="0" y="27871"/>
          <a:ext cx="11482753"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Data Availability and Quality</a:t>
          </a:r>
        </a:p>
      </dsp:txBody>
      <dsp:txXfrm>
        <a:off x="25337" y="53208"/>
        <a:ext cx="11432079" cy="468367"/>
      </dsp:txXfrm>
    </dsp:sp>
    <dsp:sp modelId="{7E2AB410-2365-4B05-9448-2FD0F693BDC8}">
      <dsp:nvSpPr>
        <dsp:cNvPr id="0" name=""/>
        <dsp:cNvSpPr/>
      </dsp:nvSpPr>
      <dsp:spPr>
        <a:xfrm>
          <a:off x="0" y="584352"/>
          <a:ext cx="11482753"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Obtaining a sufficient amount of high-quality training data was a challenge, as it required collecting and preprocessing a diverse range of student queries and responses.</a:t>
          </a:r>
        </a:p>
      </dsp:txBody>
      <dsp:txXfrm>
        <a:off x="25337" y="609689"/>
        <a:ext cx="11432079" cy="468367"/>
      </dsp:txXfrm>
    </dsp:sp>
    <dsp:sp modelId="{B642E867-F83B-43E5-9520-D19EFD99B45A}">
      <dsp:nvSpPr>
        <dsp:cNvPr id="0" name=""/>
        <dsp:cNvSpPr/>
      </dsp:nvSpPr>
      <dsp:spPr>
        <a:xfrm>
          <a:off x="0" y="1140833"/>
          <a:ext cx="11482753"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2. Natural Language Understanding</a:t>
          </a:r>
          <a:endParaRPr lang="en-US" sz="1300" kern="1200"/>
        </a:p>
      </dsp:txBody>
      <dsp:txXfrm>
        <a:off x="25337" y="1166170"/>
        <a:ext cx="11432079" cy="468367"/>
      </dsp:txXfrm>
    </dsp:sp>
    <dsp:sp modelId="{641A1E22-E491-425A-9FF7-E5E4AEA3BABA}">
      <dsp:nvSpPr>
        <dsp:cNvPr id="0" name=""/>
        <dsp:cNvSpPr/>
      </dsp:nvSpPr>
      <dsp:spPr>
        <a:xfrm>
          <a:off x="0" y="1697314"/>
          <a:ext cx="11482753"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Ensuring the chatbot accurately understands and interprets user queries, including handling variations in language, slang, and context, was a complex task.</a:t>
          </a:r>
        </a:p>
      </dsp:txBody>
      <dsp:txXfrm>
        <a:off x="25337" y="1722651"/>
        <a:ext cx="11432079" cy="468367"/>
      </dsp:txXfrm>
    </dsp:sp>
    <dsp:sp modelId="{64CE95C2-CD7C-4434-A581-1E1F24BC6F91}">
      <dsp:nvSpPr>
        <dsp:cNvPr id="0" name=""/>
        <dsp:cNvSpPr/>
      </dsp:nvSpPr>
      <dsp:spPr>
        <a:xfrm>
          <a:off x="0" y="2253796"/>
          <a:ext cx="11482753"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3. Integration Complexity</a:t>
          </a:r>
          <a:endParaRPr lang="en-US" sz="1300" kern="1200"/>
        </a:p>
      </dsp:txBody>
      <dsp:txXfrm>
        <a:off x="25337" y="2279133"/>
        <a:ext cx="11432079" cy="468367"/>
      </dsp:txXfrm>
    </dsp:sp>
    <dsp:sp modelId="{C3DA3542-468F-42F3-8BDA-9F78B9830DBA}">
      <dsp:nvSpPr>
        <dsp:cNvPr id="0" name=""/>
        <dsp:cNvSpPr/>
      </dsp:nvSpPr>
      <dsp:spPr>
        <a:xfrm>
          <a:off x="0" y="2810277"/>
          <a:ext cx="11482753"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Integrating the chatbot with existing college systems and databases required navigating technical complexities and ensuring data security and privacy.</a:t>
          </a:r>
        </a:p>
      </dsp:txBody>
      <dsp:txXfrm>
        <a:off x="25337" y="2835614"/>
        <a:ext cx="11432079" cy="468367"/>
      </dsp:txXfrm>
    </dsp:sp>
    <dsp:sp modelId="{3C3FB380-F914-4F7C-9763-770A3E2CBCD5}">
      <dsp:nvSpPr>
        <dsp:cNvPr id="0" name=""/>
        <dsp:cNvSpPr/>
      </dsp:nvSpPr>
      <dsp:spPr>
        <a:xfrm>
          <a:off x="0" y="3366758"/>
          <a:ext cx="11482753"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4. Acceptance and Trust</a:t>
          </a:r>
        </a:p>
      </dsp:txBody>
      <dsp:txXfrm>
        <a:off x="25337" y="3392095"/>
        <a:ext cx="11432079" cy="468367"/>
      </dsp:txXfrm>
    </dsp:sp>
    <dsp:sp modelId="{8B1E3438-7D9B-4AB2-B792-B95089F6CF44}">
      <dsp:nvSpPr>
        <dsp:cNvPr id="0" name=""/>
        <dsp:cNvSpPr/>
      </dsp:nvSpPr>
      <dsp:spPr>
        <a:xfrm>
          <a:off x="0" y="3923240"/>
          <a:ext cx="11482753"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Gaining user acceptance and trust in the chatbot as a reliable and helpful resource was a challenge, as some users were initially skeptical of relying on an AI system.</a:t>
          </a:r>
        </a:p>
      </dsp:txBody>
      <dsp:txXfrm>
        <a:off x="25337" y="3948577"/>
        <a:ext cx="11432079" cy="468367"/>
      </dsp:txXfrm>
    </dsp:sp>
    <dsp:sp modelId="{7F6B9BCA-1779-4978-A40F-B772EDFA7F33}">
      <dsp:nvSpPr>
        <dsp:cNvPr id="0" name=""/>
        <dsp:cNvSpPr/>
      </dsp:nvSpPr>
      <dsp:spPr>
        <a:xfrm>
          <a:off x="0" y="4479721"/>
          <a:ext cx="11482753"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5. Continuous Improvement</a:t>
          </a:r>
          <a:endParaRPr lang="en-US" sz="1300" kern="1200"/>
        </a:p>
      </dsp:txBody>
      <dsp:txXfrm>
        <a:off x="25337" y="4505058"/>
        <a:ext cx="11432079" cy="468367"/>
      </dsp:txXfrm>
    </dsp:sp>
    <dsp:sp modelId="{33BCD9AE-D7E2-4FA7-88FA-5FB20B856563}">
      <dsp:nvSpPr>
        <dsp:cNvPr id="0" name=""/>
        <dsp:cNvSpPr/>
      </dsp:nvSpPr>
      <dsp:spPr>
        <a:xfrm>
          <a:off x="0" y="5036202"/>
          <a:ext cx="11482753"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Maintaining and continuously improving the chatbot's performance and accuracy over time required ongoing monitoring, feedback analysis, and model updates.</a:t>
          </a:r>
        </a:p>
      </dsp:txBody>
      <dsp:txXfrm>
        <a:off x="25337" y="5061539"/>
        <a:ext cx="11432079" cy="46836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3/15/2024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474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3/15/2024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5797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3/15/2024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326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3/15/2024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1864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3/15/2024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88209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3/15/2024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78286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3/15/2024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0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3/15/2024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03685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3/15/2024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9945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3/15/2024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21705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3/15/2024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7534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3/15/2024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203281409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AE52A-9E8A-F505-48E4-10ABCF0BF1DC}"/>
              </a:ext>
            </a:extLst>
          </p:cNvPr>
          <p:cNvSpPr>
            <a:spLocks noGrp="1"/>
          </p:cNvSpPr>
          <p:nvPr>
            <p:ph type="ctrTitle"/>
          </p:nvPr>
        </p:nvSpPr>
        <p:spPr>
          <a:xfrm>
            <a:off x="964784" y="1544715"/>
            <a:ext cx="4327602" cy="2710983"/>
          </a:xfrm>
          <a:noFill/>
        </p:spPr>
        <p:txBody>
          <a:bodyPr anchor="ctr">
            <a:normAutofit/>
          </a:bodyPr>
          <a:lstStyle/>
          <a:p>
            <a:r>
              <a:rPr lang="en-US"/>
              <a:t>Generative AI Chatbot for St.Clair College</a:t>
            </a:r>
            <a:endParaRPr lang="en-IN" dirty="0"/>
          </a:p>
        </p:txBody>
      </p:sp>
      <p:sp>
        <p:nvSpPr>
          <p:cNvPr id="19" name="Rectangle 18">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53965"/>
            <a:ext cx="4477128"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robot with headphones and a white face&#10;&#10;Description automatically generated">
            <a:extLst>
              <a:ext uri="{FF2B5EF4-FFF2-40B4-BE49-F238E27FC236}">
                <a16:creationId xmlns:a16="http://schemas.microsoft.com/office/drawing/2014/main" id="{C5950CEF-D63F-663F-7AFF-D6424E332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073" y="1675948"/>
            <a:ext cx="3506104" cy="3506104"/>
          </a:xfrm>
          <a:prstGeom prst="rect">
            <a:avLst/>
          </a:prstGeom>
        </p:spPr>
      </p:pic>
      <p:sp>
        <p:nvSpPr>
          <p:cNvPr id="8" name="TextBox 7">
            <a:extLst>
              <a:ext uri="{FF2B5EF4-FFF2-40B4-BE49-F238E27FC236}">
                <a16:creationId xmlns:a16="http://schemas.microsoft.com/office/drawing/2014/main" id="{09DF7F73-F8F0-34F7-72C5-901D2BE1AEC6}"/>
              </a:ext>
            </a:extLst>
          </p:cNvPr>
          <p:cNvSpPr txBox="1"/>
          <p:nvPr/>
        </p:nvSpPr>
        <p:spPr>
          <a:xfrm>
            <a:off x="5457826" y="2664042"/>
            <a:ext cx="6097464"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2287238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C39EA3F-7085-DAF3-4459-44783D2A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3614" y="952500"/>
            <a:ext cx="2934401" cy="49529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81289BC-8D11-E1C9-B68B-B160AA5AF6DE}"/>
              </a:ext>
            </a:extLst>
          </p:cNvPr>
          <p:cNvSpPr txBox="1"/>
          <p:nvPr/>
        </p:nvSpPr>
        <p:spPr>
          <a:xfrm>
            <a:off x="1781408" y="9016"/>
            <a:ext cx="6446044" cy="943483"/>
          </a:xfrm>
          <a:prstGeom prst="rect">
            <a:avLst/>
          </a:prstGeom>
        </p:spPr>
        <p:txBody>
          <a:bodyPr vert="horz" lIns="91440" tIns="45720" rIns="91440" bIns="45720" rtlCol="0" anchor="ctr">
            <a:normAutofit/>
          </a:bodyPr>
          <a:lstStyle/>
          <a:p>
            <a:pPr>
              <a:lnSpc>
                <a:spcPct val="120000"/>
              </a:lnSpc>
              <a:spcBef>
                <a:spcPct val="0"/>
              </a:spcBef>
              <a:spcAft>
                <a:spcPts val="600"/>
              </a:spcAft>
            </a:pPr>
            <a:r>
              <a:rPr lang="en-US" sz="2800" kern="1200" cap="all" spc="500" baseline="0" dirty="0">
                <a:solidFill>
                  <a:schemeClr val="tx1"/>
                </a:solidFill>
                <a:latin typeface="+mj-lt"/>
                <a:ea typeface="+mj-ea"/>
                <a:cs typeface="+mj-cs"/>
              </a:rPr>
              <a:t>CONCLUSION</a:t>
            </a:r>
          </a:p>
        </p:txBody>
      </p:sp>
      <p:pic>
        <p:nvPicPr>
          <p:cNvPr id="5" name="Picture 4" descr="A building with trees and grass&#10;&#10;Description automatically generated">
            <a:extLst>
              <a:ext uri="{FF2B5EF4-FFF2-40B4-BE49-F238E27FC236}">
                <a16:creationId xmlns:a16="http://schemas.microsoft.com/office/drawing/2014/main" id="{E2F1629C-5C86-85F0-B420-AC8CAD7D284F}"/>
              </a:ext>
            </a:extLst>
          </p:cNvPr>
          <p:cNvPicPr>
            <a:picLocks noChangeAspect="1"/>
          </p:cNvPicPr>
          <p:nvPr/>
        </p:nvPicPr>
        <p:blipFill rotWithShape="1">
          <a:blip r:embed="rId2">
            <a:extLst>
              <a:ext uri="{28A0092B-C50C-407E-A947-70E740481C1C}">
                <a14:useLocalDpi xmlns:a14="http://schemas.microsoft.com/office/drawing/2010/main" val="0"/>
              </a:ext>
            </a:extLst>
          </a:blip>
          <a:srcRect r="-2" b="5866"/>
          <a:stretch/>
        </p:blipFill>
        <p:spPr>
          <a:xfrm>
            <a:off x="952501" y="2040909"/>
            <a:ext cx="2958820" cy="2785199"/>
          </a:xfrm>
          <a:prstGeom prst="rect">
            <a:avLst/>
          </a:prstGeom>
        </p:spPr>
      </p:pic>
      <p:sp>
        <p:nvSpPr>
          <p:cNvPr id="3" name="Content Placeholder 2">
            <a:extLst>
              <a:ext uri="{FF2B5EF4-FFF2-40B4-BE49-F238E27FC236}">
                <a16:creationId xmlns:a16="http://schemas.microsoft.com/office/drawing/2014/main" id="{37D344FB-9075-1454-2BC4-25FD898D6187}"/>
              </a:ext>
            </a:extLst>
          </p:cNvPr>
          <p:cNvSpPr>
            <a:spLocks noGrp="1"/>
          </p:cNvSpPr>
          <p:nvPr>
            <p:ph idx="1"/>
          </p:nvPr>
        </p:nvSpPr>
        <p:spPr>
          <a:xfrm>
            <a:off x="5370844" y="247650"/>
            <a:ext cx="5525757" cy="5657849"/>
          </a:xfrm>
        </p:spPr>
        <p:txBody>
          <a:bodyPr vert="horz" lIns="91440" tIns="45720" rIns="91440" bIns="45720" rtlCol="0">
            <a:normAutofit fontScale="92500" lnSpcReduction="20000"/>
          </a:bodyPr>
          <a:lstStyle/>
          <a:p>
            <a:pPr>
              <a:lnSpc>
                <a:spcPct val="110000"/>
              </a:lnSpc>
            </a:pPr>
            <a:endParaRPr lang="en-US" b="1" dirty="0"/>
          </a:p>
          <a:p>
            <a:pPr marL="0">
              <a:lnSpc>
                <a:spcPct val="110000"/>
              </a:lnSpc>
            </a:pPr>
            <a:r>
              <a:rPr lang="en-US" dirty="0">
                <a:effectLst/>
              </a:rPr>
              <a:t>In conclusion, the implementation of the generative AI chatbot at </a:t>
            </a:r>
            <a:r>
              <a:rPr lang="en-US" dirty="0" err="1">
                <a:effectLst/>
              </a:rPr>
              <a:t>St.Clair</a:t>
            </a:r>
            <a:r>
              <a:rPr lang="en-US" dirty="0">
                <a:effectLst/>
              </a:rPr>
              <a:t> College has been a resounding success. The key points of the presentation are:</a:t>
            </a:r>
            <a:endParaRPr lang="en-US" dirty="0"/>
          </a:p>
          <a:p>
            <a:pPr>
              <a:lnSpc>
                <a:spcPct val="110000"/>
              </a:lnSpc>
            </a:pPr>
            <a:r>
              <a:rPr lang="en-US" dirty="0">
                <a:effectLst/>
              </a:rPr>
              <a:t>The LLAMA 2 model from Hugging Face was used to develop the chatbot, providing advanced natural language processing capabilities.</a:t>
            </a:r>
          </a:p>
          <a:p>
            <a:pPr>
              <a:lnSpc>
                <a:spcPct val="110000"/>
              </a:lnSpc>
            </a:pPr>
            <a:r>
              <a:rPr lang="en-US" dirty="0">
                <a:effectLst/>
              </a:rPr>
              <a:t>The chatbot has improved the student experience by providing instant and accurate responses to their queries.</a:t>
            </a:r>
          </a:p>
          <a:p>
            <a:pPr>
              <a:lnSpc>
                <a:spcPct val="110000"/>
              </a:lnSpc>
            </a:pPr>
            <a:r>
              <a:rPr lang="en-US" dirty="0">
                <a:effectLst/>
              </a:rPr>
              <a:t>The chatbot has reduced the workload of college staff by handling routine inquiries, allowing them to focus on more complex tasks.</a:t>
            </a:r>
          </a:p>
          <a:p>
            <a:pPr>
              <a:lnSpc>
                <a:spcPct val="110000"/>
              </a:lnSpc>
            </a:pPr>
            <a:r>
              <a:rPr lang="en-US" dirty="0">
                <a:effectLst/>
              </a:rPr>
              <a:t>The chatbot has been well-received by students, who appreciate the convenience and efficiency it offers.</a:t>
            </a:r>
          </a:p>
          <a:p>
            <a:pPr>
              <a:lnSpc>
                <a:spcPct val="110000"/>
              </a:lnSpc>
            </a:pPr>
            <a:r>
              <a:rPr lang="en-US" dirty="0">
                <a:effectLst/>
              </a:rPr>
              <a:t>Overall, the generative AI chatbot has proven to be a valuable addition to </a:t>
            </a:r>
            <a:r>
              <a:rPr lang="en-US" dirty="0" err="1">
                <a:effectLst/>
              </a:rPr>
              <a:t>St.Clair</a:t>
            </a:r>
            <a:r>
              <a:rPr lang="en-US" dirty="0">
                <a:effectLst/>
              </a:rPr>
              <a:t> College, enhancing communication and streamlining processes.</a:t>
            </a:r>
            <a:endParaRPr lang="en-US" dirty="0"/>
          </a:p>
        </p:txBody>
      </p:sp>
    </p:spTree>
    <p:extLst>
      <p:ext uri="{BB962C8B-B14F-4D97-AF65-F5344CB8AC3E}">
        <p14:creationId xmlns:p14="http://schemas.microsoft.com/office/powerpoint/2010/main" val="189195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5CEA6D0-BA4F-0503-D98B-6D93AF99E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698" y="952500"/>
            <a:ext cx="9321802"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AE52A-9E8A-F505-48E4-10ABCF0BF1DC}"/>
              </a:ext>
            </a:extLst>
          </p:cNvPr>
          <p:cNvSpPr>
            <a:spLocks noGrp="1"/>
          </p:cNvSpPr>
          <p:nvPr>
            <p:ph type="ctrTitle"/>
          </p:nvPr>
        </p:nvSpPr>
        <p:spPr>
          <a:xfrm>
            <a:off x="2998938" y="49460"/>
            <a:ext cx="6382454" cy="1598024"/>
          </a:xfrm>
        </p:spPr>
        <p:txBody>
          <a:bodyPr vert="horz" lIns="91440" tIns="45720" rIns="91440" bIns="45720" rtlCol="0" anchor="ctr">
            <a:normAutofit/>
          </a:bodyPr>
          <a:lstStyle/>
          <a:p>
            <a:r>
              <a:rPr lang="en-US" sz="2800" kern="1200" cap="all" spc="500" baseline="0" dirty="0">
                <a:solidFill>
                  <a:schemeClr val="tx1"/>
                </a:solidFill>
                <a:latin typeface="+mj-lt"/>
                <a:ea typeface="+mj-ea"/>
                <a:cs typeface="+mj-cs"/>
              </a:rPr>
              <a:t>Introduction &amp; SCOPE</a:t>
            </a:r>
            <a:br>
              <a:rPr lang="en-US" sz="2800" kern="1200" cap="all" spc="500" baseline="0" dirty="0">
                <a:solidFill>
                  <a:schemeClr val="tx1"/>
                </a:solidFill>
                <a:latin typeface="+mj-lt"/>
                <a:ea typeface="+mj-ea"/>
                <a:cs typeface="+mj-cs"/>
              </a:rPr>
            </a:br>
            <a:endParaRPr lang="en-US" sz="2800" kern="1200" cap="all" spc="500" baseline="0" dirty="0">
              <a:solidFill>
                <a:schemeClr val="tx1"/>
              </a:solidFill>
              <a:latin typeface="+mj-lt"/>
              <a:ea typeface="+mj-ea"/>
              <a:cs typeface="+mj-cs"/>
            </a:endParaRPr>
          </a:p>
        </p:txBody>
      </p:sp>
      <p:pic>
        <p:nvPicPr>
          <p:cNvPr id="12" name="Picture 11" descr="A robot with headphones and wires&#10;&#10;Description automatically generated">
            <a:extLst>
              <a:ext uri="{FF2B5EF4-FFF2-40B4-BE49-F238E27FC236}">
                <a16:creationId xmlns:a16="http://schemas.microsoft.com/office/drawing/2014/main" id="{C5950CEF-D63F-663F-7AFF-D6424E3324D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952501" y="1696943"/>
            <a:ext cx="3464114" cy="3464114"/>
          </a:xfrm>
          <a:prstGeom prst="rect">
            <a:avLst/>
          </a:prstGeom>
        </p:spPr>
      </p:pic>
      <p:sp>
        <p:nvSpPr>
          <p:cNvPr id="3" name="TextBox 2">
            <a:extLst>
              <a:ext uri="{FF2B5EF4-FFF2-40B4-BE49-F238E27FC236}">
                <a16:creationId xmlns:a16="http://schemas.microsoft.com/office/drawing/2014/main" id="{FF124F96-9514-580B-E945-7F331AB72D6F}"/>
              </a:ext>
            </a:extLst>
          </p:cNvPr>
          <p:cNvSpPr txBox="1"/>
          <p:nvPr/>
        </p:nvSpPr>
        <p:spPr>
          <a:xfrm>
            <a:off x="5011614" y="1055078"/>
            <a:ext cx="6066693" cy="4299244"/>
          </a:xfrm>
          <a:prstGeom prst="rect">
            <a:avLst/>
          </a:prstGeom>
        </p:spPr>
        <p:txBody>
          <a:bodyPr vert="horz" lIns="91440" tIns="45720" rIns="91440" bIns="45720" rtlCol="0">
            <a:normAutofit lnSpcReduction="10000"/>
          </a:bodyPr>
          <a:lstStyle/>
          <a:p>
            <a:pPr indent="-228600">
              <a:lnSpc>
                <a:spcPct val="110000"/>
              </a:lnSpc>
              <a:spcAft>
                <a:spcPts val="600"/>
              </a:spcAft>
              <a:buFont typeface="Arial" panose="020B0604020202020204" pitchFamily="34" charset="0"/>
              <a:buChar char="•"/>
            </a:pPr>
            <a:r>
              <a:rPr lang="en-US" sz="1600" dirty="0"/>
              <a:t>The generative AI chatbot project for </a:t>
            </a:r>
            <a:r>
              <a:rPr lang="en-US" sz="1600" dirty="0" err="1"/>
              <a:t>St.Clair</a:t>
            </a:r>
            <a:r>
              <a:rPr lang="en-US" sz="1600" dirty="0"/>
              <a:t> College aims to implement an advanced chatbot system using state-of-the-art technologies and techniques. This chatbot will provide an interactive and personalized experience for students, staff, and visitors.</a:t>
            </a:r>
          </a:p>
          <a:p>
            <a:pPr indent="-228600">
              <a:lnSpc>
                <a:spcPct val="110000"/>
              </a:lnSpc>
              <a:spcAft>
                <a:spcPts val="600"/>
              </a:spcAft>
              <a:buFont typeface="Arial" panose="020B0604020202020204" pitchFamily="34" charset="0"/>
              <a:buChar char="•"/>
            </a:pPr>
            <a:endParaRPr lang="en-US" sz="1600" dirty="0"/>
          </a:p>
          <a:p>
            <a:pPr indent="-228600">
              <a:lnSpc>
                <a:spcPct val="110000"/>
              </a:lnSpc>
              <a:spcAft>
                <a:spcPts val="600"/>
              </a:spcAft>
              <a:buFont typeface="Arial" panose="020B0604020202020204" pitchFamily="34" charset="0"/>
              <a:buChar char="•"/>
            </a:pPr>
            <a:r>
              <a:rPr lang="en-US" sz="1600" dirty="0"/>
              <a:t>The scope is: </a:t>
            </a:r>
          </a:p>
          <a:p>
            <a:pPr indent="-228600">
              <a:lnSpc>
                <a:spcPct val="110000"/>
              </a:lnSpc>
              <a:spcAft>
                <a:spcPts val="600"/>
              </a:spcAft>
              <a:buFont typeface="Arial" panose="020B0604020202020204" pitchFamily="34" charset="0"/>
              <a:buChar char="•"/>
            </a:pPr>
            <a:r>
              <a:rPr lang="en-US" sz="1600" dirty="0">
                <a:effectLst/>
              </a:rPr>
              <a:t>Develop a chatbot that can understand and respond to user queries in a natural and human-like manner.</a:t>
            </a:r>
          </a:p>
          <a:p>
            <a:pPr indent="-228600">
              <a:lnSpc>
                <a:spcPct val="110000"/>
              </a:lnSpc>
              <a:spcAft>
                <a:spcPts val="600"/>
              </a:spcAft>
              <a:buFont typeface="Arial" panose="020B0604020202020204" pitchFamily="34" charset="0"/>
              <a:buChar char="•"/>
            </a:pPr>
            <a:r>
              <a:rPr lang="en-US" sz="1600" dirty="0">
                <a:effectLst/>
              </a:rPr>
              <a:t>Provide accurate and relevant information about various college services, programs, and events.</a:t>
            </a:r>
          </a:p>
          <a:p>
            <a:pPr indent="-228600">
              <a:lnSpc>
                <a:spcPct val="110000"/>
              </a:lnSpc>
              <a:spcAft>
                <a:spcPts val="600"/>
              </a:spcAft>
              <a:buFont typeface="Arial" panose="020B0604020202020204" pitchFamily="34" charset="0"/>
              <a:buChar char="•"/>
            </a:pPr>
            <a:r>
              <a:rPr lang="en-US" sz="1600" dirty="0">
                <a:effectLst/>
              </a:rPr>
              <a:t>Enhance user experience by offering personalized recommendations and suggestions.</a:t>
            </a:r>
          </a:p>
          <a:p>
            <a:pPr indent="-228600">
              <a:lnSpc>
                <a:spcPct val="110000"/>
              </a:lnSpc>
              <a:spcAft>
                <a:spcPts val="600"/>
              </a:spcAft>
              <a:buFont typeface="Arial" panose="020B0604020202020204" pitchFamily="34" charset="0"/>
              <a:buChar char="•"/>
            </a:pPr>
            <a:r>
              <a:rPr lang="en-US" sz="1600" dirty="0">
                <a:effectLst/>
              </a:rPr>
              <a:t>Improve accessibility and availability of information for students, staff, and visitors.</a:t>
            </a:r>
          </a:p>
          <a:p>
            <a:pPr indent="-228600">
              <a:lnSpc>
                <a:spcPct val="11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63087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0FEA777-1A99-F20D-9443-EF409644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DFC0FA-BD55-C7CC-EB11-A9F576F58029}"/>
              </a:ext>
            </a:extLst>
          </p:cNvPr>
          <p:cNvSpPr>
            <a:spLocks noGrp="1"/>
          </p:cNvSpPr>
          <p:nvPr>
            <p:ph idx="1"/>
          </p:nvPr>
        </p:nvSpPr>
        <p:spPr>
          <a:xfrm>
            <a:off x="281354" y="395654"/>
            <a:ext cx="10647484" cy="5908431"/>
          </a:xfrm>
        </p:spPr>
        <p:txBody>
          <a:bodyPr>
            <a:noAutofit/>
          </a:bodyPr>
          <a:lstStyle/>
          <a:p>
            <a:pPr>
              <a:lnSpc>
                <a:spcPct val="110000"/>
              </a:lnSpc>
            </a:pPr>
            <a:r>
              <a:rPr lang="en-US" sz="1400" b="1" dirty="0">
                <a:effectLst/>
              </a:rPr>
              <a:t>Background of Generative AI Chatbots</a:t>
            </a:r>
            <a:endParaRPr lang="en-US" sz="1400" b="1" dirty="0"/>
          </a:p>
          <a:p>
            <a:pPr>
              <a:lnSpc>
                <a:spcPct val="110000"/>
              </a:lnSpc>
            </a:pPr>
            <a:r>
              <a:rPr lang="en-US" sz="1400" dirty="0">
                <a:effectLst/>
              </a:rPr>
              <a:t>Generative AI chatbots are designed to simulate human-like conversations and provide automated responses to user queries. These chatbots utilize advanced natural language processing (NLP) algorithms and machine learning techniques to understand and generate human-like text.</a:t>
            </a:r>
            <a:endParaRPr lang="en-US" sz="1400" dirty="0"/>
          </a:p>
          <a:p>
            <a:pPr>
              <a:lnSpc>
                <a:spcPct val="110000"/>
              </a:lnSpc>
            </a:pPr>
            <a:r>
              <a:rPr lang="en-US" sz="1400" b="1" dirty="0">
                <a:effectLst/>
              </a:rPr>
              <a:t>Purpose</a:t>
            </a:r>
            <a:endParaRPr lang="en-US" sz="1400" b="1" dirty="0"/>
          </a:p>
          <a:p>
            <a:pPr>
              <a:lnSpc>
                <a:spcPct val="110000"/>
              </a:lnSpc>
              <a:buFont typeface="Arial" panose="020B0604020202020204" pitchFamily="34" charset="0"/>
              <a:buChar char="•"/>
            </a:pPr>
            <a:r>
              <a:rPr lang="en-US" sz="1400" dirty="0">
                <a:effectLst/>
              </a:rPr>
              <a:t>Enhance User Experience: Generative AI chatbots aim to provide seamless and personalized user experiences by offering instant and accurate responses to user queries.</a:t>
            </a:r>
          </a:p>
          <a:p>
            <a:pPr>
              <a:lnSpc>
                <a:spcPct val="110000"/>
              </a:lnSpc>
              <a:buFont typeface="Arial" panose="020B0604020202020204" pitchFamily="34" charset="0"/>
              <a:buChar char="•"/>
            </a:pPr>
            <a:r>
              <a:rPr lang="en-US" sz="1400" dirty="0">
                <a:effectLst/>
              </a:rPr>
              <a:t>Improve Efficiency: By automating customer support and service, generative AI chatbots can handle a large volume of inquiries simultaneously, reducing the workload on human agents.</a:t>
            </a:r>
          </a:p>
          <a:p>
            <a:pPr>
              <a:lnSpc>
                <a:spcPct val="110000"/>
              </a:lnSpc>
            </a:pPr>
            <a:r>
              <a:rPr lang="en-US" sz="1400" b="1" dirty="0">
                <a:effectLst/>
              </a:rPr>
              <a:t>Capabilities</a:t>
            </a:r>
            <a:endParaRPr lang="en-US" sz="1400" b="1" dirty="0"/>
          </a:p>
          <a:p>
            <a:pPr>
              <a:lnSpc>
                <a:spcPct val="110000"/>
              </a:lnSpc>
              <a:buFont typeface="Arial" panose="020B0604020202020204" pitchFamily="34" charset="0"/>
              <a:buChar char="•"/>
            </a:pPr>
            <a:r>
              <a:rPr lang="en-US" sz="1400" dirty="0">
                <a:effectLst/>
              </a:rPr>
              <a:t>Natural Language Understanding: Generative AI chatbots can comprehend and interpret user input in natural language, allowing them to understand context and respond appropriately.</a:t>
            </a:r>
          </a:p>
          <a:p>
            <a:pPr>
              <a:lnSpc>
                <a:spcPct val="110000"/>
              </a:lnSpc>
              <a:buFont typeface="Arial" panose="020B0604020202020204" pitchFamily="34" charset="0"/>
              <a:buChar char="•"/>
            </a:pPr>
            <a:r>
              <a:rPr lang="en-US" sz="1400" dirty="0">
                <a:effectLst/>
              </a:rPr>
              <a:t>Contextual Conversations: These chatbots can maintain context and carry on meaningful and coherent conversations with users over multiple interactions.</a:t>
            </a:r>
          </a:p>
          <a:p>
            <a:pPr>
              <a:lnSpc>
                <a:spcPct val="110000"/>
              </a:lnSpc>
              <a:buFont typeface="Arial" panose="020B0604020202020204" pitchFamily="34" charset="0"/>
              <a:buChar char="•"/>
            </a:pPr>
            <a:r>
              <a:rPr lang="en-US" sz="1400" dirty="0">
                <a:effectLst/>
              </a:rPr>
              <a:t>Learning and Adaptation: Generative AI chatbots can continuously learn from user interactions and adapt their responses to improve accuracy and relevance.</a:t>
            </a:r>
          </a:p>
          <a:p>
            <a:pPr>
              <a:lnSpc>
                <a:spcPct val="110000"/>
              </a:lnSpc>
              <a:buFont typeface="Arial" panose="020B0604020202020204" pitchFamily="34" charset="0"/>
              <a:buChar char="•"/>
            </a:pPr>
            <a:r>
              <a:rPr lang="en-US" sz="1400" dirty="0">
                <a:effectLst/>
              </a:rPr>
              <a:t>Multilingual Support: Many generative AI chatbots are capable of understanding and responding in multiple languages, enabling global reach and accessibility.</a:t>
            </a:r>
          </a:p>
        </p:txBody>
      </p:sp>
    </p:spTree>
    <p:extLst>
      <p:ext uri="{BB962C8B-B14F-4D97-AF65-F5344CB8AC3E}">
        <p14:creationId xmlns:p14="http://schemas.microsoft.com/office/powerpoint/2010/main" val="283998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8999-944E-114B-4DED-5CEFDE829DFF}"/>
              </a:ext>
            </a:extLst>
          </p:cNvPr>
          <p:cNvSpPr>
            <a:spLocks noGrp="1"/>
          </p:cNvSpPr>
          <p:nvPr>
            <p:ph type="title"/>
          </p:nvPr>
        </p:nvSpPr>
        <p:spPr>
          <a:xfrm>
            <a:off x="1428750" y="297656"/>
            <a:ext cx="9601200" cy="1309687"/>
          </a:xfrm>
        </p:spPr>
        <p:txBody>
          <a:bodyPr/>
          <a:lstStyle/>
          <a:p>
            <a:r>
              <a:rPr lang="en-US" dirty="0"/>
              <a:t>Benefits of Generative AI Chatbots</a:t>
            </a:r>
            <a:endParaRPr lang="en-IN" dirty="0"/>
          </a:p>
        </p:txBody>
      </p:sp>
      <p:graphicFrame>
        <p:nvGraphicFramePr>
          <p:cNvPr id="5" name="Content Placeholder 2">
            <a:extLst>
              <a:ext uri="{FF2B5EF4-FFF2-40B4-BE49-F238E27FC236}">
                <a16:creationId xmlns:a16="http://schemas.microsoft.com/office/drawing/2014/main" id="{F03AE9FE-BDB2-B6BE-AA72-48E8B697DA90}"/>
              </a:ext>
            </a:extLst>
          </p:cNvPr>
          <p:cNvGraphicFramePr>
            <a:graphicFrameLocks noGrp="1"/>
          </p:cNvGraphicFramePr>
          <p:nvPr>
            <p:ph idx="1"/>
            <p:extLst>
              <p:ext uri="{D42A27DB-BD31-4B8C-83A1-F6EECF244321}">
                <p14:modId xmlns:p14="http://schemas.microsoft.com/office/powerpoint/2010/main" val="2053497396"/>
              </p:ext>
            </p:extLst>
          </p:nvPr>
        </p:nvGraphicFramePr>
        <p:xfrm>
          <a:off x="422031" y="1345223"/>
          <a:ext cx="11522319" cy="4560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07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EA9-B7B9-20B7-A869-D9B9B147BDDD}"/>
              </a:ext>
            </a:extLst>
          </p:cNvPr>
          <p:cNvSpPr>
            <a:spLocks noGrp="1"/>
          </p:cNvSpPr>
          <p:nvPr>
            <p:ph type="title"/>
          </p:nvPr>
        </p:nvSpPr>
        <p:spPr/>
        <p:txBody>
          <a:bodyPr/>
          <a:lstStyle/>
          <a:p>
            <a:r>
              <a:rPr lang="en-IN" dirty="0"/>
              <a:t>Hyper Parameter Testing</a:t>
            </a:r>
          </a:p>
        </p:txBody>
      </p:sp>
      <p:graphicFrame>
        <p:nvGraphicFramePr>
          <p:cNvPr id="5" name="Content Placeholder 2">
            <a:extLst>
              <a:ext uri="{FF2B5EF4-FFF2-40B4-BE49-F238E27FC236}">
                <a16:creationId xmlns:a16="http://schemas.microsoft.com/office/drawing/2014/main" id="{CEB72BF7-B50C-7787-7580-F661E4825664}"/>
              </a:ext>
            </a:extLst>
          </p:cNvPr>
          <p:cNvGraphicFramePr>
            <a:graphicFrameLocks noGrp="1"/>
          </p:cNvGraphicFramePr>
          <p:nvPr>
            <p:ph idx="1"/>
            <p:extLst>
              <p:ext uri="{D42A27DB-BD31-4B8C-83A1-F6EECF244321}">
                <p14:modId xmlns:p14="http://schemas.microsoft.com/office/powerpoint/2010/main" val="4198716153"/>
              </p:ext>
            </p:extLst>
          </p:nvPr>
        </p:nvGraphicFramePr>
        <p:xfrm>
          <a:off x="1295400" y="2262188"/>
          <a:ext cx="9601200" cy="364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953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8464-DDFA-9521-155F-9B9B01D7EEB5}"/>
              </a:ext>
            </a:extLst>
          </p:cNvPr>
          <p:cNvSpPr>
            <a:spLocks noGrp="1"/>
          </p:cNvSpPr>
          <p:nvPr>
            <p:ph type="title"/>
          </p:nvPr>
        </p:nvSpPr>
        <p:spPr>
          <a:xfrm>
            <a:off x="1295400" y="174747"/>
            <a:ext cx="9601200" cy="1309687"/>
          </a:xfrm>
        </p:spPr>
        <p:txBody>
          <a:bodyPr/>
          <a:lstStyle/>
          <a:p>
            <a:r>
              <a:rPr lang="en-US" dirty="0"/>
              <a:t>LLAMA 2 Model from Hugging Face</a:t>
            </a:r>
            <a:endParaRPr lang="en-IN" dirty="0"/>
          </a:p>
        </p:txBody>
      </p:sp>
      <p:sp>
        <p:nvSpPr>
          <p:cNvPr id="3" name="Content Placeholder 2">
            <a:extLst>
              <a:ext uri="{FF2B5EF4-FFF2-40B4-BE49-F238E27FC236}">
                <a16:creationId xmlns:a16="http://schemas.microsoft.com/office/drawing/2014/main" id="{BDD60F09-DAA0-5E8E-EAD3-7B052F8C258F}"/>
              </a:ext>
            </a:extLst>
          </p:cNvPr>
          <p:cNvSpPr>
            <a:spLocks noGrp="1"/>
          </p:cNvSpPr>
          <p:nvPr>
            <p:ph idx="1"/>
          </p:nvPr>
        </p:nvSpPr>
        <p:spPr>
          <a:xfrm>
            <a:off x="290146" y="1301261"/>
            <a:ext cx="11597054" cy="5249007"/>
          </a:xfrm>
        </p:spPr>
        <p:txBody>
          <a:bodyPr>
            <a:normAutofit lnSpcReduction="10000"/>
          </a:bodyPr>
          <a:lstStyle/>
          <a:p>
            <a:pPr marL="0" indent="0">
              <a:buNone/>
            </a:pPr>
            <a:r>
              <a:rPr lang="en-US" b="1" dirty="0">
                <a:effectLst/>
              </a:rPr>
              <a:t>What is LLAMA 2?</a:t>
            </a:r>
            <a:endParaRPr lang="en-US" b="1" dirty="0"/>
          </a:p>
          <a:p>
            <a:r>
              <a:rPr lang="en-US" dirty="0">
                <a:effectLst/>
              </a:rPr>
              <a:t>LLAMA 2 is a state-of-the-art language model developed by Hugging Face. It is designed to generate human-like text responses based on given prompts.</a:t>
            </a:r>
            <a:endParaRPr lang="en-US" dirty="0"/>
          </a:p>
          <a:p>
            <a:pPr marL="0" indent="0">
              <a:buNone/>
            </a:pPr>
            <a:r>
              <a:rPr lang="en-US" b="1" dirty="0">
                <a:effectLst/>
              </a:rPr>
              <a:t>Relevance to the Generative AI Chatbot</a:t>
            </a:r>
            <a:endParaRPr lang="en-US" b="1" dirty="0"/>
          </a:p>
          <a:p>
            <a:r>
              <a:rPr lang="en-US" dirty="0">
                <a:effectLst/>
              </a:rPr>
              <a:t>The implementation of the generative AI chatbot at </a:t>
            </a:r>
            <a:r>
              <a:rPr lang="en-US" dirty="0" err="1">
                <a:effectLst/>
              </a:rPr>
              <a:t>St.Clair</a:t>
            </a:r>
            <a:r>
              <a:rPr lang="en-US" dirty="0">
                <a:effectLst/>
              </a:rPr>
              <a:t> College utilizes the LLAMA 2 model to provide intelligent and context-aware responses to user queries.</a:t>
            </a:r>
            <a:endParaRPr lang="en-US" dirty="0"/>
          </a:p>
          <a:p>
            <a:pPr marL="0" indent="0">
              <a:buNone/>
            </a:pPr>
            <a:r>
              <a:rPr lang="en-US" b="1" dirty="0">
                <a:effectLst/>
              </a:rPr>
              <a:t>Benefits of LLAMA 2</a:t>
            </a:r>
            <a:endParaRPr lang="en-US" b="1" dirty="0"/>
          </a:p>
          <a:p>
            <a:pPr>
              <a:buFont typeface="Arial" panose="020B0604020202020204" pitchFamily="34" charset="0"/>
              <a:buChar char="•"/>
            </a:pPr>
            <a:r>
              <a:rPr lang="en-US" dirty="0">
                <a:effectLst/>
              </a:rPr>
              <a:t>Natural Language Generation: LLAMA 2 can generate text that is fluent and coherent, making it ideal for conversational applications like chatbots.</a:t>
            </a:r>
          </a:p>
          <a:p>
            <a:pPr>
              <a:buFont typeface="Arial" panose="020B0604020202020204" pitchFamily="34" charset="0"/>
              <a:buChar char="•"/>
            </a:pPr>
            <a:r>
              <a:rPr lang="en-US" dirty="0">
                <a:effectLst/>
              </a:rPr>
              <a:t>Contextual Understanding: LLAMA 2 has the ability to understand and respond to user queries based on the given context, resulting in more accurate and relevant responses.</a:t>
            </a:r>
          </a:p>
          <a:p>
            <a:pPr>
              <a:buFont typeface="Arial" panose="020B0604020202020204" pitchFamily="34" charset="0"/>
              <a:buChar char="•"/>
            </a:pPr>
            <a:r>
              <a:rPr lang="en-US" dirty="0">
                <a:effectLst/>
              </a:rPr>
              <a:t>Training on Diverse Data: LLAMA 2 has been trained on a large and diverse dataset, enabling it to handle a wide range of topics and conversation styles.</a:t>
            </a:r>
          </a:p>
          <a:p>
            <a:endParaRPr lang="en-IN" dirty="0"/>
          </a:p>
        </p:txBody>
      </p:sp>
    </p:spTree>
    <p:extLst>
      <p:ext uri="{BB962C8B-B14F-4D97-AF65-F5344CB8AC3E}">
        <p14:creationId xmlns:p14="http://schemas.microsoft.com/office/powerpoint/2010/main" val="340580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4D45-68BA-2E86-46A7-B4731B5160E2}"/>
              </a:ext>
            </a:extLst>
          </p:cNvPr>
          <p:cNvSpPr>
            <a:spLocks noGrp="1"/>
          </p:cNvSpPr>
          <p:nvPr>
            <p:ph type="title"/>
          </p:nvPr>
        </p:nvSpPr>
        <p:spPr/>
        <p:txBody>
          <a:bodyPr/>
          <a:lstStyle/>
          <a:p>
            <a:r>
              <a:rPr lang="en-US"/>
              <a:t>Implementation of Generative AI Chatbot at St.Clair College</a:t>
            </a:r>
            <a:endParaRPr lang="en-IN" dirty="0"/>
          </a:p>
        </p:txBody>
      </p:sp>
      <p:graphicFrame>
        <p:nvGraphicFramePr>
          <p:cNvPr id="31" name="Content Placeholder 2">
            <a:extLst>
              <a:ext uri="{FF2B5EF4-FFF2-40B4-BE49-F238E27FC236}">
                <a16:creationId xmlns:a16="http://schemas.microsoft.com/office/drawing/2014/main" id="{D1EEB1D2-003B-5C5D-0EF1-1002E8FE1CA1}"/>
              </a:ext>
            </a:extLst>
          </p:cNvPr>
          <p:cNvGraphicFramePr>
            <a:graphicFrameLocks noGrp="1"/>
          </p:cNvGraphicFramePr>
          <p:nvPr>
            <p:ph idx="1"/>
            <p:extLst>
              <p:ext uri="{D42A27DB-BD31-4B8C-83A1-F6EECF244321}">
                <p14:modId xmlns:p14="http://schemas.microsoft.com/office/powerpoint/2010/main" val="3976851143"/>
              </p:ext>
            </p:extLst>
          </p:nvPr>
        </p:nvGraphicFramePr>
        <p:xfrm>
          <a:off x="1295400" y="2262188"/>
          <a:ext cx="9601200" cy="364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86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3A77-223C-95DD-742A-F373F97126C6}"/>
              </a:ext>
            </a:extLst>
          </p:cNvPr>
          <p:cNvSpPr>
            <a:spLocks noGrp="1"/>
          </p:cNvSpPr>
          <p:nvPr>
            <p:ph type="title"/>
          </p:nvPr>
        </p:nvSpPr>
        <p:spPr>
          <a:xfrm>
            <a:off x="715108" y="78033"/>
            <a:ext cx="9601200" cy="792405"/>
          </a:xfrm>
        </p:spPr>
        <p:txBody>
          <a:bodyPr/>
          <a:lstStyle/>
          <a:p>
            <a:r>
              <a:rPr lang="en-IN" dirty="0">
                <a:effectLst/>
              </a:rPr>
              <a:t>Challenges Faced</a:t>
            </a:r>
            <a:endParaRPr lang="en-IN" dirty="0"/>
          </a:p>
        </p:txBody>
      </p:sp>
      <p:graphicFrame>
        <p:nvGraphicFramePr>
          <p:cNvPr id="20" name="Content Placeholder 2">
            <a:extLst>
              <a:ext uri="{FF2B5EF4-FFF2-40B4-BE49-F238E27FC236}">
                <a16:creationId xmlns:a16="http://schemas.microsoft.com/office/drawing/2014/main" id="{C21FE0D4-F4CD-1139-91AA-D9E9822BBD39}"/>
              </a:ext>
            </a:extLst>
          </p:cNvPr>
          <p:cNvGraphicFramePr>
            <a:graphicFrameLocks noGrp="1"/>
          </p:cNvGraphicFramePr>
          <p:nvPr>
            <p:ph idx="1"/>
            <p:extLst>
              <p:ext uri="{D42A27DB-BD31-4B8C-83A1-F6EECF244321}">
                <p14:modId xmlns:p14="http://schemas.microsoft.com/office/powerpoint/2010/main" val="4009211392"/>
              </p:ext>
            </p:extLst>
          </p:nvPr>
        </p:nvGraphicFramePr>
        <p:xfrm>
          <a:off x="354623" y="870438"/>
          <a:ext cx="11482753" cy="5583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741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709D5-40BB-4FF3-7561-FEE9A7BAC669}"/>
              </a:ext>
            </a:extLst>
          </p:cNvPr>
          <p:cNvSpPr>
            <a:spLocks noGrp="1"/>
          </p:cNvSpPr>
          <p:nvPr>
            <p:ph type="title"/>
          </p:nvPr>
        </p:nvSpPr>
        <p:spPr>
          <a:xfrm>
            <a:off x="200025" y="485778"/>
            <a:ext cx="6486525" cy="1213365"/>
          </a:xfrm>
        </p:spPr>
        <p:txBody>
          <a:bodyPr>
            <a:normAutofit/>
          </a:bodyPr>
          <a:lstStyle/>
          <a:p>
            <a:r>
              <a:rPr lang="en-IN" dirty="0"/>
              <a:t>Evaluation and Results</a:t>
            </a:r>
          </a:p>
        </p:txBody>
      </p:sp>
      <p:sp>
        <p:nvSpPr>
          <p:cNvPr id="3" name="Content Placeholder 2">
            <a:extLst>
              <a:ext uri="{FF2B5EF4-FFF2-40B4-BE49-F238E27FC236}">
                <a16:creationId xmlns:a16="http://schemas.microsoft.com/office/drawing/2014/main" id="{A3048AAB-E9BA-14C3-7C54-65D5EE108A8E}"/>
              </a:ext>
            </a:extLst>
          </p:cNvPr>
          <p:cNvSpPr>
            <a:spLocks noGrp="1"/>
          </p:cNvSpPr>
          <p:nvPr>
            <p:ph idx="1"/>
          </p:nvPr>
        </p:nvSpPr>
        <p:spPr>
          <a:xfrm>
            <a:off x="647700" y="1504952"/>
            <a:ext cx="6134100" cy="4395312"/>
          </a:xfrm>
        </p:spPr>
        <p:txBody>
          <a:bodyPr>
            <a:normAutofit fontScale="92500"/>
          </a:bodyPr>
          <a:lstStyle/>
          <a:p>
            <a:pPr>
              <a:lnSpc>
                <a:spcPct val="110000"/>
              </a:lnSpc>
              <a:buFont typeface="Arial" panose="020B0604020202020204" pitchFamily="34" charset="0"/>
              <a:buChar char="•"/>
            </a:pPr>
            <a:r>
              <a:rPr lang="en-US" sz="2400" dirty="0">
                <a:effectLst/>
              </a:rPr>
              <a:t>Positive Experience: Tests found the chatbot to be helpful and user-friendly, providing accurate and relevant responses.</a:t>
            </a:r>
          </a:p>
          <a:p>
            <a:pPr>
              <a:lnSpc>
                <a:spcPct val="110000"/>
              </a:lnSpc>
              <a:buFont typeface="Arial" panose="020B0604020202020204" pitchFamily="34" charset="0"/>
              <a:buChar char="•"/>
            </a:pPr>
            <a:r>
              <a:rPr lang="en-US" sz="2400" dirty="0">
                <a:effectLst/>
              </a:rPr>
              <a:t>Improved Efficiency: The chatbot significantly reduced response time, allowing users to quickly obtain the information they needed.</a:t>
            </a:r>
          </a:p>
          <a:p>
            <a:pPr>
              <a:lnSpc>
                <a:spcPct val="110000"/>
              </a:lnSpc>
              <a:buFont typeface="Arial" panose="020B0604020202020204" pitchFamily="34" charset="0"/>
              <a:buChar char="•"/>
            </a:pPr>
            <a:r>
              <a:rPr lang="en-US" sz="2400" dirty="0">
                <a:effectLst/>
              </a:rPr>
              <a:t>Increased Engagement: Users appreciated the interactive nature of the chatbot, leading to higher engagement and satisfaction.</a:t>
            </a:r>
          </a:p>
          <a:p>
            <a:pPr>
              <a:lnSpc>
                <a:spcPct val="110000"/>
              </a:lnSpc>
            </a:pPr>
            <a:endParaRPr lang="en-IN" sz="2400" dirty="0"/>
          </a:p>
        </p:txBody>
      </p:sp>
      <p:sp>
        <p:nvSpPr>
          <p:cNvPr id="23" name="Rectangle 22">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CEE115F-99BD-2E63-C211-650359CD49F8}"/>
              </a:ext>
            </a:extLst>
          </p:cNvPr>
          <p:cNvPicPr>
            <a:picLocks noChangeAspect="1"/>
          </p:cNvPicPr>
          <p:nvPr/>
        </p:nvPicPr>
        <p:blipFill rotWithShape="1">
          <a:blip r:embed="rId2"/>
          <a:srcRect r="9582" b="1"/>
          <a:stretch/>
        </p:blipFill>
        <p:spPr>
          <a:xfrm>
            <a:off x="7086375" y="1247775"/>
            <a:ext cx="4223629" cy="4400549"/>
          </a:xfrm>
          <a:prstGeom prst="rect">
            <a:avLst/>
          </a:prstGeom>
        </p:spPr>
      </p:pic>
      <p:sp>
        <p:nvSpPr>
          <p:cNvPr id="4" name="Rectangle 1">
            <a:extLst>
              <a:ext uri="{FF2B5EF4-FFF2-40B4-BE49-F238E27FC236}">
                <a16:creationId xmlns:a16="http://schemas.microsoft.com/office/drawing/2014/main" id="{0C7073B9-94FC-2DCF-C180-094B7D3912A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98473103"/>
      </p:ext>
    </p:extLst>
  </p:cSld>
  <p:clrMapOvr>
    <a:masterClrMapping/>
  </p:clrMapOvr>
</p:sld>
</file>

<file path=ppt/theme/theme1.xml><?xml version="1.0" encoding="utf-8"?>
<a:theme xmlns:a="http://schemas.openxmlformats.org/drawingml/2006/main" name="Pois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50</TotalTime>
  <Words>1208</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Goudy Old Style</vt:lpstr>
      <vt:lpstr>Univers Light</vt:lpstr>
      <vt:lpstr>PoiseVTI</vt:lpstr>
      <vt:lpstr>Generative AI Chatbot for St.Clair College</vt:lpstr>
      <vt:lpstr>Introduction &amp; SCOPE </vt:lpstr>
      <vt:lpstr>PowerPoint Presentation</vt:lpstr>
      <vt:lpstr>Benefits of Generative AI Chatbots</vt:lpstr>
      <vt:lpstr>Hyper Parameter Testing</vt:lpstr>
      <vt:lpstr>LLAMA 2 Model from Hugging Face</vt:lpstr>
      <vt:lpstr>Implementation of Generative AI Chatbot at St.Clair College</vt:lpstr>
      <vt:lpstr>Challenges Faced</vt:lpstr>
      <vt:lpstr>Evaluation and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Chatbot for St.Clair College</dc:title>
  <dc:creator>Parth Harishbhai Tripathi</dc:creator>
  <cp:lastModifiedBy>Parth Harishbhai Tripathi</cp:lastModifiedBy>
  <cp:revision>2</cp:revision>
  <dcterms:created xsi:type="dcterms:W3CDTF">2024-03-15T05:20:24Z</dcterms:created>
  <dcterms:modified xsi:type="dcterms:W3CDTF">2024-03-15T06:11:06Z</dcterms:modified>
</cp:coreProperties>
</file>