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178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1969-CF9C-494D-9484-5A8402723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Steel City Bed and Breakfast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B89F4-BB15-42FB-A2FA-B493926BE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Kyriakos </a:t>
            </a:r>
            <a:r>
              <a:rPr lang="en-US" dirty="0" err="1"/>
              <a:t>Mantzouridis</a:t>
            </a:r>
            <a:r>
              <a:rPr lang="en-US" dirty="0"/>
              <a:t> Jeff Palmieri </a:t>
            </a:r>
          </a:p>
        </p:txBody>
      </p:sp>
    </p:spTree>
    <p:extLst>
      <p:ext uri="{BB962C8B-B14F-4D97-AF65-F5344CB8AC3E}">
        <p14:creationId xmlns:p14="http://schemas.microsoft.com/office/powerpoint/2010/main" val="189013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2BC3-1555-40C4-A5D5-4103076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7A94E-CBA7-438C-B7A7-F96D89EC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create a Bed and Breakfast web page that has two User types Customer and Admin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0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762B50-0F83-4F30-B8C9-6DE8990C2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530" y="1981338"/>
            <a:ext cx="6606360" cy="43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7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FFC9-77A8-4E7B-B2DC-77BF8A3D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Login/Register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DD6031-34EF-4195-8B2A-147F8B57F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On this page users can login or create an account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2D3FD1-EBBE-44A3-869C-BE3C68F7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964" y="2413000"/>
            <a:ext cx="360148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670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962A-7E36-459E-A915-395C8BF9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Book a Room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26DDF0-1C22-4BE4-934B-652DEEB0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In order to access the Book A Room Page you need to have an account or make one </a:t>
            </a:r>
          </a:p>
          <a:p>
            <a:r>
              <a:rPr lang="en-US" sz="1600" dirty="0"/>
              <a:t>Once logged in users can Book a room by selecting Start and End Dates</a:t>
            </a:r>
          </a:p>
          <a:p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234A99-E59F-45B2-9CB7-27DC54D3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006" y="2188309"/>
            <a:ext cx="5121395" cy="124069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6C817A-7A54-44E7-9AD6-4E356C977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990" y="3653691"/>
            <a:ext cx="4619429" cy="28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6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4F79-A762-4FA6-8E34-E7FB4A0B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76BE21-F513-4AE5-AB5C-25231F885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On this page users  can fill in their name, email and leave us a message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F13EF-BB34-426E-A1CE-FB0C83EF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2046699"/>
            <a:ext cx="4464565" cy="436411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5340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2C65-8014-4284-BEC6-09B9F682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5F50-84D1-4215-8458-332259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The admin account has a different view </a:t>
            </a:r>
          </a:p>
          <a:p>
            <a:r>
              <a:rPr lang="en-US" sz="1600" dirty="0"/>
              <a:t>The admin can check reservations and any user questions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FB655-0A6E-403E-A6D3-C0D342C8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413000"/>
            <a:ext cx="5153524" cy="125822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853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7314-68F5-4EE4-9766-86AA67E2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Reservations 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48F2C4-E697-4FFD-A28B-6374F86EE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On the reservation tab admins can view what users have reservations and their start and end dates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00DFCA-90FF-477B-8736-F019998A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599825"/>
            <a:ext cx="6277349" cy="334268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001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D7BE-3845-461A-8879-9A8CA9B4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Question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427B-2641-4FC1-8303-2A853E87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On this page the Admin can see any questions from users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6984A-2E4E-4D01-8012-E37CA8E0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607671"/>
            <a:ext cx="6277349" cy="332699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14355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143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Steel City Bed and Breakfast </vt:lpstr>
      <vt:lpstr>Intro  </vt:lpstr>
      <vt:lpstr>PowerPoint Presentation</vt:lpstr>
      <vt:lpstr>Login/Register </vt:lpstr>
      <vt:lpstr>Book a Room</vt:lpstr>
      <vt:lpstr>Contact Us</vt:lpstr>
      <vt:lpstr>Admin</vt:lpstr>
      <vt:lpstr>Reservations  </vt:lpstr>
      <vt:lpstr>Question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Steel City Bed and Breakfast </dc:title>
  <dc:creator>kerry mantz</dc:creator>
  <cp:lastModifiedBy>kerry mantz</cp:lastModifiedBy>
  <cp:revision>1</cp:revision>
  <dcterms:created xsi:type="dcterms:W3CDTF">2019-12-09T22:02:29Z</dcterms:created>
  <dcterms:modified xsi:type="dcterms:W3CDTF">2019-12-09T22:05:39Z</dcterms:modified>
</cp:coreProperties>
</file>