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3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C86F-C399-0A30-7822-AF6D3F07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14031-0A5C-8DBA-9332-33C2D5C1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B0BD-3A19-7A07-688E-107C5917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6EE8E-EDDF-2771-C2D7-0A13B91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C04C-C82C-F626-429A-E9B6B458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0B50-F074-0893-7A76-542F3D9D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28C01-D7DB-6D04-9926-113DE4A5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3942-34C6-0C6A-E4F4-69F60911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E991-CD95-1093-B441-DA2CC5D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CF04-A5FC-2358-E3BB-4FC896CC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5EEB3-966B-4C88-709D-EB6533AAD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7009B-B540-C7AC-D00B-B9299B21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3C26-B4EB-CB18-9117-927C5652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BFFB7-F929-51CF-F67B-D3336B03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0AC7-37B2-7691-0524-0A1D402D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1E299-CAB2-59E2-52C1-EC232D35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6D5B-668D-1752-6C2F-5171FD7E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46C92-A316-BFA8-E6C4-466B644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1DC64-06F4-94D1-5C8E-257FD7E4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B41E-A85E-A9B0-2ECB-A764DE37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7B41-3A5A-016E-4BE0-FFFCE7F0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DF84-64A3-348D-CDD2-93EF7A09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2223-773C-B0D4-ECBD-1CA19427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6859-E8D9-3511-F787-6FB44685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AC5C2-7B96-0859-2ECB-FE536C74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CB7A-4B7A-14FA-19AD-6FC6D22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1286-B76E-36A5-44E1-1424BF409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F28F-0970-1BAB-EDB7-EC051AF1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AF62-0F8F-7B9D-988A-B4B5807E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F8C7-DFC1-1F72-B4D9-DB32958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A5D7-EC2A-6657-8C5B-F22A7C0B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C7E-DB7C-050D-68CA-49CC6990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0F9B-2B82-2BB9-EA3C-8F0E03811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54A82-4862-5E82-F69C-A7A1EC617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5C330-3FDE-E45C-8C2C-D34D9F09D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E28F4-7B42-C8AE-BC8E-26C0A970A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D63B9-A3E8-C347-D86E-F82FD9BA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B95CD-0716-1593-A8CF-90DE481A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F00B1-2CFA-179F-874A-07276988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47FD-CA0C-0DBE-7623-362EDE74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D68D8-66E8-9E95-334A-45AAA91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F2FC-81E8-3059-DD44-E0624A70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479B-58FF-538F-465F-D3EE9902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24935-9373-73A1-C452-75624AE8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C927-9477-E8CC-C504-6479D913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60471-BAF4-FD61-8FE9-E6F12627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EED3-2354-158A-B1DE-AECF9797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0C2B-29DE-0A79-B043-2E7E7E0AE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75DA-20CD-7786-6B5F-265456C5A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C8E9-11A6-AF57-FF59-D1AC1785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6245-FE80-8E4E-02C2-E7815FCE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0375-4118-1AEA-229F-3505AC25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F6EB-85B4-3945-4B62-9E7FD538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86F87-4E41-3444-EA4E-5FFCE72EE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8BD93-56F3-8DCE-7D15-6DB782E2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2869-6E55-72C9-5394-A4014579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660FC-7F62-5BE5-BEDB-D3E68DBD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A71E-7649-324F-1CC3-49BA8B03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4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DB65D-6CF9-0492-63DD-31B264AE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F5DF9-B483-9952-FC32-379F1D89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F22F-F1A8-D5E7-A65F-C757BE446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0961B-4DAC-4680-B11E-8DED4274937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1B2C-133F-3275-446F-922F81AE2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093C-8196-FD87-398F-E4AAC911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090D0-1361-46BF-A6E2-9B59B5D5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2AD835-961A-8726-A2F4-2A6EAA727B5E}"/>
              </a:ext>
            </a:extLst>
          </p:cNvPr>
          <p:cNvGrpSpPr/>
          <p:nvPr/>
        </p:nvGrpSpPr>
        <p:grpSpPr>
          <a:xfrm>
            <a:off x="643467" y="926845"/>
            <a:ext cx="3278292" cy="2057905"/>
            <a:chOff x="5163851" y="2843855"/>
            <a:chExt cx="1864298" cy="1170289"/>
          </a:xfrm>
        </p:grpSpPr>
        <p:pic>
          <p:nvPicPr>
            <p:cNvPr id="5" name="Picture 4" descr="A blue arrow pointing upward&#10;&#10;Description automatically generated">
              <a:extLst>
                <a:ext uri="{FF2B5EF4-FFF2-40B4-BE49-F238E27FC236}">
                  <a16:creationId xmlns:a16="http://schemas.microsoft.com/office/drawing/2014/main" id="{6409519B-71F8-01E5-3997-3C8636C71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3851" y="2843855"/>
              <a:ext cx="1864298" cy="117028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8C73A-3903-F87C-2240-40CA0F817075}"/>
                    </a:ext>
                  </a:extLst>
                </p:cNvPr>
                <p:cNvSpPr txBox="1"/>
                <p:nvPr/>
              </p:nvSpPr>
              <p:spPr>
                <a:xfrm>
                  <a:off x="5814487" y="3105044"/>
                  <a:ext cx="5759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𝐘</m:t>
                            </m:r>
                          </m:e>
                          <m:sup>
                            <m:r>
                              <a:rPr lang="en-US" sz="5600" b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8C73A-3903-F87C-2240-40CA0F817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487" y="3105044"/>
                  <a:ext cx="575923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25CDDF-E5AA-3B4F-DB49-C1B2898EB11E}"/>
              </a:ext>
            </a:extLst>
          </p:cNvPr>
          <p:cNvGrpSpPr/>
          <p:nvPr/>
        </p:nvGrpSpPr>
        <p:grpSpPr>
          <a:xfrm>
            <a:off x="4243493" y="1176448"/>
            <a:ext cx="3743538" cy="1558697"/>
            <a:chOff x="4243493" y="1176448"/>
            <a:chExt cx="3743538" cy="1558697"/>
          </a:xfrm>
        </p:grpSpPr>
        <p:pic>
          <p:nvPicPr>
            <p:cNvPr id="15" name="Picture 14" descr="A blue arrow pointing to the right&#10;&#10;Description automatically generated">
              <a:extLst>
                <a:ext uri="{FF2B5EF4-FFF2-40B4-BE49-F238E27FC236}">
                  <a16:creationId xmlns:a16="http://schemas.microsoft.com/office/drawing/2014/main" id="{7A4FD86F-267A-E30E-E100-E0D1C03B5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93" y="1176448"/>
              <a:ext cx="3743538" cy="155869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F3F99C4-DE57-46B4-C00B-DBBB0617F1D3}"/>
                    </a:ext>
                  </a:extLst>
                </p:cNvPr>
                <p:cNvSpPr txBox="1"/>
                <p:nvPr/>
              </p:nvSpPr>
              <p:spPr>
                <a:xfrm>
                  <a:off x="5743057" y="1386135"/>
                  <a:ext cx="1012737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i="0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𝐗</m:t>
                            </m:r>
                          </m:e>
                          <m:sup>
                            <m:r>
                              <a:rPr lang="en-US" sz="5600" b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F3F99C4-DE57-46B4-C00B-DBBB0617F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057" y="1386135"/>
                  <a:ext cx="1012737" cy="10310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AC1D6E-BF22-041B-1992-84201E929476}"/>
              </a:ext>
            </a:extLst>
          </p:cNvPr>
          <p:cNvGrpSpPr/>
          <p:nvPr/>
        </p:nvGrpSpPr>
        <p:grpSpPr>
          <a:xfrm>
            <a:off x="643467" y="4130322"/>
            <a:ext cx="3278292" cy="1543747"/>
            <a:chOff x="643467" y="4130322"/>
            <a:chExt cx="3278292" cy="1543747"/>
          </a:xfrm>
        </p:grpSpPr>
        <p:pic>
          <p:nvPicPr>
            <p:cNvPr id="11" name="Picture 10" descr="A blue diamond shaped object&#10;&#10;Description automatically generated">
              <a:extLst>
                <a:ext uri="{FF2B5EF4-FFF2-40B4-BE49-F238E27FC236}">
                  <a16:creationId xmlns:a16="http://schemas.microsoft.com/office/drawing/2014/main" id="{8CDF1D30-0EFA-4FA9-C9A6-1CEF5A62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4130322"/>
              <a:ext cx="3278292" cy="154374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71906E-4A1D-64E7-AC98-73794C0C23A5}"/>
                    </a:ext>
                  </a:extLst>
                </p:cNvPr>
                <p:cNvSpPr txBox="1"/>
                <p:nvPr/>
              </p:nvSpPr>
              <p:spPr>
                <a:xfrm>
                  <a:off x="1787583" y="4505908"/>
                  <a:ext cx="1012737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𝐘</m:t>
                            </m:r>
                          </m:e>
                          <m:sup>
                            <m:r>
                              <a:rPr lang="en-US" sz="5600" b="1" i="0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71906E-4A1D-64E7-AC98-73794C0C2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583" y="4505908"/>
                  <a:ext cx="1012737" cy="10310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234945-6B65-F294-FB60-9622F87418BF}"/>
              </a:ext>
            </a:extLst>
          </p:cNvPr>
          <p:cNvGrpSpPr/>
          <p:nvPr/>
        </p:nvGrpSpPr>
        <p:grpSpPr>
          <a:xfrm>
            <a:off x="4243494" y="4083250"/>
            <a:ext cx="3743538" cy="1657218"/>
            <a:chOff x="4243494" y="4083250"/>
            <a:chExt cx="3743538" cy="1657218"/>
          </a:xfrm>
        </p:grpSpPr>
        <p:pic>
          <p:nvPicPr>
            <p:cNvPr id="13" name="Picture 12" descr="A blue arrow pointing to the left&#10;&#10;Description automatically generated">
              <a:extLst>
                <a:ext uri="{FF2B5EF4-FFF2-40B4-BE49-F238E27FC236}">
                  <a16:creationId xmlns:a16="http://schemas.microsoft.com/office/drawing/2014/main" id="{8E8CFC3A-FC4E-C965-5A00-493BB83DF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94" y="4083250"/>
              <a:ext cx="3743538" cy="16572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C346B4-DE85-9B35-1ABB-507FB61194E8}"/>
                    </a:ext>
                  </a:extLst>
                </p:cNvPr>
                <p:cNvSpPr txBox="1"/>
                <p:nvPr/>
              </p:nvSpPr>
              <p:spPr>
                <a:xfrm>
                  <a:off x="5589631" y="4388043"/>
                  <a:ext cx="1012737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i="0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𝐗</m:t>
                            </m:r>
                          </m:e>
                          <m:sup>
                            <m:r>
                              <a:rPr lang="en-US" sz="5600" b="1" i="0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C346B4-DE85-9B35-1ABB-507FB6119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631" y="4388043"/>
                  <a:ext cx="1012737" cy="10310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2E700E-E77E-509F-6AF4-2B9B62BAC52C}"/>
              </a:ext>
            </a:extLst>
          </p:cNvPr>
          <p:cNvGrpSpPr/>
          <p:nvPr/>
        </p:nvGrpSpPr>
        <p:grpSpPr>
          <a:xfrm>
            <a:off x="9213071" y="643466"/>
            <a:ext cx="1431154" cy="2624662"/>
            <a:chOff x="9213071" y="643466"/>
            <a:chExt cx="1431154" cy="2624662"/>
          </a:xfrm>
        </p:grpSpPr>
        <p:pic>
          <p:nvPicPr>
            <p:cNvPr id="17" name="Picture 16" descr="A blue arrow pointing up&#10;&#10;Description automatically generated">
              <a:extLst>
                <a:ext uri="{FF2B5EF4-FFF2-40B4-BE49-F238E27FC236}">
                  <a16:creationId xmlns:a16="http://schemas.microsoft.com/office/drawing/2014/main" id="{9DEB7C70-CD0B-777D-8988-D14A1A76D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3071" y="643466"/>
              <a:ext cx="1431154" cy="26246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036E7-F9FD-6690-993E-D5E9A4B2C044}"/>
                    </a:ext>
                  </a:extLst>
                </p:cNvPr>
                <p:cNvSpPr txBox="1"/>
                <p:nvPr/>
              </p:nvSpPr>
              <p:spPr>
                <a:xfrm>
                  <a:off x="9520884" y="1000229"/>
                  <a:ext cx="1012737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i="0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𝐙</m:t>
                            </m:r>
                          </m:e>
                          <m:sup>
                            <m:r>
                              <a:rPr lang="en-US" sz="5600" b="1" kern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37036E7-F9FD-6690-993E-D5E9A4B2C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884" y="1000229"/>
                  <a:ext cx="1012737" cy="10310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C97E6C-FE72-B9C9-698D-F6599F9C6206}"/>
              </a:ext>
            </a:extLst>
          </p:cNvPr>
          <p:cNvGrpSpPr/>
          <p:nvPr/>
        </p:nvGrpSpPr>
        <p:grpSpPr>
          <a:xfrm>
            <a:off x="9207800" y="3589863"/>
            <a:ext cx="1441694" cy="2643992"/>
            <a:chOff x="9207800" y="3589863"/>
            <a:chExt cx="1441694" cy="2643992"/>
          </a:xfrm>
        </p:grpSpPr>
        <p:pic>
          <p:nvPicPr>
            <p:cNvPr id="9" name="Picture 8" descr="A blue arrow pointing down&#10;&#10;Description automatically generated">
              <a:extLst>
                <a:ext uri="{FF2B5EF4-FFF2-40B4-BE49-F238E27FC236}">
                  <a16:creationId xmlns:a16="http://schemas.microsoft.com/office/drawing/2014/main" id="{C016110A-3867-93C4-6D56-828A0EF25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7800" y="3589863"/>
              <a:ext cx="1441694" cy="26439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8B9C46-8021-EDFD-2E21-DCB3956A7DCC}"/>
                    </a:ext>
                  </a:extLst>
                </p:cNvPr>
                <p:cNvSpPr txBox="1"/>
                <p:nvPr/>
              </p:nvSpPr>
              <p:spPr>
                <a:xfrm>
                  <a:off x="9572838" y="5082197"/>
                  <a:ext cx="1012737" cy="1031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16002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𝒁</m:t>
                            </m:r>
                          </m:e>
                          <m:sup>
                            <m:r>
                              <a:rPr lang="en-US" sz="5600" b="1" i="1" kern="12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8B9C46-8021-EDFD-2E21-DCB3956A7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838" y="5082197"/>
                  <a:ext cx="1012737" cy="103105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20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Trinh The Tuan</dc:creator>
  <cp:lastModifiedBy>Trinh The Tuan</cp:lastModifiedBy>
  <cp:revision>1</cp:revision>
  <dcterms:created xsi:type="dcterms:W3CDTF">2024-10-14T08:49:45Z</dcterms:created>
  <dcterms:modified xsi:type="dcterms:W3CDTF">2024-10-14T08:57:43Z</dcterms:modified>
</cp:coreProperties>
</file>