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5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2367" y="0"/>
            <a:ext cx="11049372" cy="73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it is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73" y="2665488"/>
            <a:ext cx="1616903" cy="106823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Something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Anything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Another thing</a:t>
            </a:r>
          </a:p>
        </p:txBody>
      </p:sp>
      <p:pic>
        <p:nvPicPr>
          <p:cNvPr id="2050" name="Picture 2" descr="https://dl.dropboxusercontent.com/sh/kt0tl0l57c7yfcz/vKI9NyRZTg/Screenshot%202014-04-12%2018.33.42.png?token_hash=AAHrCsdXeR0BaZfUkptjS3gsusRWZegt-hfcW_1tP3w6c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9" t="5782" r="27790" b="42974"/>
          <a:stretch/>
        </p:blipFill>
        <p:spPr bwMode="auto">
          <a:xfrm>
            <a:off x="3276600" y="1828800"/>
            <a:ext cx="5680364" cy="36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60" y="5805531"/>
            <a:ext cx="1613704" cy="10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it can be useful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Cause of this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And that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And that  other thing</a:t>
            </a:r>
            <a:endParaRPr lang="en-US" sz="32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60" y="5805531"/>
            <a:ext cx="1613704" cy="1066324"/>
          </a:xfrm>
          <a:prstGeom prst="rect">
            <a:avLst/>
          </a:prstGeom>
        </p:spPr>
      </p:pic>
      <p:pic>
        <p:nvPicPr>
          <p:cNvPr id="1028" name="Picture 4" descr="https://dl.dropboxusercontent.com/sh/kt0tl0l57c7yfcz/NyxqKOmMq-/Screenshot%202014-04-12%2018.30.53.png?token_hash=AAHrCsdXeR0BaZfUkptjS3gsusRWZegt-hfcW_1tP3w6c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0" t="5463" r="31798" b="62592"/>
          <a:stretch/>
        </p:blipFill>
        <p:spPr bwMode="auto">
          <a:xfrm>
            <a:off x="3609108" y="1600200"/>
            <a:ext cx="53617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60" y="5805531"/>
            <a:ext cx="1613704" cy="10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What it is</vt:lpstr>
      <vt:lpstr>How it can be useful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Doomba</dc:creator>
  <cp:lastModifiedBy>Doomba</cp:lastModifiedBy>
  <cp:revision>5</cp:revision>
  <dcterms:created xsi:type="dcterms:W3CDTF">2014-04-12T19:01:49Z</dcterms:created>
  <dcterms:modified xsi:type="dcterms:W3CDTF">2014-04-13T01:00:13Z</dcterms:modified>
</cp:coreProperties>
</file>