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0B5362-69C9-4A28-8F82-B7C6AC17D60E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F4BE500-6878-4A30-A84E-F56B87E241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45412"/>
            <a:ext cx="9698182" cy="68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it is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48" y="3047282"/>
            <a:ext cx="1616903" cy="1068237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Something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Anything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Another thing</a:t>
            </a:r>
          </a:p>
        </p:txBody>
      </p:sp>
      <p:pic>
        <p:nvPicPr>
          <p:cNvPr id="2050" name="Picture 2" descr="https://dl.dropboxusercontent.com/sh/kt0tl0l57c7yfcz/vKI9NyRZTg/Screenshot%202014-04-12%2018.33.42.png?token_hash=AAHrCsdXeR0BaZfUkptjS3gsusRWZegt-hfcW_1tP3w6c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9" t="5782" r="27790" b="42974"/>
          <a:stretch/>
        </p:blipFill>
        <p:spPr bwMode="auto">
          <a:xfrm>
            <a:off x="3276600" y="1828800"/>
            <a:ext cx="5680364" cy="360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7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it can be useful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Cause of this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And that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And that  other thing</a:t>
            </a:r>
            <a:endParaRPr lang="en-US" sz="2800" dirty="0"/>
          </a:p>
        </p:txBody>
      </p:sp>
      <p:pic>
        <p:nvPicPr>
          <p:cNvPr id="1028" name="Picture 4" descr="https://dl.dropboxusercontent.com/sh/kt0tl0l57c7yfcz/NyxqKOmMq-/Screenshot%202014-04-12%2018.30.53.png?token_hash=AAHrCsdXeR0BaZfUkptjS3gsusRWZegt-hfcW_1tP3w6c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0" t="5463" r="31798" b="62592"/>
          <a:stretch/>
        </p:blipFill>
        <p:spPr bwMode="auto">
          <a:xfrm>
            <a:off x="3352800" y="1600200"/>
            <a:ext cx="53617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6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443</TotalTime>
  <Words>22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PowerPoint Presentation</vt:lpstr>
      <vt:lpstr>What it is</vt:lpstr>
      <vt:lpstr>How it can be useful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Doomba</dc:creator>
  <cp:lastModifiedBy>Doomba</cp:lastModifiedBy>
  <cp:revision>7</cp:revision>
  <dcterms:created xsi:type="dcterms:W3CDTF">2014-04-12T19:01:49Z</dcterms:created>
  <dcterms:modified xsi:type="dcterms:W3CDTF">2014-04-13T02:25:47Z</dcterms:modified>
</cp:coreProperties>
</file>