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8" userDrawn="1">
          <p15:clr>
            <a:srgbClr val="A4A3A4"/>
          </p15:clr>
        </p15:guide>
        <p15:guide id="2" pos="257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orient="horz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B8B4"/>
    <a:srgbClr val="00B7B7"/>
    <a:srgbClr val="939CAA"/>
    <a:srgbClr val="EFF2F7"/>
    <a:srgbClr val="FFFFFF"/>
    <a:srgbClr val="F9FAFC"/>
    <a:srgbClr val="00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F4905-E476-4DAB-AD3E-08277C66B7A2}" v="6" dt="2025-04-16T08:59:00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5267" autoAdjust="0"/>
  </p:normalViewPr>
  <p:slideViewPr>
    <p:cSldViewPr snapToGrid="0">
      <p:cViewPr varScale="1">
        <p:scale>
          <a:sx n="71" d="100"/>
          <a:sy n="71" d="100"/>
        </p:scale>
        <p:origin x="656" y="44"/>
      </p:cViewPr>
      <p:guideLst>
        <p:guide orient="horz" pos="678"/>
        <p:guide pos="257"/>
        <p:guide orient="horz" pos="4110"/>
        <p:guide orient="horz"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塚野 征彦" userId="87b8ded6-257e-4445-991c-5fcac59e0d99" providerId="ADAL" clId="{733F4905-E476-4DAB-AD3E-08277C66B7A2}"/>
    <pc:docChg chg="custSel addSld delSld modSld">
      <pc:chgData name="塚野 征彦" userId="87b8ded6-257e-4445-991c-5fcac59e0d99" providerId="ADAL" clId="{733F4905-E476-4DAB-AD3E-08277C66B7A2}" dt="2025-04-16T09:07:15.125" v="1212" actId="20577"/>
      <pc:docMkLst>
        <pc:docMk/>
      </pc:docMkLst>
      <pc:sldChg chg="modSp mod">
        <pc:chgData name="塚野 征彦" userId="87b8ded6-257e-4445-991c-5fcac59e0d99" providerId="ADAL" clId="{733F4905-E476-4DAB-AD3E-08277C66B7A2}" dt="2025-04-16T09:07:15.125" v="1212" actId="20577"/>
        <pc:sldMkLst>
          <pc:docMk/>
          <pc:sldMk cId="1013041318" sldId="256"/>
        </pc:sldMkLst>
        <pc:spChg chg="mod">
          <ac:chgData name="塚野 征彦" userId="87b8ded6-257e-4445-991c-5fcac59e0d99" providerId="ADAL" clId="{733F4905-E476-4DAB-AD3E-08277C66B7A2}" dt="2025-04-16T09:07:15.125" v="1212" actId="20577"/>
          <ac:spMkLst>
            <pc:docMk/>
            <pc:sldMk cId="1013041318" sldId="256"/>
            <ac:spMk id="5" creationId="{B57E7347-4D92-E45F-B72D-0F89E0D11439}"/>
          </ac:spMkLst>
        </pc:spChg>
      </pc:sldChg>
      <pc:sldChg chg="addSp delSp modSp mod">
        <pc:chgData name="塚野 征彦" userId="87b8ded6-257e-4445-991c-5fcac59e0d99" providerId="ADAL" clId="{733F4905-E476-4DAB-AD3E-08277C66B7A2}" dt="2025-04-16T08:59:11.058" v="955" actId="20577"/>
        <pc:sldMkLst>
          <pc:docMk/>
          <pc:sldMk cId="1101174305" sldId="257"/>
        </pc:sldMkLst>
        <pc:spChg chg="add mod">
          <ac:chgData name="塚野 征彦" userId="87b8ded6-257e-4445-991c-5fcac59e0d99" providerId="ADAL" clId="{733F4905-E476-4DAB-AD3E-08277C66B7A2}" dt="2025-04-16T08:59:11.058" v="955" actId="20577"/>
          <ac:spMkLst>
            <pc:docMk/>
            <pc:sldMk cId="1101174305" sldId="257"/>
            <ac:spMk id="3" creationId="{9BA59578-65E5-0FDB-47CB-0F196DDBC591}"/>
          </ac:spMkLst>
        </pc:spChg>
        <pc:spChg chg="add mod">
          <ac:chgData name="塚野 征彦" userId="87b8ded6-257e-4445-991c-5fcac59e0d99" providerId="ADAL" clId="{733F4905-E476-4DAB-AD3E-08277C66B7A2}" dt="2025-04-16T08:16:45.536" v="648" actId="14100"/>
          <ac:spMkLst>
            <pc:docMk/>
            <pc:sldMk cId="1101174305" sldId="257"/>
            <ac:spMk id="5" creationId="{6AF610F1-6A57-2660-E4A5-07EFF6463136}"/>
          </ac:spMkLst>
        </pc:spChg>
        <pc:spChg chg="mod">
          <ac:chgData name="塚野 征彦" userId="87b8ded6-257e-4445-991c-5fcac59e0d99" providerId="ADAL" clId="{733F4905-E476-4DAB-AD3E-08277C66B7A2}" dt="2025-04-16T08:15:37.833" v="627" actId="6549"/>
          <ac:spMkLst>
            <pc:docMk/>
            <pc:sldMk cId="1101174305" sldId="257"/>
            <ac:spMk id="6" creationId="{DFDDD705-3FDA-B6D7-349E-F559B4D38447}"/>
          </ac:spMkLst>
        </pc:spChg>
        <pc:spChg chg="del">
          <ac:chgData name="塚野 征彦" userId="87b8ded6-257e-4445-991c-5fcac59e0d99" providerId="ADAL" clId="{733F4905-E476-4DAB-AD3E-08277C66B7A2}" dt="2025-04-16T08:14:12.156" v="505" actId="478"/>
          <ac:spMkLst>
            <pc:docMk/>
            <pc:sldMk cId="1101174305" sldId="257"/>
            <ac:spMk id="7" creationId="{5F8CB62A-7A86-16C4-5C52-839D0EC0731B}"/>
          </ac:spMkLst>
        </pc:spChg>
        <pc:spChg chg="del">
          <ac:chgData name="塚野 征彦" userId="87b8ded6-257e-4445-991c-5fcac59e0d99" providerId="ADAL" clId="{733F4905-E476-4DAB-AD3E-08277C66B7A2}" dt="2025-04-16T08:15:41.316" v="628" actId="478"/>
          <ac:spMkLst>
            <pc:docMk/>
            <pc:sldMk cId="1101174305" sldId="257"/>
            <ac:spMk id="10" creationId="{761E8020-1283-37AC-4EDD-E160238D7FDB}"/>
          </ac:spMkLst>
        </pc:spChg>
        <pc:spChg chg="del">
          <ac:chgData name="塚野 征彦" userId="87b8ded6-257e-4445-991c-5fcac59e0d99" providerId="ADAL" clId="{733F4905-E476-4DAB-AD3E-08277C66B7A2}" dt="2025-04-16T08:15:41.316" v="628" actId="478"/>
          <ac:spMkLst>
            <pc:docMk/>
            <pc:sldMk cId="1101174305" sldId="257"/>
            <ac:spMk id="11" creationId="{23C91043-CD36-EDC1-96F0-63D7AF85DABD}"/>
          </ac:spMkLst>
        </pc:spChg>
        <pc:spChg chg="del">
          <ac:chgData name="塚野 征彦" userId="87b8ded6-257e-4445-991c-5fcac59e0d99" providerId="ADAL" clId="{733F4905-E476-4DAB-AD3E-08277C66B7A2}" dt="2025-04-16T08:15:41.316" v="628" actId="478"/>
          <ac:spMkLst>
            <pc:docMk/>
            <pc:sldMk cId="1101174305" sldId="257"/>
            <ac:spMk id="13" creationId="{68023F2B-C1DC-9446-AB1B-D2CE44F84526}"/>
          </ac:spMkLst>
        </pc:spChg>
        <pc:spChg chg="del">
          <ac:chgData name="塚野 征彦" userId="87b8ded6-257e-4445-991c-5fcac59e0d99" providerId="ADAL" clId="{733F4905-E476-4DAB-AD3E-08277C66B7A2}" dt="2025-04-16T08:15:41.316" v="628" actId="478"/>
          <ac:spMkLst>
            <pc:docMk/>
            <pc:sldMk cId="1101174305" sldId="257"/>
            <ac:spMk id="14" creationId="{119519FD-5A6F-CAE7-719F-2DBA671DF17C}"/>
          </ac:spMkLst>
        </pc:spChg>
        <pc:picChg chg="add mod">
          <ac:chgData name="塚野 征彦" userId="87b8ded6-257e-4445-991c-5fcac59e0d99" providerId="ADAL" clId="{733F4905-E476-4DAB-AD3E-08277C66B7A2}" dt="2025-04-16T08:16:29.058" v="636" actId="14100"/>
          <ac:picMkLst>
            <pc:docMk/>
            <pc:sldMk cId="1101174305" sldId="257"/>
            <ac:picMk id="4" creationId="{D0FBF64D-2F60-359A-4161-CE3F28DF2480}"/>
          </ac:picMkLst>
        </pc:picChg>
        <pc:picChg chg="del">
          <ac:chgData name="塚野 征彦" userId="87b8ded6-257e-4445-991c-5fcac59e0d99" providerId="ADAL" clId="{733F4905-E476-4DAB-AD3E-08277C66B7A2}" dt="2025-04-16T08:14:09.441" v="504" actId="478"/>
          <ac:picMkLst>
            <pc:docMk/>
            <pc:sldMk cId="1101174305" sldId="257"/>
            <ac:picMk id="9" creationId="{519E5BCF-649F-CE7E-3D44-03CEE67FFCF6}"/>
          </ac:picMkLst>
        </pc:picChg>
      </pc:sldChg>
      <pc:sldChg chg="del">
        <pc:chgData name="塚野 征彦" userId="87b8ded6-257e-4445-991c-5fcac59e0d99" providerId="ADAL" clId="{733F4905-E476-4DAB-AD3E-08277C66B7A2}" dt="2025-04-16T08:22:05.926" v="749" actId="47"/>
        <pc:sldMkLst>
          <pc:docMk/>
          <pc:sldMk cId="1537431212" sldId="258"/>
        </pc:sldMkLst>
      </pc:sldChg>
      <pc:sldChg chg="addSp delSp modSp mod">
        <pc:chgData name="塚野 征彦" userId="87b8ded6-257e-4445-991c-5fcac59e0d99" providerId="ADAL" clId="{733F4905-E476-4DAB-AD3E-08277C66B7A2}" dt="2025-04-16T08:59:22.355" v="965" actId="20577"/>
        <pc:sldMkLst>
          <pc:docMk/>
          <pc:sldMk cId="975265650" sldId="259"/>
        </pc:sldMkLst>
        <pc:spChg chg="add del mod">
          <ac:chgData name="塚野 征彦" userId="87b8ded6-257e-4445-991c-5fcac59e0d99" providerId="ADAL" clId="{733F4905-E476-4DAB-AD3E-08277C66B7A2}" dt="2025-04-16T08:58:57.615" v="938" actId="21"/>
          <ac:spMkLst>
            <pc:docMk/>
            <pc:sldMk cId="975265650" sldId="259"/>
            <ac:spMk id="3" creationId="{9BA59578-65E5-0FDB-47CB-0F196DDBC591}"/>
          </ac:spMkLst>
        </pc:spChg>
        <pc:spChg chg="mod">
          <ac:chgData name="塚野 征彦" userId="87b8ded6-257e-4445-991c-5fcac59e0d99" providerId="ADAL" clId="{733F4905-E476-4DAB-AD3E-08277C66B7A2}" dt="2025-04-16T08:59:22.355" v="965" actId="20577"/>
          <ac:spMkLst>
            <pc:docMk/>
            <pc:sldMk cId="975265650" sldId="259"/>
            <ac:spMk id="6" creationId="{DFDDD705-3FDA-B6D7-349E-F559B4D38447}"/>
          </ac:spMkLst>
        </pc:spChg>
        <pc:spChg chg="del">
          <ac:chgData name="塚野 征彦" userId="87b8ded6-257e-4445-991c-5fcac59e0d99" providerId="ADAL" clId="{733F4905-E476-4DAB-AD3E-08277C66B7A2}" dt="2025-04-16T08:19:07.325" v="650" actId="478"/>
          <ac:spMkLst>
            <pc:docMk/>
            <pc:sldMk cId="975265650" sldId="259"/>
            <ac:spMk id="7" creationId="{5F8CB62A-7A86-16C4-5C52-839D0EC0731B}"/>
          </ac:spMkLst>
        </pc:spChg>
        <pc:spChg chg="del">
          <ac:chgData name="塚野 征彦" userId="87b8ded6-257e-4445-991c-5fcac59e0d99" providerId="ADAL" clId="{733F4905-E476-4DAB-AD3E-08277C66B7A2}" dt="2025-04-16T08:19:07.325" v="650" actId="478"/>
          <ac:spMkLst>
            <pc:docMk/>
            <pc:sldMk cId="975265650" sldId="259"/>
            <ac:spMk id="8" creationId="{569C1214-CD39-35CB-0023-89B4B04FF22F}"/>
          </ac:spMkLst>
        </pc:spChg>
        <pc:spChg chg="del">
          <ac:chgData name="塚野 征彦" userId="87b8ded6-257e-4445-991c-5fcac59e0d99" providerId="ADAL" clId="{733F4905-E476-4DAB-AD3E-08277C66B7A2}" dt="2025-04-16T08:19:07.325" v="650" actId="478"/>
          <ac:spMkLst>
            <pc:docMk/>
            <pc:sldMk cId="975265650" sldId="259"/>
            <ac:spMk id="10" creationId="{795A6E4D-D5FB-87AF-CC21-6E892D4638C9}"/>
          </ac:spMkLst>
        </pc:spChg>
        <pc:spChg chg="add mod">
          <ac:chgData name="塚野 征彦" userId="87b8ded6-257e-4445-991c-5fcac59e0d99" providerId="ADAL" clId="{733F4905-E476-4DAB-AD3E-08277C66B7A2}" dt="2025-04-16T08:44:34.767" v="936" actId="20577"/>
          <ac:spMkLst>
            <pc:docMk/>
            <pc:sldMk cId="975265650" sldId="259"/>
            <ac:spMk id="11" creationId="{558F2E27-3666-C48B-A600-1991C3B0BE33}"/>
          </ac:spMkLst>
        </pc:spChg>
        <pc:spChg chg="del">
          <ac:chgData name="塚野 征彦" userId="87b8ded6-257e-4445-991c-5fcac59e0d99" providerId="ADAL" clId="{733F4905-E476-4DAB-AD3E-08277C66B7A2}" dt="2025-04-16T08:19:07.325" v="650" actId="478"/>
          <ac:spMkLst>
            <pc:docMk/>
            <pc:sldMk cId="975265650" sldId="259"/>
            <ac:spMk id="15" creationId="{7BE70651-B339-4C3B-5446-0B7202F3A200}"/>
          </ac:spMkLst>
        </pc:spChg>
        <pc:spChg chg="del">
          <ac:chgData name="塚野 征彦" userId="87b8ded6-257e-4445-991c-5fcac59e0d99" providerId="ADAL" clId="{733F4905-E476-4DAB-AD3E-08277C66B7A2}" dt="2025-04-16T08:19:07.325" v="650" actId="478"/>
          <ac:spMkLst>
            <pc:docMk/>
            <pc:sldMk cId="975265650" sldId="259"/>
            <ac:spMk id="17" creationId="{4FA7CB54-DEF5-66F1-D455-F76991C173E5}"/>
          </ac:spMkLst>
        </pc:spChg>
        <pc:spChg chg="del">
          <ac:chgData name="塚野 征彦" userId="87b8ded6-257e-4445-991c-5fcac59e0d99" providerId="ADAL" clId="{733F4905-E476-4DAB-AD3E-08277C66B7A2}" dt="2025-04-16T08:19:07.325" v="650" actId="478"/>
          <ac:spMkLst>
            <pc:docMk/>
            <pc:sldMk cId="975265650" sldId="259"/>
            <ac:spMk id="18" creationId="{D69D9352-553A-2A8E-2105-2EB7F358E8F6}"/>
          </ac:spMkLst>
        </pc:spChg>
        <pc:spChg chg="del">
          <ac:chgData name="塚野 征彦" userId="87b8ded6-257e-4445-991c-5fcac59e0d99" providerId="ADAL" clId="{733F4905-E476-4DAB-AD3E-08277C66B7A2}" dt="2025-04-16T08:19:07.325" v="650" actId="478"/>
          <ac:spMkLst>
            <pc:docMk/>
            <pc:sldMk cId="975265650" sldId="259"/>
            <ac:spMk id="20" creationId="{3625F300-B137-2417-9A83-F400AA3365BD}"/>
          </ac:spMkLst>
        </pc:spChg>
        <pc:spChg chg="del">
          <ac:chgData name="塚野 征彦" userId="87b8ded6-257e-4445-991c-5fcac59e0d99" providerId="ADAL" clId="{733F4905-E476-4DAB-AD3E-08277C66B7A2}" dt="2025-04-16T08:19:07.325" v="650" actId="478"/>
          <ac:spMkLst>
            <pc:docMk/>
            <pc:sldMk cId="975265650" sldId="259"/>
            <ac:spMk id="21" creationId="{6CF4B972-0B04-CB51-C425-48E33C0F1ADF}"/>
          </ac:spMkLst>
        </pc:spChg>
        <pc:spChg chg="del">
          <ac:chgData name="塚野 征彦" userId="87b8ded6-257e-4445-991c-5fcac59e0d99" providerId="ADAL" clId="{733F4905-E476-4DAB-AD3E-08277C66B7A2}" dt="2025-04-16T08:19:07.325" v="650" actId="478"/>
          <ac:spMkLst>
            <pc:docMk/>
            <pc:sldMk cId="975265650" sldId="259"/>
            <ac:spMk id="26" creationId="{CEE8732C-94C2-D5E7-E6CE-1A866514E444}"/>
          </ac:spMkLst>
        </pc:spChg>
        <pc:spChg chg="del">
          <ac:chgData name="塚野 征彦" userId="87b8ded6-257e-4445-991c-5fcac59e0d99" providerId="ADAL" clId="{733F4905-E476-4DAB-AD3E-08277C66B7A2}" dt="2025-04-16T08:19:07.325" v="650" actId="478"/>
          <ac:spMkLst>
            <pc:docMk/>
            <pc:sldMk cId="975265650" sldId="259"/>
            <ac:spMk id="35" creationId="{DCF79993-85A6-A514-16F0-FDA5DE116166}"/>
          </ac:spMkLst>
        </pc:spChg>
        <pc:picChg chg="del">
          <ac:chgData name="塚野 征彦" userId="87b8ded6-257e-4445-991c-5fcac59e0d99" providerId="ADAL" clId="{733F4905-E476-4DAB-AD3E-08277C66B7A2}" dt="2025-04-16T08:19:02.795" v="649" actId="478"/>
          <ac:picMkLst>
            <pc:docMk/>
            <pc:sldMk cId="975265650" sldId="259"/>
            <ac:picMk id="4" creationId="{EE25DA85-872A-0A11-063D-20E47CA0C622}"/>
          </ac:picMkLst>
        </pc:picChg>
        <pc:picChg chg="add mod">
          <ac:chgData name="塚野 征彦" userId="87b8ded6-257e-4445-991c-5fcac59e0d99" providerId="ADAL" clId="{733F4905-E476-4DAB-AD3E-08277C66B7A2}" dt="2025-04-16T08:19:53.351" v="709" actId="1076"/>
          <ac:picMkLst>
            <pc:docMk/>
            <pc:sldMk cId="975265650" sldId="259"/>
            <ac:picMk id="9" creationId="{A5BC5540-0AB1-DF10-EA54-B0D28A906BAD}"/>
          </ac:picMkLst>
        </pc:picChg>
      </pc:sldChg>
      <pc:sldChg chg="addSp delSp modSp add mod">
        <pc:chgData name="塚野 征彦" userId="87b8ded6-257e-4445-991c-5fcac59e0d99" providerId="ADAL" clId="{733F4905-E476-4DAB-AD3E-08277C66B7A2}" dt="2025-04-16T08:26:39.522" v="926" actId="14100"/>
        <pc:sldMkLst>
          <pc:docMk/>
          <pc:sldMk cId="2702782798" sldId="260"/>
        </pc:sldMkLst>
        <pc:spChg chg="mod">
          <ac:chgData name="塚野 征彦" userId="87b8ded6-257e-4445-991c-5fcac59e0d99" providerId="ADAL" clId="{733F4905-E476-4DAB-AD3E-08277C66B7A2}" dt="2025-04-16T08:25:11.659" v="874" actId="6549"/>
          <ac:spMkLst>
            <pc:docMk/>
            <pc:sldMk cId="2702782798" sldId="260"/>
            <ac:spMk id="2" creationId="{E4571832-BE90-6108-E28F-2D561A8E24E0}"/>
          </ac:spMkLst>
        </pc:spChg>
        <pc:spChg chg="add mod">
          <ac:chgData name="塚野 征彦" userId="87b8ded6-257e-4445-991c-5fcac59e0d99" providerId="ADAL" clId="{733F4905-E476-4DAB-AD3E-08277C66B7A2}" dt="2025-04-16T08:26:00.629" v="881" actId="14100"/>
          <ac:spMkLst>
            <pc:docMk/>
            <pc:sldMk cId="2702782798" sldId="260"/>
            <ac:spMk id="5" creationId="{D78C537E-D9B5-5961-41FE-7F65000EBB3A}"/>
          </ac:spMkLst>
        </pc:spChg>
        <pc:spChg chg="add mod">
          <ac:chgData name="塚野 征彦" userId="87b8ded6-257e-4445-991c-5fcac59e0d99" providerId="ADAL" clId="{733F4905-E476-4DAB-AD3E-08277C66B7A2}" dt="2025-04-16T08:26:39.522" v="926" actId="14100"/>
          <ac:spMkLst>
            <pc:docMk/>
            <pc:sldMk cId="2702782798" sldId="260"/>
            <ac:spMk id="7" creationId="{EC3FDDD3-B27D-A732-FE96-F16FCE63B43E}"/>
          </ac:spMkLst>
        </pc:spChg>
        <pc:spChg chg="del">
          <ac:chgData name="塚野 征彦" userId="87b8ded6-257e-4445-991c-5fcac59e0d99" providerId="ADAL" clId="{733F4905-E476-4DAB-AD3E-08277C66B7A2}" dt="2025-04-16T08:25:29.955" v="875" actId="478"/>
          <ac:spMkLst>
            <pc:docMk/>
            <pc:sldMk cId="2702782798" sldId="260"/>
            <ac:spMk id="11" creationId="{E1F0EA98-392F-2AD3-2447-1E932CDDE99B}"/>
          </ac:spMkLst>
        </pc:spChg>
        <pc:picChg chg="add mod">
          <ac:chgData name="塚野 征彦" userId="87b8ded6-257e-4445-991c-5fcac59e0d99" providerId="ADAL" clId="{733F4905-E476-4DAB-AD3E-08277C66B7A2}" dt="2025-04-16T08:25:41.245" v="878" actId="1076"/>
          <ac:picMkLst>
            <pc:docMk/>
            <pc:sldMk cId="2702782798" sldId="260"/>
            <ac:picMk id="4" creationId="{AADFD060-CCAA-D0B7-A3F7-E61EC8D910B8}"/>
          </ac:picMkLst>
        </pc:picChg>
        <pc:picChg chg="del">
          <ac:chgData name="塚野 征彦" userId="87b8ded6-257e-4445-991c-5fcac59e0d99" providerId="ADAL" clId="{733F4905-E476-4DAB-AD3E-08277C66B7A2}" dt="2025-04-16T08:24:44.120" v="823" actId="478"/>
          <ac:picMkLst>
            <pc:docMk/>
            <pc:sldMk cId="2702782798" sldId="260"/>
            <ac:picMk id="9" creationId="{5F6A7775-0538-B352-8BA2-4F57A0A38809}"/>
          </ac:picMkLst>
        </pc:picChg>
      </pc:sldChg>
      <pc:sldChg chg="del">
        <pc:chgData name="塚野 征彦" userId="87b8ded6-257e-4445-991c-5fcac59e0d99" providerId="ADAL" clId="{733F4905-E476-4DAB-AD3E-08277C66B7A2}" dt="2025-04-16T08:22:05.926" v="749" actId="47"/>
        <pc:sldMkLst>
          <pc:docMk/>
          <pc:sldMk cId="4104074579" sldId="260"/>
        </pc:sldMkLst>
      </pc:sldChg>
      <pc:sldChg chg="modSp del mod">
        <pc:chgData name="塚野 征彦" userId="87b8ded6-257e-4445-991c-5fcac59e0d99" providerId="ADAL" clId="{733F4905-E476-4DAB-AD3E-08277C66B7A2}" dt="2025-04-16T08:22:05.926" v="749" actId="47"/>
        <pc:sldMkLst>
          <pc:docMk/>
          <pc:sldMk cId="3986517973" sldId="261"/>
        </pc:sldMkLst>
        <pc:spChg chg="mod">
          <ac:chgData name="塚野 征彦" userId="87b8ded6-257e-4445-991c-5fcac59e0d99" providerId="ADAL" clId="{733F4905-E476-4DAB-AD3E-08277C66B7A2}" dt="2025-04-16T08:16:15.482" v="633" actId="1076"/>
          <ac:spMkLst>
            <pc:docMk/>
            <pc:sldMk cId="3986517973" sldId="261"/>
            <ac:spMk id="18" creationId="{4472E869-C1BB-AF7E-9538-9318C61918FB}"/>
          </ac:spMkLst>
        </pc:spChg>
      </pc:sldChg>
      <pc:sldChg chg="del">
        <pc:chgData name="塚野 征彦" userId="87b8ded6-257e-4445-991c-5fcac59e0d99" providerId="ADAL" clId="{733F4905-E476-4DAB-AD3E-08277C66B7A2}" dt="2025-04-16T08:22:05.926" v="749" actId="47"/>
        <pc:sldMkLst>
          <pc:docMk/>
          <pc:sldMk cId="2310339002" sldId="262"/>
        </pc:sldMkLst>
      </pc:sldChg>
      <pc:sldChg chg="del">
        <pc:chgData name="塚野 征彦" userId="87b8ded6-257e-4445-991c-5fcac59e0d99" providerId="ADAL" clId="{733F4905-E476-4DAB-AD3E-08277C66B7A2}" dt="2025-04-16T08:22:05.926" v="749" actId="47"/>
        <pc:sldMkLst>
          <pc:docMk/>
          <pc:sldMk cId="2296428296" sldId="263"/>
        </pc:sldMkLst>
      </pc:sldChg>
      <pc:sldChg chg="del">
        <pc:chgData name="塚野 征彦" userId="87b8ded6-257e-4445-991c-5fcac59e0d99" providerId="ADAL" clId="{733F4905-E476-4DAB-AD3E-08277C66B7A2}" dt="2025-04-16T08:22:05.926" v="749" actId="47"/>
        <pc:sldMkLst>
          <pc:docMk/>
          <pc:sldMk cId="815567229" sldId="264"/>
        </pc:sldMkLst>
      </pc:sldChg>
      <pc:sldChg chg="del">
        <pc:chgData name="塚野 征彦" userId="87b8ded6-257e-4445-991c-5fcac59e0d99" providerId="ADAL" clId="{733F4905-E476-4DAB-AD3E-08277C66B7A2}" dt="2025-04-16T08:22:05.926" v="749" actId="47"/>
        <pc:sldMkLst>
          <pc:docMk/>
          <pc:sldMk cId="3923379687" sldId="265"/>
        </pc:sldMkLst>
      </pc:sldChg>
      <pc:sldChg chg="del">
        <pc:chgData name="塚野 征彦" userId="87b8ded6-257e-4445-991c-5fcac59e0d99" providerId="ADAL" clId="{733F4905-E476-4DAB-AD3E-08277C66B7A2}" dt="2025-04-16T08:22:05.926" v="749" actId="47"/>
        <pc:sldMkLst>
          <pc:docMk/>
          <pc:sldMk cId="560222505" sldId="266"/>
        </pc:sldMkLst>
      </pc:sldChg>
    </pc:docChg>
  </pc:docChgLst>
  <pc:docChgLst>
    <pc:chgData name="塚野 征彦" userId="87b8ded6-257e-4445-991c-5fcac59e0d99" providerId="ADAL" clId="{6E744DDA-0364-4433-8E8B-F46D057E9014}"/>
    <pc:docChg chg="undo custSel addSld delSld modSld sldOrd">
      <pc:chgData name="塚野 征彦" userId="87b8ded6-257e-4445-991c-5fcac59e0d99" providerId="ADAL" clId="{6E744DDA-0364-4433-8E8B-F46D057E9014}" dt="2024-08-07T09:51:32.945" v="6857" actId="20577"/>
      <pc:docMkLst>
        <pc:docMk/>
      </pc:docMkLst>
      <pc:sldChg chg="addSp delSp modSp mod">
        <pc:chgData name="塚野 征彦" userId="87b8ded6-257e-4445-991c-5fcac59e0d99" providerId="ADAL" clId="{6E744DDA-0364-4433-8E8B-F46D057E9014}" dt="2024-08-07T09:46:32.667" v="6679" actId="255"/>
        <pc:sldMkLst>
          <pc:docMk/>
          <pc:sldMk cId="1013041318" sldId="256"/>
        </pc:sldMkLst>
      </pc:sldChg>
      <pc:sldChg chg="del">
        <pc:chgData name="塚野 征彦" userId="87b8ded6-257e-4445-991c-5fcac59e0d99" providerId="ADAL" clId="{6E744DDA-0364-4433-8E8B-F46D057E9014}" dt="2024-08-02T01:59:13.379" v="1788" actId="47"/>
        <pc:sldMkLst>
          <pc:docMk/>
          <pc:sldMk cId="467019494" sldId="257"/>
        </pc:sldMkLst>
      </pc:sldChg>
      <pc:sldChg chg="addSp delSp modSp add mod">
        <pc:chgData name="塚野 征彦" userId="87b8ded6-257e-4445-991c-5fcac59e0d99" providerId="ADAL" clId="{6E744DDA-0364-4433-8E8B-F46D057E9014}" dt="2024-08-07T09:44:35.137" v="6584" actId="20577"/>
        <pc:sldMkLst>
          <pc:docMk/>
          <pc:sldMk cId="1101174305" sldId="257"/>
        </pc:sldMkLst>
      </pc:sldChg>
      <pc:sldChg chg="del">
        <pc:chgData name="塚野 征彦" userId="87b8ded6-257e-4445-991c-5fcac59e0d99" providerId="ADAL" clId="{6E744DDA-0364-4433-8E8B-F46D057E9014}" dt="2024-08-02T01:59:13.379" v="1788" actId="47"/>
        <pc:sldMkLst>
          <pc:docMk/>
          <pc:sldMk cId="985235035" sldId="258"/>
        </pc:sldMkLst>
      </pc:sldChg>
      <pc:sldChg chg="addSp delSp modSp add mod ord">
        <pc:chgData name="塚野 征彦" userId="87b8ded6-257e-4445-991c-5fcac59e0d99" providerId="ADAL" clId="{6E744DDA-0364-4433-8E8B-F46D057E9014}" dt="2024-08-07T09:47:00.418" v="6694" actId="20577"/>
        <pc:sldMkLst>
          <pc:docMk/>
          <pc:sldMk cId="1537431212" sldId="258"/>
        </pc:sldMkLst>
      </pc:sldChg>
      <pc:sldChg chg="addSp delSp modSp add mod ord">
        <pc:chgData name="塚野 征彦" userId="87b8ded6-257e-4445-991c-5fcac59e0d99" providerId="ADAL" clId="{6E744DDA-0364-4433-8E8B-F46D057E9014}" dt="2024-08-07T09:42:52.329" v="6391" actId="20577"/>
        <pc:sldMkLst>
          <pc:docMk/>
          <pc:sldMk cId="975265650" sldId="259"/>
        </pc:sldMkLst>
      </pc:sldChg>
      <pc:sldChg chg="del">
        <pc:chgData name="塚野 征彦" userId="87b8ded6-257e-4445-991c-5fcac59e0d99" providerId="ADAL" clId="{6E744DDA-0364-4433-8E8B-F46D057E9014}" dt="2024-08-02T01:59:13.379" v="1788" actId="47"/>
        <pc:sldMkLst>
          <pc:docMk/>
          <pc:sldMk cId="1766868443" sldId="259"/>
        </pc:sldMkLst>
      </pc:sldChg>
      <pc:sldChg chg="del">
        <pc:chgData name="塚野 征彦" userId="87b8ded6-257e-4445-991c-5fcac59e0d99" providerId="ADAL" clId="{6E744DDA-0364-4433-8E8B-F46D057E9014}" dt="2024-08-02T01:59:13.379" v="1788" actId="47"/>
        <pc:sldMkLst>
          <pc:docMk/>
          <pc:sldMk cId="3323395206" sldId="260"/>
        </pc:sldMkLst>
      </pc:sldChg>
      <pc:sldChg chg="addSp delSp modSp add mod">
        <pc:chgData name="塚野 征彦" userId="87b8ded6-257e-4445-991c-5fcac59e0d99" providerId="ADAL" clId="{6E744DDA-0364-4433-8E8B-F46D057E9014}" dt="2024-08-07T09:43:45.533" v="6486" actId="20577"/>
        <pc:sldMkLst>
          <pc:docMk/>
          <pc:sldMk cId="4104074579" sldId="260"/>
        </pc:sldMkLst>
      </pc:sldChg>
      <pc:sldChg chg="del">
        <pc:chgData name="塚野 征彦" userId="87b8ded6-257e-4445-991c-5fcac59e0d99" providerId="ADAL" clId="{6E744DDA-0364-4433-8E8B-F46D057E9014}" dt="2024-08-02T01:59:13.379" v="1788" actId="47"/>
        <pc:sldMkLst>
          <pc:docMk/>
          <pc:sldMk cId="2797118200" sldId="261"/>
        </pc:sldMkLst>
      </pc:sldChg>
      <pc:sldChg chg="addSp delSp modSp add mod">
        <pc:chgData name="塚野 征彦" userId="87b8ded6-257e-4445-991c-5fcac59e0d99" providerId="ADAL" clId="{6E744DDA-0364-4433-8E8B-F46D057E9014}" dt="2024-08-07T09:34:06.954" v="5795" actId="20577"/>
        <pc:sldMkLst>
          <pc:docMk/>
          <pc:sldMk cId="3986517973" sldId="261"/>
        </pc:sldMkLst>
      </pc:sldChg>
      <pc:sldChg chg="del">
        <pc:chgData name="塚野 征彦" userId="87b8ded6-257e-4445-991c-5fcac59e0d99" providerId="ADAL" clId="{6E744DDA-0364-4433-8E8B-F46D057E9014}" dt="2024-08-02T01:59:13.379" v="1788" actId="47"/>
        <pc:sldMkLst>
          <pc:docMk/>
          <pc:sldMk cId="1603808287" sldId="262"/>
        </pc:sldMkLst>
      </pc:sldChg>
      <pc:sldChg chg="addSp delSp modSp add mod">
        <pc:chgData name="塚野 征彦" userId="87b8ded6-257e-4445-991c-5fcac59e0d99" providerId="ADAL" clId="{6E744DDA-0364-4433-8E8B-F46D057E9014}" dt="2024-08-07T09:47:21.578" v="6726" actId="6549"/>
        <pc:sldMkLst>
          <pc:docMk/>
          <pc:sldMk cId="2310339002" sldId="262"/>
        </pc:sldMkLst>
      </pc:sldChg>
      <pc:sldChg chg="addSp delSp modSp add mod">
        <pc:chgData name="塚野 征彦" userId="87b8ded6-257e-4445-991c-5fcac59e0d99" providerId="ADAL" clId="{6E744DDA-0364-4433-8E8B-F46D057E9014}" dt="2024-08-07T09:33:43.186" v="5732" actId="20577"/>
        <pc:sldMkLst>
          <pc:docMk/>
          <pc:sldMk cId="2296428296" sldId="263"/>
        </pc:sldMkLst>
      </pc:sldChg>
      <pc:sldChg chg="del">
        <pc:chgData name="塚野 征彦" userId="87b8ded6-257e-4445-991c-5fcac59e0d99" providerId="ADAL" clId="{6E744DDA-0364-4433-8E8B-F46D057E9014}" dt="2024-08-02T01:59:13.379" v="1788" actId="47"/>
        <pc:sldMkLst>
          <pc:docMk/>
          <pc:sldMk cId="3302582165" sldId="263"/>
        </pc:sldMkLst>
      </pc:sldChg>
      <pc:sldChg chg="addSp delSp modSp add mod">
        <pc:chgData name="塚野 征彦" userId="87b8ded6-257e-4445-991c-5fcac59e0d99" providerId="ADAL" clId="{6E744DDA-0364-4433-8E8B-F46D057E9014}" dt="2024-08-07T09:50:26.223" v="6852" actId="14100"/>
        <pc:sldMkLst>
          <pc:docMk/>
          <pc:sldMk cId="815567229" sldId="264"/>
        </pc:sldMkLst>
      </pc:sldChg>
      <pc:sldChg chg="addSp delSp modSp add mod">
        <pc:chgData name="塚野 征彦" userId="87b8ded6-257e-4445-991c-5fcac59e0d99" providerId="ADAL" clId="{6E744DDA-0364-4433-8E8B-F46D057E9014}" dt="2024-08-07T09:32:51.359" v="5620" actId="20577"/>
        <pc:sldMkLst>
          <pc:docMk/>
          <pc:sldMk cId="3923379687" sldId="265"/>
        </pc:sldMkLst>
      </pc:sldChg>
      <pc:sldChg chg="addSp delSp modSp add mod">
        <pc:chgData name="塚野 征彦" userId="87b8ded6-257e-4445-991c-5fcac59e0d99" providerId="ADAL" clId="{6E744DDA-0364-4433-8E8B-F46D057E9014}" dt="2024-08-07T09:51:32.945" v="6857" actId="20577"/>
        <pc:sldMkLst>
          <pc:docMk/>
          <pc:sldMk cId="560222505" sldId="266"/>
        </pc:sldMkLst>
      </pc:sldChg>
      <pc:sldChg chg="addSp delSp add del mod">
        <pc:chgData name="塚野 征彦" userId="87b8ded6-257e-4445-991c-5fcac59e0d99" providerId="ADAL" clId="{6E744DDA-0364-4433-8E8B-F46D057E9014}" dt="2024-08-05T08:52:15.586" v="4885"/>
        <pc:sldMkLst>
          <pc:docMk/>
          <pc:sldMk cId="2466174607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6CB1A-B09E-42C6-9F70-CAF370966D0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78D3E-A47E-4C55-B7E0-CEAC1C31D9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56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78D3E-A47E-4C55-B7E0-CEAC1C31D9C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62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78D3E-A47E-4C55-B7E0-CEAC1C31D9C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95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9C7F4-31AA-B270-9BCD-1A756FEB4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4B714E-049D-D4CF-AADB-CDE652464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F586DA-FA7B-3643-F3B2-4D8FAA59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5E7D-FB01-4389-9CC2-E944CDECF5D8}" type="datetime1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F8D37E-63F8-4B2C-F444-D1B24D12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6E9999-54F2-1BA6-1CCB-0BC3FE1E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83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2826A-8560-BE80-310F-BB1ABC38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F49E6A-815C-4DE4-E63C-BBBE250CE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53B877-5509-DAD3-5AC0-0754464D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41F9-FCEE-41E0-9D69-06016574773C}" type="datetime1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F6F212-5A0D-B54B-4291-F6B3AF2D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A8A982-1FB2-CC0C-884A-9937304D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13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D0CF457-EBB3-9042-7E00-DF545036A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481B76-45BC-8FA8-D035-9B48A5DA0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7973D4-9CF7-C3FC-3F95-3F9789E5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7528-D367-4155-8896-06F628F84713}" type="datetime1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FD2E78-F5E2-55EB-0F6A-20FBD82A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FDA9A-9158-029D-EF62-A6000DDD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05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9F44C-1BEA-B447-2072-FDB47386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75E6AD-DA9E-74C7-80BC-E05FEDB8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E5FD5-798A-AE11-62FF-0F34A781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865E-FCB5-4BD6-B1E0-E748BAA9B033}" type="datetime1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88C022-7A16-668F-6FD8-19D50A15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02B2B0-BCBA-B53E-1F07-AC6AC53A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07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7D8ED-06D0-2F0D-963E-5C54BFDF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2F4877-CEEF-CA63-BE70-61E07917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456AD9-642D-AB33-76C2-05596B9B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736D-3B9A-4739-952A-292E8793267A}" type="datetime1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A0E0C5-676C-A7DE-5E4B-DA45BAAF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1B8FF9-0F59-3E11-4399-9B6E3693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23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470D93-DE29-F3F8-7FF7-D9C8E389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213875-5800-1C3B-F8E8-BFDD8F786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8F543B-5D4A-830F-A1E6-5DD9F588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080C72-AB78-628E-4B58-69754D21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5EB-3090-46EF-AF10-2B8ABEC6AD76}" type="datetime1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67C0F7-A9A7-2EDA-426D-B761C634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1DC576-672C-BAEC-0D15-B4054F23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40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3DB0B-FDB2-D6BF-F72E-A988BBB6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4CA391-1F51-8590-A1FA-B9FAEA778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F38500-4D6A-CF04-3B59-3A7757404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A072CD4-800C-FCE9-0044-88A6ACB2B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468D2E-A608-BC4F-0928-50E45DC7E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C02FE3-B33E-4398-5B51-3691D713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234F-82F3-4F15-8064-3F090F842E56}" type="datetime1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FE96E4-B709-BDF3-DBFD-E0A2E58D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3E0BAF-60B5-CA50-C3A7-1EE4DE55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64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F6BD3-F049-8D50-81C4-C7F31B03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555F78-5B76-FC1E-052D-A9EC2162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BBC5-E669-4B2F-A80B-77AA7352AAE2}" type="datetime1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BF8094-6AE0-41BC-DEB7-87DDA73C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F42433-5D65-9575-B971-C7F7FC54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59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7B2A8F-2386-8C57-FB32-A081A504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F7F0-F7FF-4DD6-949D-CE912EDB8663}" type="datetime1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BBB00F-430E-CA36-0ED7-8BC425D3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0588F6-0961-A6C2-66FB-C581CAF7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08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2F437-C1E6-B7A4-7867-4EE6B392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CD557C-5240-6A6E-8F79-868BC4748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5F94D4-8725-1C3C-7B5D-1B10E0ED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899A53-4BA0-3D63-C0EF-D1B09EC9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39B6-27CA-4F95-91ED-47E68CB5029E}" type="datetime1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355CB6-8249-8CBA-6A35-AC002522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181651-F562-3D26-DB99-43F6DB7A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9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FFF95-6EAC-FC28-7363-2EDCCBF6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C8FFB0-76DF-7F92-919F-BEF775D13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67E9F6-07C9-4F9D-6198-B403160F6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FB84FC-3DC8-9EE9-C127-D60F6225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D098-2405-487D-B457-BA149D2DF3AD}" type="datetime1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3FFBFE-7034-B300-53F9-AE171F81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64CA4B-2808-2E41-2462-E51936DE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50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77A5C3-B5CD-9B7D-33F6-B12E139C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6B5130-0C6E-E8A3-338F-E34F29471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E57B5C-E8FA-FDEB-4A09-F62319EE8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BD067-C383-4B94-86C5-6908989FBBA4}" type="datetime1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0FF2EC-AA5B-651D-390E-DCF672B42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3B313D-5B99-11E7-9FCC-6A5B0AA45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1DB8-7490-4A59-B8C2-444623398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88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B58F7C6-ED8E-7ED7-5717-A3F71796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CE9683-F7B3-19AF-5B43-3CF0EF42F1BB}"/>
              </a:ext>
            </a:extLst>
          </p:cNvPr>
          <p:cNvSpPr txBox="1"/>
          <p:nvPr/>
        </p:nvSpPr>
        <p:spPr>
          <a:xfrm>
            <a:off x="500062" y="566678"/>
            <a:ext cx="11191875" cy="4524315"/>
          </a:xfrm>
          <a:prstGeom prst="rect">
            <a:avLst/>
          </a:prstGeom>
          <a:solidFill>
            <a:srgbClr val="F9FAFC"/>
          </a:solidFill>
          <a:ln w="28575"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+mn-ea"/>
              </a:rPr>
              <a:t>No.16「提出」に承認機能を付ける</a:t>
            </a:r>
          </a:p>
          <a:p>
            <a:r>
              <a:rPr lang="ja-JP" altLang="en-US" dirty="0">
                <a:latin typeface="+mn-ea"/>
              </a:rPr>
              <a:t>---------------------------------------</a:t>
            </a:r>
          </a:p>
          <a:p>
            <a:r>
              <a:rPr lang="ja-JP" altLang="en-US" dirty="0">
                <a:latin typeface="+mn-ea"/>
              </a:rPr>
              <a:t>「提出」したコンテンツを管理者側で確認し、承認をする機能を付ける</a:t>
            </a:r>
          </a:p>
          <a:p>
            <a:r>
              <a:rPr lang="ja-JP" altLang="en-US" dirty="0">
                <a:latin typeface="+mn-ea"/>
              </a:rPr>
              <a:t>→管理者画面で提出コンテンツについて、承認/否認を設定する</a:t>
            </a:r>
          </a:p>
          <a:p>
            <a:r>
              <a:rPr lang="ja-JP" altLang="en-US" dirty="0">
                <a:latin typeface="+mn-ea"/>
              </a:rPr>
              <a:t>→否認された「提出」については再度アップロードできるようにする</a:t>
            </a:r>
          </a:p>
          <a:p>
            <a:r>
              <a:rPr lang="ja-JP" altLang="en-US" dirty="0">
                <a:latin typeface="+mn-ea"/>
              </a:rPr>
              <a:t>→承認/否認の結果がマイページトップのニュース欄に表示され、メールも送信される</a:t>
            </a:r>
          </a:p>
          <a:p>
            <a:endParaRPr lang="ja-JP" altLang="en-US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承認機能についてはON/OFF切替が可能</a:t>
            </a:r>
          </a:p>
          <a:p>
            <a:r>
              <a:rPr lang="ja-JP" altLang="en-US" dirty="0">
                <a:solidFill>
                  <a:srgbClr val="FF0000"/>
                </a:solidFill>
                <a:latin typeface="+mn-ea"/>
              </a:rPr>
              <a:t>・OFF：未提出、提出済</a:t>
            </a:r>
            <a:r>
              <a:rPr lang="ja-JP" altLang="en-US" dirty="0">
                <a:latin typeface="+mn-ea"/>
              </a:rPr>
              <a:t>（現状仕様の通り）</a:t>
            </a:r>
          </a:p>
          <a:p>
            <a:r>
              <a:rPr lang="ja-JP" altLang="en-US" dirty="0">
                <a:solidFill>
                  <a:srgbClr val="FF0000"/>
                </a:solidFill>
                <a:latin typeface="+mn-ea"/>
              </a:rPr>
              <a:t>・ＯＮ：未提出/提出中/要再提出/提出済</a:t>
            </a:r>
            <a:endParaRPr lang="en-US" altLang="ja-JP" dirty="0">
              <a:solidFill>
                <a:srgbClr val="FF0000"/>
              </a:solidFill>
              <a:latin typeface="+mn-ea"/>
            </a:endParaRPr>
          </a:p>
          <a:p>
            <a:endParaRPr lang="en-US" altLang="ja-JP" dirty="0">
              <a:solidFill>
                <a:srgbClr val="FF0000"/>
              </a:solidFill>
              <a:latin typeface="+mn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n-ea"/>
              </a:rPr>
              <a:t>確認点？</a:t>
            </a:r>
            <a:endParaRPr lang="en-US" altLang="ja-JP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ja-JP" b="0" i="0" dirty="0">
                <a:effectLst/>
                <a:highlight>
                  <a:srgbClr val="FFFFCC"/>
                </a:highlight>
                <a:latin typeface="Source Sans Pro" panose="020B0503030403020204" pitchFamily="34" charset="0"/>
              </a:rPr>
              <a:t>※</a:t>
            </a:r>
            <a:r>
              <a:rPr lang="ja-JP" altLang="en-US" b="0" i="0" dirty="0">
                <a:effectLst/>
                <a:highlight>
                  <a:srgbClr val="FFFFCC"/>
                </a:highlight>
                <a:latin typeface="Source Sans Pro" panose="020B0503030403020204" pitchFamily="34" charset="0"/>
              </a:rPr>
              <a:t>ログイン</a:t>
            </a:r>
            <a:r>
              <a:rPr lang="en-US" altLang="ja-JP" b="0" i="0" dirty="0">
                <a:effectLst/>
                <a:highlight>
                  <a:srgbClr val="FFFFCC"/>
                </a:highlight>
                <a:latin typeface="Source Sans Pro" panose="020B0503030403020204" pitchFamily="34" charset="0"/>
              </a:rPr>
              <a:t>ID</a:t>
            </a:r>
            <a:r>
              <a:rPr lang="ja-JP" altLang="en-US" b="0" i="0" dirty="0">
                <a:effectLst/>
                <a:highlight>
                  <a:srgbClr val="FFFFCC"/>
                </a:highlight>
                <a:latin typeface="Source Sans Pro" panose="020B0503030403020204" pitchFamily="34" charset="0"/>
              </a:rPr>
              <a:t>利用</a:t>
            </a:r>
            <a:r>
              <a:rPr lang="en-US" altLang="ja-JP" b="0" i="0" dirty="0">
                <a:effectLst/>
                <a:highlight>
                  <a:srgbClr val="FFFFCC"/>
                </a:highlight>
                <a:latin typeface="+mn-ea"/>
              </a:rPr>
              <a:t>ON</a:t>
            </a:r>
            <a:r>
              <a:rPr lang="ja-JP" altLang="en-US" b="0" i="0" dirty="0">
                <a:effectLst/>
                <a:highlight>
                  <a:srgbClr val="FFFFCC"/>
                </a:highlight>
                <a:latin typeface="+mn-ea"/>
              </a:rPr>
              <a:t>の場合、</a:t>
            </a:r>
            <a:endParaRPr lang="en-US" altLang="ja-JP" b="0" i="0" dirty="0">
              <a:effectLst/>
              <a:highlight>
                <a:srgbClr val="FFFFCC"/>
              </a:highlight>
              <a:latin typeface="+mn-ea"/>
            </a:endParaRPr>
          </a:p>
          <a:p>
            <a:r>
              <a:rPr lang="ja-JP" altLang="en-US" dirty="0">
                <a:solidFill>
                  <a:srgbClr val="FF0000"/>
                </a:solidFill>
                <a:highlight>
                  <a:srgbClr val="FFFFCC"/>
                </a:highlight>
              </a:rPr>
              <a:t>メール管理の設定がなかったため、受講者には「お知らせ」のみで通知</a:t>
            </a:r>
            <a:endParaRPr lang="en-US" altLang="ja-JP" dirty="0">
              <a:solidFill>
                <a:srgbClr val="FF0000"/>
              </a:solidFill>
              <a:highlight>
                <a:srgbClr val="FFFFCC"/>
              </a:highlight>
            </a:endParaRPr>
          </a:p>
          <a:p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  <a:latin typeface="+mn-ea"/>
              </a:rPr>
              <a:t>P.4</a:t>
            </a:r>
          </a:p>
          <a:p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  <a:latin typeface="+mn-ea"/>
              </a:rPr>
              <a:t>P.10</a:t>
            </a:r>
          </a:p>
        </p:txBody>
      </p:sp>
    </p:spTree>
    <p:extLst>
      <p:ext uri="{BB962C8B-B14F-4D97-AF65-F5344CB8AC3E}">
        <p14:creationId xmlns:p14="http://schemas.microsoft.com/office/powerpoint/2010/main" val="101304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AE00E57-59BD-8E01-9A4D-9077DBF5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76BF328-FB9F-A7F1-34F9-3642B1C57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6" y="776147"/>
            <a:ext cx="10744200" cy="569450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4BBC01-E0B8-585C-C871-C1AE9E52EF8B}"/>
              </a:ext>
            </a:extLst>
          </p:cNvPr>
          <p:cNvSpPr txBox="1"/>
          <p:nvPr/>
        </p:nvSpPr>
        <p:spPr>
          <a:xfrm>
            <a:off x="323315" y="130234"/>
            <a:ext cx="6545382" cy="338554"/>
          </a:xfrm>
          <a:prstGeom prst="rect">
            <a:avLst/>
          </a:prstGeom>
          <a:noFill/>
          <a:ln w="28575">
            <a:noFill/>
            <a:prstDash val="sysDot"/>
          </a:ln>
        </p:spPr>
        <p:txBody>
          <a:bodyPr wrap="none" rtlCol="0">
            <a:spAutoFit/>
          </a:bodyPr>
          <a:lstStyle/>
          <a:p>
            <a:pPr algn="l"/>
            <a:r>
              <a:rPr lang="ja-JP" altLang="en-US" sz="1600" b="1" dirty="0">
                <a:latin typeface="Noto"/>
                <a:ea typeface="Noto Sans JP" panose="020B0200000000000000" pitchFamily="50" charset="-128"/>
              </a:rPr>
              <a:t>■</a:t>
            </a:r>
            <a:r>
              <a:rPr kumimoji="1" lang="ja-JP" altLang="en-US" sz="1600" b="1" dirty="0">
                <a:latin typeface="Noto"/>
                <a:ea typeface="Noto Sans JP" panose="020B0200000000000000" pitchFamily="50" charset="-128"/>
              </a:rPr>
              <a:t>承認／否認した受講者にお知らせ：</a:t>
            </a:r>
            <a:r>
              <a:rPr kumimoji="1" lang="ja-JP" altLang="en-US" sz="1600" dirty="0">
                <a:latin typeface="Noto"/>
                <a:ea typeface="Noto Sans JP" panose="020B0200000000000000" pitchFamily="50" charset="-128"/>
              </a:rPr>
              <a:t>マイページ</a:t>
            </a:r>
            <a:r>
              <a:rPr lang="ja-JP" altLang="en-US" sz="1600" dirty="0">
                <a:ea typeface="Noto Sans JP" panose="020B0200000000000000"/>
              </a:rPr>
              <a:t>「提出」詳細画面</a:t>
            </a:r>
            <a:endParaRPr kumimoji="1" lang="ja-JP" altLang="en-US" sz="1600" dirty="0">
              <a:latin typeface="Noto"/>
              <a:ea typeface="Noto Sans JP" panose="020B02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479C7F-23EC-AD36-51B3-258B5CB8FD65}"/>
              </a:ext>
            </a:extLst>
          </p:cNvPr>
          <p:cNvSpPr txBox="1"/>
          <p:nvPr/>
        </p:nvSpPr>
        <p:spPr>
          <a:xfrm>
            <a:off x="4358031" y="884817"/>
            <a:ext cx="6133893" cy="3539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br>
              <a:rPr lang="ja-JP" altLang="en-US" sz="1400" dirty="0">
                <a:latin typeface="+mn-ea"/>
              </a:rPr>
            </a:br>
            <a:r>
              <a:rPr kumimoji="1" lang="ja-JP" altLang="en-US" sz="1400" dirty="0">
                <a:latin typeface="+mn-ea"/>
              </a:rPr>
              <a:t>■</a:t>
            </a:r>
            <a:r>
              <a:rPr kumimoji="1" lang="ja-JP" altLang="en-US" sz="1400" b="1" dirty="0">
                <a:latin typeface="+mn-ea"/>
              </a:rPr>
              <a:t>提出回数制限： </a:t>
            </a:r>
            <a:r>
              <a:rPr lang="ja-JP" altLang="en-US" sz="1400" b="1" i="0" dirty="0">
                <a:effectLst/>
                <a:latin typeface="+mn-ea"/>
              </a:rPr>
              <a:t> 制限無し、</a:t>
            </a:r>
            <a:r>
              <a:rPr lang="zh-TW" altLang="en-US" sz="1400" b="1" i="0" dirty="0">
                <a:effectLst/>
                <a:latin typeface="+mn-ea"/>
              </a:rPr>
              <a:t>承認機能設定： </a:t>
            </a:r>
            <a:r>
              <a:rPr kumimoji="1" lang="en-US" altLang="ja-JP" sz="1400" b="1" dirty="0">
                <a:latin typeface="+mn-ea"/>
              </a:rPr>
              <a:t>OFF</a:t>
            </a:r>
          </a:p>
          <a:p>
            <a:r>
              <a:rPr lang="ja-JP" altLang="en-US" sz="1400" i="0" dirty="0">
                <a:solidFill>
                  <a:srgbClr val="FF0000"/>
                </a:solidFill>
                <a:effectLst/>
                <a:latin typeface="+mn-ea"/>
              </a:rPr>
              <a:t>未提出</a:t>
            </a:r>
            <a:r>
              <a:rPr lang="ja-JP" altLang="en-US" sz="1400" i="0" dirty="0">
                <a:effectLst/>
                <a:latin typeface="+mn-ea"/>
              </a:rPr>
              <a:t>の場合：マイページ側の受講者はアップロード可能</a:t>
            </a:r>
            <a:endParaRPr lang="en-US" altLang="ja-JP" sz="1400" i="0" dirty="0">
              <a:effectLst/>
              <a:latin typeface="+mn-ea"/>
            </a:endParaRPr>
          </a:p>
          <a:p>
            <a:r>
              <a:rPr lang="ja-JP" altLang="en-US" sz="1400" i="0" dirty="0">
                <a:solidFill>
                  <a:srgbClr val="FF0000"/>
                </a:solidFill>
                <a:effectLst/>
                <a:latin typeface="+mn-ea"/>
              </a:rPr>
              <a:t>提出済</a:t>
            </a:r>
            <a:r>
              <a:rPr lang="ja-JP" altLang="en-US" sz="1400" i="0" dirty="0">
                <a:effectLst/>
                <a:latin typeface="+mn-ea"/>
              </a:rPr>
              <a:t>の場合：マイページ側の受講者はアップロード可能</a:t>
            </a:r>
            <a:endParaRPr lang="en-US" altLang="ja-JP" sz="1400" i="0" dirty="0">
              <a:effectLst/>
              <a:latin typeface="+mn-ea"/>
            </a:endParaRPr>
          </a:p>
          <a:p>
            <a:r>
              <a:rPr kumimoji="1" lang="ja-JP" altLang="en-US" sz="1400" dirty="0">
                <a:latin typeface="+mn-ea"/>
              </a:rPr>
              <a:t>■</a:t>
            </a:r>
            <a:r>
              <a:rPr kumimoji="1" lang="ja-JP" altLang="en-US" sz="1400" b="1" dirty="0">
                <a:latin typeface="+mn-ea"/>
              </a:rPr>
              <a:t>提出回数制限： </a:t>
            </a:r>
            <a:r>
              <a:rPr lang="ja-JP" altLang="en-US" sz="1400" b="1" i="0" dirty="0">
                <a:effectLst/>
                <a:latin typeface="+mn-ea"/>
              </a:rPr>
              <a:t> </a:t>
            </a:r>
            <a:r>
              <a:rPr lang="en-US" altLang="ja-JP" sz="1400" b="1" i="0" dirty="0">
                <a:effectLst/>
                <a:latin typeface="+mn-ea"/>
              </a:rPr>
              <a:t>1</a:t>
            </a:r>
            <a:r>
              <a:rPr lang="ja-JP" altLang="en-US" sz="1400" b="1" i="0" dirty="0">
                <a:effectLst/>
                <a:latin typeface="+mn-ea"/>
              </a:rPr>
              <a:t>回のみ、</a:t>
            </a:r>
            <a:r>
              <a:rPr lang="zh-TW" altLang="en-US" sz="1400" b="1" i="0" dirty="0">
                <a:effectLst/>
                <a:latin typeface="+mn-ea"/>
              </a:rPr>
              <a:t>承認機能設定： </a:t>
            </a:r>
            <a:r>
              <a:rPr kumimoji="1" lang="en-US" altLang="ja-JP" sz="1400" b="1" dirty="0">
                <a:latin typeface="+mn-ea"/>
              </a:rPr>
              <a:t>OFF</a:t>
            </a:r>
          </a:p>
          <a:p>
            <a:r>
              <a:rPr lang="ja-JP" altLang="en-US" sz="1400" i="0" dirty="0">
                <a:solidFill>
                  <a:srgbClr val="FF0000"/>
                </a:solidFill>
                <a:effectLst/>
                <a:latin typeface="+mn-ea"/>
              </a:rPr>
              <a:t>未提出</a:t>
            </a:r>
            <a:r>
              <a:rPr lang="ja-JP" altLang="en-US" sz="1400" i="0" dirty="0">
                <a:effectLst/>
                <a:latin typeface="+mn-ea"/>
              </a:rPr>
              <a:t>の場合：マイページ側の受講者はアップロード可能</a:t>
            </a:r>
            <a:endParaRPr lang="en-US" altLang="ja-JP" sz="1400" i="0" dirty="0">
              <a:effectLst/>
              <a:latin typeface="+mn-ea"/>
            </a:endParaRPr>
          </a:p>
          <a:p>
            <a:r>
              <a:rPr lang="ja-JP" altLang="en-US" sz="1400" i="0" dirty="0">
                <a:solidFill>
                  <a:srgbClr val="FF0000"/>
                </a:solidFill>
                <a:effectLst/>
                <a:latin typeface="+mn-ea"/>
              </a:rPr>
              <a:t>提出済</a:t>
            </a:r>
            <a:r>
              <a:rPr lang="ja-JP" altLang="en-US" sz="1400" i="0" dirty="0">
                <a:effectLst/>
                <a:latin typeface="+mn-ea"/>
              </a:rPr>
              <a:t>の場合：マイページ側の受講者は</a:t>
            </a:r>
            <a:r>
              <a:rPr lang="ja-JP" altLang="en-US" sz="1400" i="0" dirty="0">
                <a:solidFill>
                  <a:srgbClr val="FF0000"/>
                </a:solidFill>
                <a:effectLst/>
                <a:latin typeface="+mn-ea"/>
              </a:rPr>
              <a:t>アップロード不可　</a:t>
            </a:r>
            <a:endParaRPr lang="en-US" altLang="ja-JP" sz="1400" i="0" dirty="0">
              <a:solidFill>
                <a:srgbClr val="FF0000"/>
              </a:solidFill>
              <a:effectLst/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kumimoji="1" lang="ja-JP" altLang="en-US" sz="1400" dirty="0">
                <a:latin typeface="+mn-ea"/>
              </a:rPr>
              <a:t>■</a:t>
            </a:r>
            <a:r>
              <a:rPr kumimoji="1" lang="ja-JP" altLang="en-US" sz="1400" b="1" dirty="0">
                <a:latin typeface="+mn-ea"/>
              </a:rPr>
              <a:t>提出回数制限： </a:t>
            </a:r>
            <a:r>
              <a:rPr lang="ja-JP" altLang="en-US" sz="1400" b="1" i="0" dirty="0">
                <a:effectLst/>
                <a:latin typeface="+mn-ea"/>
              </a:rPr>
              <a:t> 制限無し、</a:t>
            </a:r>
            <a:r>
              <a:rPr lang="zh-TW" altLang="en-US" sz="1400" b="1" i="0" dirty="0">
                <a:effectLst/>
                <a:latin typeface="+mn-ea"/>
              </a:rPr>
              <a:t>承認機能設定： </a:t>
            </a:r>
            <a:r>
              <a:rPr kumimoji="1" lang="en-US" altLang="ja-JP" sz="1400" b="1" dirty="0">
                <a:latin typeface="+mn-ea"/>
              </a:rPr>
              <a:t>ON</a:t>
            </a:r>
          </a:p>
          <a:p>
            <a:r>
              <a:rPr lang="ja-JP" altLang="en-US" sz="1400" i="0" dirty="0">
                <a:solidFill>
                  <a:srgbClr val="FF0000"/>
                </a:solidFill>
                <a:effectLst/>
                <a:latin typeface="+mn-ea"/>
              </a:rPr>
              <a:t>未提出</a:t>
            </a:r>
            <a:r>
              <a:rPr lang="ja-JP" altLang="en-US" sz="1400" i="0" dirty="0">
                <a:effectLst/>
                <a:latin typeface="+mn-ea"/>
              </a:rPr>
              <a:t>の場合：マイページ側の受講者はアップロード可能</a:t>
            </a:r>
            <a:endParaRPr lang="en-US" altLang="ja-JP" sz="1400" i="0" dirty="0">
              <a:effectLst/>
              <a:latin typeface="+mn-ea"/>
            </a:endParaRPr>
          </a:p>
          <a:p>
            <a:r>
              <a:rPr lang="ja-JP" altLang="en-US" sz="1400" i="0" dirty="0">
                <a:solidFill>
                  <a:srgbClr val="FF0000"/>
                </a:solidFill>
                <a:effectLst/>
                <a:latin typeface="+mn-ea"/>
              </a:rPr>
              <a:t>提出中</a:t>
            </a:r>
            <a:r>
              <a:rPr lang="ja-JP" altLang="en-US" sz="1400" i="0" dirty="0">
                <a:effectLst/>
                <a:latin typeface="+mn-ea"/>
              </a:rPr>
              <a:t>の場合：マイページ側の受講者は</a:t>
            </a:r>
            <a:r>
              <a:rPr lang="ja-JP" altLang="en-US" sz="1400" i="0" dirty="0">
                <a:solidFill>
                  <a:srgbClr val="FF0000"/>
                </a:solidFill>
                <a:effectLst/>
                <a:latin typeface="+mn-ea"/>
              </a:rPr>
              <a:t>アップロード不可</a:t>
            </a:r>
            <a:endParaRPr lang="en-US" altLang="ja-JP" sz="1400" i="0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ja-JP" altLang="en-US" sz="1400" i="0" dirty="0">
                <a:solidFill>
                  <a:srgbClr val="FF0000"/>
                </a:solidFill>
                <a:effectLst/>
                <a:latin typeface="+mn-ea"/>
              </a:rPr>
              <a:t>提出済</a:t>
            </a:r>
            <a:r>
              <a:rPr lang="ja-JP" altLang="en-US" sz="1400" i="0" dirty="0">
                <a:effectLst/>
                <a:latin typeface="+mn-ea"/>
              </a:rPr>
              <a:t>の場合：マイページ側の受講者は</a:t>
            </a:r>
            <a:r>
              <a:rPr lang="ja-JP" altLang="en-US" sz="1400" i="0" dirty="0">
                <a:solidFill>
                  <a:srgbClr val="FF0000"/>
                </a:solidFill>
                <a:effectLst/>
                <a:latin typeface="+mn-ea"/>
              </a:rPr>
              <a:t>再</a:t>
            </a:r>
            <a:r>
              <a:rPr lang="ja-JP" altLang="en-US" sz="1400" i="0" dirty="0">
                <a:effectLst/>
                <a:latin typeface="+mn-ea"/>
              </a:rPr>
              <a:t>アップロード可能</a:t>
            </a:r>
            <a:endParaRPr lang="en-US" altLang="ja-JP" sz="1400" i="0" dirty="0">
              <a:effectLst/>
              <a:latin typeface="+mn-ea"/>
            </a:endParaRPr>
          </a:p>
          <a:p>
            <a:r>
              <a:rPr lang="ja-JP" altLang="en-US" sz="1400" i="0" dirty="0">
                <a:solidFill>
                  <a:srgbClr val="FF0000"/>
                </a:solidFill>
                <a:effectLst/>
                <a:latin typeface="+mn-ea"/>
              </a:rPr>
              <a:t>要再提出</a:t>
            </a:r>
            <a:r>
              <a:rPr lang="ja-JP" altLang="en-US" sz="1400" i="0" dirty="0">
                <a:effectLst/>
                <a:latin typeface="+mn-ea"/>
              </a:rPr>
              <a:t>の場合：マイページ側の受講者は</a:t>
            </a:r>
            <a:r>
              <a:rPr lang="ja-JP" altLang="en-US" sz="1400" i="0" dirty="0">
                <a:solidFill>
                  <a:srgbClr val="FF0000"/>
                </a:solidFill>
                <a:effectLst/>
                <a:latin typeface="+mn-ea"/>
              </a:rPr>
              <a:t>再</a:t>
            </a:r>
            <a:r>
              <a:rPr lang="ja-JP" altLang="en-US" sz="1400" i="0" dirty="0">
                <a:effectLst/>
                <a:latin typeface="+mn-ea"/>
              </a:rPr>
              <a:t>アップロード可能</a:t>
            </a:r>
            <a:endParaRPr lang="en-US" altLang="ja-JP" sz="1400" i="0" dirty="0">
              <a:effectLst/>
              <a:latin typeface="+mn-ea"/>
            </a:endParaRPr>
          </a:p>
          <a:p>
            <a:r>
              <a:rPr lang="en-US" altLang="ja-JP" sz="1400" i="0" dirty="0">
                <a:solidFill>
                  <a:srgbClr val="FF0000"/>
                </a:solidFill>
                <a:effectLst/>
                <a:latin typeface="+mn-ea"/>
              </a:rPr>
              <a:t>※</a:t>
            </a:r>
            <a:r>
              <a:rPr lang="ja-JP" altLang="en-US" sz="1400" i="0" dirty="0">
                <a:solidFill>
                  <a:srgbClr val="FF0000"/>
                </a:solidFill>
                <a:effectLst/>
                <a:latin typeface="+mn-ea"/>
              </a:rPr>
              <a:t>「</a:t>
            </a:r>
            <a:r>
              <a:rPr lang="ja-JP" altLang="en-US" sz="1000" b="1" i="0" dirty="0">
                <a:solidFill>
                  <a:srgbClr val="FF0000"/>
                </a:solidFill>
                <a:effectLst/>
                <a:latin typeface="+mn-ea"/>
              </a:rPr>
              <a:t>提出済、要再提出」の場合：再アップロードするとステータスが「提出中」になります。</a:t>
            </a:r>
            <a:endParaRPr lang="en-US" altLang="ja-JP" sz="1000" b="1" i="0" dirty="0">
              <a:solidFill>
                <a:srgbClr val="FF0000"/>
              </a:solidFill>
              <a:effectLst/>
              <a:latin typeface="+mn-ea"/>
            </a:endParaRPr>
          </a:p>
          <a:p>
            <a:endParaRPr lang="en-US" altLang="ja-JP" sz="1400" i="0" dirty="0">
              <a:effectLst/>
              <a:latin typeface="+mn-ea"/>
            </a:endParaRPr>
          </a:p>
          <a:p>
            <a:r>
              <a:rPr lang="ja-JP" altLang="en-US" sz="1400" i="0" dirty="0">
                <a:effectLst/>
                <a:latin typeface="+mn-ea"/>
              </a:rPr>
              <a:t> </a:t>
            </a:r>
            <a:r>
              <a:rPr kumimoji="1" lang="ja-JP" altLang="en-US" sz="1400" dirty="0">
                <a:latin typeface="+mn-ea"/>
              </a:rPr>
              <a:t>■</a:t>
            </a:r>
            <a:r>
              <a:rPr kumimoji="1" lang="ja-JP" altLang="en-US" sz="1400" b="1" dirty="0">
                <a:latin typeface="+mn-ea"/>
              </a:rPr>
              <a:t>提出回数制限： </a:t>
            </a:r>
            <a:r>
              <a:rPr lang="en-US" altLang="ja-JP" sz="1400" b="1" i="0" dirty="0">
                <a:effectLst/>
                <a:latin typeface="+mn-ea"/>
              </a:rPr>
              <a:t>1</a:t>
            </a:r>
            <a:r>
              <a:rPr lang="ja-JP" altLang="en-US" sz="1400" b="1" i="0" dirty="0">
                <a:effectLst/>
                <a:latin typeface="+mn-ea"/>
              </a:rPr>
              <a:t>回のみ、</a:t>
            </a:r>
            <a:r>
              <a:rPr lang="zh-TW" altLang="en-US" sz="1400" b="1" i="0" dirty="0">
                <a:effectLst/>
                <a:latin typeface="+mn-ea"/>
              </a:rPr>
              <a:t>承認機能設定： </a:t>
            </a:r>
            <a:r>
              <a:rPr kumimoji="1" lang="en-US" altLang="ja-JP" sz="1400" b="1" dirty="0">
                <a:latin typeface="+mn-ea"/>
              </a:rPr>
              <a:t>ON</a:t>
            </a:r>
            <a:r>
              <a:rPr kumimoji="1" lang="ja-JP" altLang="en-US" sz="1400" b="1" dirty="0">
                <a:latin typeface="+mn-ea"/>
              </a:rPr>
              <a:t>できない</a:t>
            </a:r>
            <a:endParaRPr kumimoji="1"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05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839D784-087A-EE0E-DEBD-6155D5AD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618DB5-5690-B069-970B-510A5F9F48C6}"/>
              </a:ext>
            </a:extLst>
          </p:cNvPr>
          <p:cNvSpPr txBox="1"/>
          <p:nvPr/>
        </p:nvSpPr>
        <p:spPr>
          <a:xfrm>
            <a:off x="1885951" y="265159"/>
            <a:ext cx="4781005" cy="5632311"/>
          </a:xfrm>
          <a:prstGeom prst="rect">
            <a:avLst/>
          </a:prstGeom>
          <a:solidFill>
            <a:srgbClr val="F9FAFC"/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Database</a:t>
            </a:r>
          </a:p>
          <a:p>
            <a:pPr algn="l"/>
            <a:endParaRPr kumimoji="1" lang="en-US" altLang="ja-JP" sz="12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r>
              <a:rPr kumimoji="1" lang="en-US" altLang="ja-JP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Table</a:t>
            </a:r>
            <a:r>
              <a:rPr kumimoji="1" lang="ja-JP" altLang="en-US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kumimoji="1" lang="en-US" altLang="ja-JP" sz="1200" b="1" dirty="0" err="1">
                <a:latin typeface="Noto Sans JP" panose="020B0200000000000000" pitchFamily="50" charset="-128"/>
                <a:ea typeface="Noto Sans JP" panose="020B0200000000000000" pitchFamily="50" charset="-128"/>
              </a:rPr>
              <a:t>content_file_uploads</a:t>
            </a:r>
            <a:endParaRPr kumimoji="1" lang="ja-JP" altLang="en-US" sz="12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 algn="l"/>
            <a:r>
              <a:rPr lang="en-US" altLang="ja-JP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Add column</a:t>
            </a:r>
            <a:r>
              <a:rPr kumimoji="1" lang="ja-JP" altLang="en-US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1200" dirty="0"/>
              <a:t> </a:t>
            </a:r>
            <a:r>
              <a:rPr lang="en-US" altLang="ja-JP" sz="1200" dirty="0" err="1"/>
              <a:t>approval_flag</a:t>
            </a:r>
            <a:r>
              <a:rPr kumimoji="1" lang="ja-JP" altLang="en-US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endParaRPr kumimoji="1" lang="en-US" altLang="ja-JP" sz="12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 algn="l"/>
            <a:r>
              <a:rPr kumimoji="1" lang="en-US" altLang="ja-JP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Type </a:t>
            </a:r>
            <a:r>
              <a:rPr lang="en-US" altLang="ja-JP" sz="1200" dirty="0"/>
              <a:t>BOOLEAN</a:t>
            </a:r>
            <a:endParaRPr kumimoji="1" lang="en-US" altLang="ja-JP" sz="12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 algn="l"/>
            <a:endParaRPr lang="en-US" altLang="ja-JP" sz="12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 algn="l"/>
            <a:endParaRPr lang="en-US" altLang="ja-JP" sz="12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 algn="l"/>
            <a:r>
              <a:rPr kumimoji="1" lang="en-US" altLang="ja-JP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Table</a:t>
            </a:r>
            <a:r>
              <a:rPr kumimoji="1" lang="ja-JP" altLang="en-US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kumimoji="1" lang="en-US" altLang="ja-JP" sz="1200" b="1" dirty="0" err="1">
                <a:latin typeface="Noto Sans JP" panose="020B0200000000000000" pitchFamily="50" charset="-128"/>
                <a:ea typeface="Noto Sans JP" panose="020B0200000000000000" pitchFamily="50" charset="-128"/>
              </a:rPr>
              <a:t>member_content_file_uploads</a:t>
            </a:r>
            <a:endParaRPr kumimoji="1" lang="en-US" altLang="ja-JP" sz="12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r>
              <a:rPr lang="en-US" altLang="ja-JP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Add column</a:t>
            </a:r>
            <a:r>
              <a:rPr kumimoji="1" lang="ja-JP" altLang="en-US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1200" dirty="0" err="1"/>
              <a:t>approval_status</a:t>
            </a:r>
            <a:endParaRPr lang="en-US" altLang="ja-JP" sz="1200" dirty="0"/>
          </a:p>
          <a:p>
            <a:pPr algn="l"/>
            <a:r>
              <a:rPr kumimoji="1" lang="en-US" altLang="ja-JP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Type</a:t>
            </a:r>
            <a:r>
              <a:rPr kumimoji="1" lang="ja-JP" altLang="en-US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en-US" altLang="ja-JP" sz="1200" dirty="0"/>
              <a:t>TINYINT</a:t>
            </a:r>
          </a:p>
          <a:p>
            <a:r>
              <a:rPr kumimoji="1" lang="en-US" altLang="ja-JP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Default 1</a:t>
            </a:r>
          </a:p>
          <a:p>
            <a:r>
              <a:rPr lang="en-US" altLang="ja-JP" sz="1200" b="1" dirty="0">
                <a:ea typeface="Noto Sans JP" panose="020B0200000000000000" pitchFamily="50" charset="-128"/>
              </a:rPr>
              <a:t>Note </a:t>
            </a:r>
            <a:r>
              <a:rPr lang="en-US" altLang="ja-JP" sz="1200" dirty="0"/>
              <a:t>1=Pending, 2=Approved, 3=Denied</a:t>
            </a:r>
          </a:p>
          <a:p>
            <a:pPr algn="l"/>
            <a:endParaRPr kumimoji="1" lang="en-US" altLang="ja-JP" sz="12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 algn="l"/>
            <a:endParaRPr lang="en-US" altLang="ja-JP" sz="12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 algn="l"/>
            <a:endParaRPr kumimoji="1" lang="en-US" altLang="ja-JP" sz="12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r>
              <a:rPr kumimoji="1" lang="en-US" altLang="ja-JP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Table</a:t>
            </a:r>
            <a:r>
              <a:rPr kumimoji="1" lang="ja-JP" altLang="en-US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kumimoji="1" lang="en-US" altLang="ja-JP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kumimoji="1" lang="en-US" altLang="ja-JP" sz="1200" b="1" dirty="0" err="1">
                <a:latin typeface="Noto Sans JP" panose="020B0200000000000000" pitchFamily="50" charset="-128"/>
                <a:ea typeface="Noto Sans JP" panose="020B0200000000000000" pitchFamily="50" charset="-128"/>
              </a:rPr>
              <a:t>attendance_situations</a:t>
            </a:r>
            <a:endParaRPr kumimoji="1" lang="ja-JP" altLang="en-US" sz="12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 algn="l"/>
            <a:r>
              <a:rPr lang="ja-JP" altLang="en-US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　　　　</a:t>
            </a:r>
            <a:r>
              <a:rPr lang="en-US" altLang="ja-JP" sz="1200" b="1" dirty="0" err="1">
                <a:latin typeface="Noto Sans JP" panose="020B0200000000000000" pitchFamily="50" charset="-128"/>
                <a:ea typeface="Noto Sans JP" panose="020B0200000000000000" pitchFamily="50" charset="-128"/>
              </a:rPr>
              <a:t>attendance_status</a:t>
            </a:r>
            <a:r>
              <a:rPr lang="en-US" altLang="ja-JP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  -&gt; update status</a:t>
            </a:r>
          </a:p>
          <a:p>
            <a:pPr algn="l"/>
            <a:endParaRPr lang="ja-JP" altLang="en-US" sz="12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 algn="l"/>
            <a:r>
              <a:rPr lang="en-US" altLang="ja-JP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0=</a:t>
            </a:r>
            <a:r>
              <a:rPr lang="ja-JP" altLang="en-US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（共通）未受講、</a:t>
            </a:r>
          </a:p>
          <a:p>
            <a:pPr algn="l"/>
            <a:r>
              <a:rPr lang="ja-JP" altLang="en-US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　 （テストの場合）テスト未実施、</a:t>
            </a:r>
          </a:p>
          <a:p>
            <a:pPr algn="l"/>
            <a:r>
              <a:rPr lang="ja-JP" altLang="en-US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　 （アンケートの場合）未回答</a:t>
            </a:r>
          </a:p>
          <a:p>
            <a:pPr algn="l"/>
            <a:r>
              <a:rPr lang="en-US" altLang="ja-JP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1=</a:t>
            </a:r>
            <a:r>
              <a:rPr lang="ja-JP" altLang="en-US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受講中、</a:t>
            </a:r>
          </a:p>
          <a:p>
            <a:pPr algn="l"/>
            <a:r>
              <a:rPr lang="en-US" altLang="ja-JP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2=</a:t>
            </a:r>
            <a:r>
              <a:rPr lang="ja-JP" altLang="en-US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（共通）受講済、</a:t>
            </a:r>
          </a:p>
          <a:p>
            <a:pPr algn="l"/>
            <a:r>
              <a:rPr lang="ja-JP" altLang="en-US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　 （テストの場合）合格、</a:t>
            </a:r>
          </a:p>
          <a:p>
            <a:pPr algn="l"/>
            <a:r>
              <a:rPr lang="ja-JP" altLang="en-US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　 （アンケートの場合）回答済</a:t>
            </a:r>
            <a:endParaRPr lang="en-US" altLang="ja-JP" sz="12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r>
              <a:rPr lang="ja-JP" altLang="en-US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     （提出の場合）提出済</a:t>
            </a:r>
          </a:p>
          <a:p>
            <a:pPr algn="l"/>
            <a:endParaRPr lang="ja-JP" altLang="en-US" sz="12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 algn="l"/>
            <a:r>
              <a:rPr lang="en-US" altLang="ja-JP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3=</a:t>
            </a:r>
            <a:r>
              <a:rPr lang="ja-JP" altLang="en-US" sz="12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不合格</a:t>
            </a:r>
            <a:endParaRPr lang="en-US" altLang="ja-JP" sz="12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 algn="l"/>
            <a:endParaRPr lang="en-US" altLang="ja-JP" sz="12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3AF53EF-D84D-EA03-CF16-720AB44B08CD}"/>
              </a:ext>
            </a:extLst>
          </p:cNvPr>
          <p:cNvSpPr/>
          <p:nvPr/>
        </p:nvSpPr>
        <p:spPr>
          <a:xfrm>
            <a:off x="433796" y="265159"/>
            <a:ext cx="1143000" cy="398053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317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B58F7C6-ED8E-7ED7-5717-A3F71796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BAFEFC3-950E-6D93-627B-EB92452FC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93" y="635605"/>
            <a:ext cx="10750858" cy="5017067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D242E7-6295-1A95-3E11-30346B6E8D68}"/>
              </a:ext>
            </a:extLst>
          </p:cNvPr>
          <p:cNvSpPr/>
          <p:nvPr/>
        </p:nvSpPr>
        <p:spPr>
          <a:xfrm>
            <a:off x="3344363" y="4369257"/>
            <a:ext cx="4380412" cy="4702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03D222B-2035-DE66-F59B-70C20E8DE21B}"/>
              </a:ext>
            </a:extLst>
          </p:cNvPr>
          <p:cNvSpPr txBox="1"/>
          <p:nvPr/>
        </p:nvSpPr>
        <p:spPr>
          <a:xfrm>
            <a:off x="146911" y="229843"/>
            <a:ext cx="6237605" cy="338554"/>
          </a:xfrm>
          <a:prstGeom prst="rect">
            <a:avLst/>
          </a:prstGeom>
          <a:noFill/>
          <a:ln w="28575">
            <a:noFill/>
            <a:prstDash val="sysDot"/>
          </a:ln>
        </p:spPr>
        <p:txBody>
          <a:bodyPr wrap="none" rtlCol="0">
            <a:spAutoFit/>
          </a:bodyPr>
          <a:lstStyle/>
          <a:p>
            <a:pPr algn="l"/>
            <a:r>
              <a:rPr lang="ja-JP" altLang="en-US" sz="1600" b="1" dirty="0">
                <a:latin typeface="+mn-ea"/>
              </a:rPr>
              <a:t>■</a:t>
            </a:r>
            <a:r>
              <a:rPr kumimoji="1" lang="ja-JP" altLang="en-US" sz="1600" b="1" dirty="0">
                <a:latin typeface="+mn-ea"/>
              </a:rPr>
              <a:t>管理者画面で提出コンテンツについて、承認</a:t>
            </a:r>
            <a:r>
              <a:rPr kumimoji="1" lang="en-US" altLang="ja-JP" sz="1600" b="1" dirty="0">
                <a:latin typeface="+mn-ea"/>
              </a:rPr>
              <a:t>/</a:t>
            </a:r>
            <a:r>
              <a:rPr kumimoji="1" lang="ja-JP" altLang="en-US" sz="1600" b="1" dirty="0">
                <a:latin typeface="+mn-ea"/>
              </a:rPr>
              <a:t>否認を設定する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99F0256-DBE2-8051-61DC-C93B4B67B810}"/>
              </a:ext>
            </a:extLst>
          </p:cNvPr>
          <p:cNvSpPr txBox="1"/>
          <p:nvPr/>
        </p:nvSpPr>
        <p:spPr>
          <a:xfrm>
            <a:off x="2778032" y="2736502"/>
            <a:ext cx="6028237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+mn-ea"/>
              </a:rPr>
              <a:t>■</a:t>
            </a:r>
            <a:r>
              <a:rPr kumimoji="1" lang="zh-TW" altLang="en-US" sz="1400" dirty="0">
                <a:latin typeface="+mn-ea"/>
              </a:rPr>
              <a:t>承認機能設定</a:t>
            </a:r>
            <a:r>
              <a:rPr kumimoji="1" lang="ja-JP" altLang="en-US" sz="1400" dirty="0">
                <a:latin typeface="+mn-ea"/>
              </a:rPr>
              <a:t>：</a:t>
            </a:r>
            <a:r>
              <a:rPr kumimoji="1" lang="zh-TW" altLang="en-US" sz="1400" dirty="0">
                <a:latin typeface="+mn-ea"/>
              </a:rPr>
              <a:t> </a:t>
            </a:r>
            <a:r>
              <a:rPr kumimoji="1" lang="zh-TW" altLang="en-US" sz="1400" b="1" dirty="0">
                <a:latin typeface="+mn-ea"/>
              </a:rPr>
              <a:t>承認機能設定</a:t>
            </a:r>
            <a:r>
              <a:rPr kumimoji="1" lang="ja-JP" altLang="en-US" sz="1400" dirty="0">
                <a:latin typeface="+mn-ea"/>
              </a:rPr>
              <a:t>をする　項目を以下の画面に追加する</a:t>
            </a:r>
            <a:endParaRPr kumimoji="1" lang="en-US" altLang="ja-JP" sz="1400" dirty="0">
              <a:latin typeface="+mn-ea"/>
            </a:endParaRPr>
          </a:p>
          <a:p>
            <a:pPr algn="l"/>
            <a:r>
              <a:rPr lang="ja-JP" altLang="en-US" sz="1400" dirty="0">
                <a:latin typeface="+mn-ea"/>
              </a:rPr>
              <a:t>　「</a:t>
            </a:r>
            <a:r>
              <a:rPr lang="zh-TW" altLang="en-US" sz="1400" dirty="0">
                <a:latin typeface="+mn-ea"/>
              </a:rPr>
              <a:t>提出 新規作成、提出詳細、提出詳細 編集</a:t>
            </a:r>
            <a:r>
              <a:rPr lang="ja-JP" altLang="en-US" sz="1400" dirty="0">
                <a:latin typeface="+mn-ea"/>
              </a:rPr>
              <a:t>」にも追加</a:t>
            </a:r>
            <a:endParaRPr lang="en-US" altLang="ja-JP" sz="1400" dirty="0">
              <a:latin typeface="+mn-ea"/>
            </a:endParaRPr>
          </a:p>
          <a:p>
            <a:pPr algn="l"/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※</a:t>
            </a:r>
            <a:r>
              <a:rPr lang="ja-JP" altLang="en-US" sz="1400" b="1" dirty="0">
                <a:latin typeface="+mn-ea"/>
              </a:rPr>
              <a:t>デフォルト</a:t>
            </a:r>
            <a:r>
              <a:rPr lang="en-US" altLang="ja-JP" sz="1400" b="1" dirty="0">
                <a:latin typeface="+mn-ea"/>
              </a:rPr>
              <a:t>OFF</a:t>
            </a:r>
            <a:r>
              <a:rPr lang="ja-JP" altLang="en-US" sz="1400" dirty="0">
                <a:latin typeface="+mn-ea"/>
              </a:rPr>
              <a:t>（</a:t>
            </a:r>
            <a:r>
              <a:rPr kumimoji="1" lang="ja-JP" altLang="en-US" sz="1400" dirty="0">
                <a:latin typeface="+mn-ea"/>
              </a:rPr>
              <a:t>チェックしない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algn="l"/>
            <a:endParaRPr kumimoji="1" lang="en-US" altLang="ja-JP" sz="1400" dirty="0">
              <a:latin typeface="+mn-ea"/>
            </a:endParaRPr>
          </a:p>
          <a:p>
            <a:pPr algn="l"/>
            <a:r>
              <a:rPr kumimoji="1" lang="ja-JP" altLang="en-US" sz="1400" dirty="0">
                <a:latin typeface="+mn-ea"/>
              </a:rPr>
              <a:t>■「提出回数制限：</a:t>
            </a:r>
            <a:r>
              <a:rPr kumimoji="1" lang="en-US" altLang="ja-JP" sz="1400" dirty="0">
                <a:latin typeface="+mn-ea"/>
              </a:rPr>
              <a:t>1</a:t>
            </a:r>
            <a:r>
              <a:rPr kumimoji="1" lang="ja-JP" altLang="en-US" sz="1400" dirty="0">
                <a:latin typeface="+mn-ea"/>
              </a:rPr>
              <a:t>回のみ」の場合は承認機能を</a:t>
            </a:r>
            <a:r>
              <a:rPr kumimoji="1" lang="en-US" altLang="ja-JP" sz="1400" b="1" dirty="0">
                <a:latin typeface="+mn-ea"/>
              </a:rPr>
              <a:t>ON</a:t>
            </a:r>
            <a:r>
              <a:rPr kumimoji="1" lang="ja-JP" altLang="en-US" sz="1400" b="1" dirty="0">
                <a:latin typeface="+mn-ea"/>
              </a:rPr>
              <a:t>にできない</a:t>
            </a:r>
            <a:r>
              <a:rPr kumimoji="1" lang="ja-JP" altLang="en-US" sz="1400" dirty="0">
                <a:latin typeface="+mn-ea"/>
              </a:rPr>
              <a:t>ようにする</a:t>
            </a:r>
            <a:r>
              <a:rPr kumimoji="1" lang="en-US" altLang="ja-JP" sz="1400" dirty="0">
                <a:latin typeface="+mn-ea"/>
              </a:rPr>
              <a:t>/</a:t>
            </a:r>
            <a:r>
              <a:rPr kumimoji="1" lang="ja-JP" altLang="en-US" sz="1400" dirty="0">
                <a:latin typeface="+mn-ea"/>
              </a:rPr>
              <a:t>チェックボックスがグレーアウトする</a:t>
            </a:r>
            <a:endParaRPr kumimoji="1" lang="en-US" altLang="ja-JP" sz="1400" dirty="0">
              <a:latin typeface="+mn-ea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BFACF75-2024-5683-456B-7FEAA8C10B9A}"/>
              </a:ext>
            </a:extLst>
          </p:cNvPr>
          <p:cNvSpPr/>
          <p:nvPr/>
        </p:nvSpPr>
        <p:spPr>
          <a:xfrm>
            <a:off x="2199640" y="4613662"/>
            <a:ext cx="911640" cy="352786"/>
          </a:xfrm>
          <a:prstGeom prst="wedgeRectCallout">
            <a:avLst>
              <a:gd name="adj1" fmla="val 85989"/>
              <a:gd name="adj2" fmla="val -4569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承認設定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7E74F499-0FAE-BD70-D066-49C0BF198E54}"/>
              </a:ext>
            </a:extLst>
          </p:cNvPr>
          <p:cNvSpPr/>
          <p:nvPr/>
        </p:nvSpPr>
        <p:spPr>
          <a:xfrm>
            <a:off x="6670040" y="4660460"/>
            <a:ext cx="1203960" cy="352786"/>
          </a:xfrm>
          <a:prstGeom prst="wedgeRectCallout">
            <a:avLst>
              <a:gd name="adj1" fmla="val -104586"/>
              <a:gd name="adj2" fmla="val -5577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承認設定する</a:t>
            </a:r>
          </a:p>
        </p:txBody>
      </p:sp>
    </p:spTree>
    <p:extLst>
      <p:ext uri="{BB962C8B-B14F-4D97-AF65-F5344CB8AC3E}">
        <p14:creationId xmlns:p14="http://schemas.microsoft.com/office/powerpoint/2010/main" val="11011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2C652A3-C761-5C7B-5082-2592D76960BC}"/>
              </a:ext>
            </a:extLst>
          </p:cNvPr>
          <p:cNvGrpSpPr/>
          <p:nvPr/>
        </p:nvGrpSpPr>
        <p:grpSpPr>
          <a:xfrm>
            <a:off x="304288" y="987847"/>
            <a:ext cx="10730681" cy="4394605"/>
            <a:chOff x="304288" y="987847"/>
            <a:chExt cx="10730681" cy="4394605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A3608C94-0B05-17B9-B17E-C7964881F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88" y="987847"/>
              <a:ext cx="10730681" cy="3975028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54961B5-44AE-3317-1DF6-9E4CE1D4761A}"/>
                </a:ext>
              </a:extLst>
            </p:cNvPr>
            <p:cNvSpPr/>
            <p:nvPr/>
          </p:nvSpPr>
          <p:spPr>
            <a:xfrm>
              <a:off x="6743699" y="3280175"/>
              <a:ext cx="1981201" cy="4536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066B7C85-4147-4032-B64D-5F515193A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9837" y="3830036"/>
              <a:ext cx="8467724" cy="1552416"/>
            </a:xfrm>
            <a:prstGeom prst="rect">
              <a:avLst/>
            </a:prstGeom>
          </p:spPr>
        </p:pic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8F1269-E2BF-652C-2141-94152AF6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924952-A1A8-BA90-7D09-E6224DAEC432}"/>
              </a:ext>
            </a:extLst>
          </p:cNvPr>
          <p:cNvSpPr txBox="1"/>
          <p:nvPr/>
        </p:nvSpPr>
        <p:spPr>
          <a:xfrm>
            <a:off x="194536" y="229716"/>
            <a:ext cx="10649069" cy="338554"/>
          </a:xfrm>
          <a:prstGeom prst="rect">
            <a:avLst/>
          </a:prstGeom>
          <a:noFill/>
          <a:ln w="28575">
            <a:noFill/>
            <a:prstDash val="sysDot"/>
          </a:ln>
        </p:spPr>
        <p:txBody>
          <a:bodyPr wrap="none" rtlCol="0">
            <a:spAutoFit/>
          </a:bodyPr>
          <a:lstStyle/>
          <a:p>
            <a:pPr algn="l"/>
            <a:r>
              <a:rPr lang="ja-JP" altLang="en-US" sz="1600" b="1" dirty="0">
                <a:latin typeface="+mn-ea"/>
              </a:rPr>
              <a:t>■</a:t>
            </a:r>
            <a:r>
              <a:rPr kumimoji="1" lang="ja-JP" altLang="en-US" sz="1600" b="1" dirty="0">
                <a:latin typeface="+mn-ea"/>
              </a:rPr>
              <a:t>コンテンツ利用状況管理</a:t>
            </a:r>
            <a:r>
              <a:rPr kumimoji="1" lang="en-US" altLang="ja-JP" sz="1600" b="1" dirty="0">
                <a:latin typeface="+mn-ea"/>
              </a:rPr>
              <a:t>&gt;</a:t>
            </a:r>
            <a:r>
              <a:rPr kumimoji="1" lang="ja-JP" altLang="en-US" sz="1600" b="1" dirty="0">
                <a:latin typeface="+mn-ea"/>
              </a:rPr>
              <a:t>コンテンツ一覧</a:t>
            </a:r>
            <a:r>
              <a:rPr kumimoji="1" lang="en-US" altLang="ja-JP" sz="1600" b="1" dirty="0">
                <a:latin typeface="+mn-ea"/>
              </a:rPr>
              <a:t>&gt;</a:t>
            </a:r>
            <a:r>
              <a:rPr kumimoji="1" lang="ja-JP" altLang="en-US" sz="1600" b="1" dirty="0">
                <a:latin typeface="+mn-ea"/>
              </a:rPr>
              <a:t>提出利用状況：</a:t>
            </a:r>
            <a:r>
              <a:rPr lang="ja-JP" altLang="en-US" sz="1600" b="1" i="0" dirty="0">
                <a:solidFill>
                  <a:srgbClr val="242424"/>
                </a:solidFill>
                <a:effectLst/>
                <a:latin typeface="+mn-ea"/>
              </a:rPr>
              <a:t>受講者が「提出」したファイルに対する承認／否認①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CED1CB-E58C-EC04-A256-B8A470885BA0}"/>
              </a:ext>
            </a:extLst>
          </p:cNvPr>
          <p:cNvSpPr txBox="1"/>
          <p:nvPr/>
        </p:nvSpPr>
        <p:spPr>
          <a:xfrm>
            <a:off x="3195029" y="1670828"/>
            <a:ext cx="758190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ea typeface="Noto Sans JP" panose="020B0200000000000000" pitchFamily="50" charset="-128"/>
              </a:rPr>
              <a:t>■</a:t>
            </a:r>
            <a:r>
              <a:rPr kumimoji="1" lang="zh-TW" altLang="en-US" sz="1400" dirty="0">
                <a:ea typeface="Noto Sans JP" panose="020B0200000000000000" pitchFamily="50" charset="-128"/>
              </a:rPr>
              <a:t>承認／否認</a:t>
            </a:r>
            <a:r>
              <a:rPr kumimoji="1" lang="ja-JP" altLang="en-US" sz="1400" dirty="0">
                <a:ea typeface="Noto Sans JP" panose="020B0200000000000000" pitchFamily="50" charset="-128"/>
              </a:rPr>
              <a:t>ボタンを追加する</a:t>
            </a:r>
            <a:endParaRPr kumimoji="1" lang="en-US" altLang="ja-JP" sz="1400" dirty="0">
              <a:ea typeface="Noto Sans JP" panose="020B0200000000000000" pitchFamily="50" charset="-128"/>
            </a:endParaRPr>
          </a:p>
          <a:p>
            <a:pPr algn="l"/>
            <a:r>
              <a:rPr lang="ja-JP" altLang="en-US" sz="1400" dirty="0">
                <a:ea typeface="Noto Sans JP" panose="020B0200000000000000" pitchFamily="50" charset="-128"/>
              </a:rPr>
              <a:t>　</a:t>
            </a:r>
            <a:r>
              <a:rPr kumimoji="1" lang="ja-JP" altLang="en-US" sz="1400" dirty="0">
                <a:ea typeface="Noto Sans JP" panose="020B0200000000000000" pitchFamily="50" charset="-128"/>
              </a:rPr>
              <a:t>チェックボックスをチェックすると</a:t>
            </a:r>
            <a:r>
              <a:rPr kumimoji="1" lang="ja-JP" altLang="en-US" sz="1400" b="1" dirty="0">
                <a:ea typeface="Noto Sans JP" panose="020B0200000000000000" pitchFamily="50" charset="-128"/>
              </a:rPr>
              <a:t>ボタンがクリックできる</a:t>
            </a:r>
            <a:r>
              <a:rPr kumimoji="1" lang="ja-JP" altLang="en-US" sz="1400" dirty="0">
                <a:ea typeface="Noto Sans JP" panose="020B0200000000000000" pitchFamily="50" charset="-128"/>
              </a:rPr>
              <a:t>ようになる</a:t>
            </a:r>
            <a:endParaRPr kumimoji="1" lang="en-US" altLang="ja-JP" sz="1400" dirty="0">
              <a:ea typeface="Noto Sans JP" panose="020B0200000000000000" pitchFamily="50" charset="-128"/>
            </a:endParaRPr>
          </a:p>
          <a:p>
            <a:pPr algn="l"/>
            <a:r>
              <a:rPr kumimoji="1" lang="ja-JP" altLang="en-US" sz="1400" dirty="0">
                <a:ea typeface="Noto Sans JP" panose="020B0200000000000000" pitchFamily="50" charset="-128"/>
              </a:rPr>
              <a:t>■</a:t>
            </a:r>
            <a:r>
              <a:rPr lang="ja-JP" altLang="en-US" sz="1400" b="0" i="0" dirty="0">
                <a:solidFill>
                  <a:srgbClr val="242424"/>
                </a:solidFill>
                <a:effectLst/>
                <a:latin typeface="-apple-system"/>
              </a:rPr>
              <a:t>承認／否認した、受講者に</a:t>
            </a:r>
            <a:r>
              <a:rPr lang="ja-JP" altLang="en-US" sz="1400" b="1" i="0" dirty="0">
                <a:solidFill>
                  <a:srgbClr val="242424"/>
                </a:solidFill>
                <a:effectLst/>
                <a:latin typeface="-apple-system"/>
              </a:rPr>
              <a:t>お知らせ＋メール通知</a:t>
            </a:r>
            <a:r>
              <a:rPr lang="ja-JP" altLang="en-US" sz="1400" b="0" i="0" dirty="0">
                <a:solidFill>
                  <a:srgbClr val="242424"/>
                </a:solidFill>
                <a:effectLst/>
                <a:latin typeface="-apple-system"/>
              </a:rPr>
              <a:t>を行う</a:t>
            </a:r>
            <a:endParaRPr lang="en-US" altLang="ja-JP" sz="1400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algn="l"/>
            <a:r>
              <a:rPr kumimoji="1" lang="ja-JP" altLang="en-US" sz="1400" dirty="0">
                <a:solidFill>
                  <a:srgbClr val="242424"/>
                </a:solidFill>
                <a:latin typeface="-apple-system"/>
                <a:ea typeface="Noto Sans JP" panose="020B0200000000000000" pitchFamily="50" charset="-128"/>
              </a:rPr>
              <a:t>　</a:t>
            </a:r>
            <a:r>
              <a:rPr kumimoji="1" lang="en-US" altLang="ja-JP" sz="1400" dirty="0">
                <a:solidFill>
                  <a:srgbClr val="242424"/>
                </a:solidFill>
                <a:latin typeface="-apple-system"/>
                <a:ea typeface="Noto Sans JP" panose="020B0200000000000000" pitchFamily="50" charset="-128"/>
              </a:rPr>
              <a:t>※</a:t>
            </a:r>
            <a:r>
              <a:rPr kumimoji="1" lang="ja-JP" altLang="en-US" sz="1400" dirty="0">
                <a:ea typeface="Noto Sans JP" panose="020B0200000000000000" pitchFamily="50" charset="-128"/>
              </a:rPr>
              <a:t>「</a:t>
            </a:r>
            <a:r>
              <a:rPr kumimoji="1" lang="ja-JP" altLang="en-US" sz="1400" b="1" dirty="0">
                <a:ea typeface="Noto Sans JP" panose="020B0200000000000000" pitchFamily="50" charset="-128"/>
              </a:rPr>
              <a:t>承認</a:t>
            </a:r>
            <a:r>
              <a:rPr kumimoji="1" lang="en-US" altLang="ja-JP" sz="1400" b="1" dirty="0">
                <a:ea typeface="Noto Sans JP" panose="020B0200000000000000" pitchFamily="50" charset="-128"/>
              </a:rPr>
              <a:t>/</a:t>
            </a:r>
            <a:r>
              <a:rPr kumimoji="1" lang="ja-JP" altLang="en-US" sz="1400" b="1" dirty="0">
                <a:ea typeface="Noto Sans JP" panose="020B0200000000000000" pitchFamily="50" charset="-128"/>
              </a:rPr>
              <a:t>否認メール</a:t>
            </a:r>
            <a:r>
              <a:rPr kumimoji="1" lang="ja-JP" altLang="en-US" sz="1400" dirty="0">
                <a:ea typeface="Noto Sans JP" panose="020B0200000000000000" pitchFamily="50" charset="-128"/>
              </a:rPr>
              <a:t>」テンプレートに設定したフォーマットで</a:t>
            </a:r>
            <a:endParaRPr kumimoji="1" lang="en-US" altLang="ja-JP" sz="1400" dirty="0">
              <a:ea typeface="Noto Sans JP" panose="020B0200000000000000" pitchFamily="50" charset="-128"/>
            </a:endParaRPr>
          </a:p>
          <a:p>
            <a:pPr algn="l"/>
            <a:r>
              <a:rPr lang="ja-JP" altLang="en-US" sz="1400" b="0" i="0" dirty="0">
                <a:solidFill>
                  <a:srgbClr val="242424"/>
                </a:solidFill>
                <a:effectLst/>
                <a:latin typeface="-apple-system"/>
                <a:ea typeface="Noto Sans JP" panose="020B0200000000000000" pitchFamily="50" charset="-128"/>
              </a:rPr>
              <a:t>　　　</a:t>
            </a:r>
            <a:r>
              <a:rPr lang="ja-JP" altLang="en-US" sz="1400" b="0" i="0" dirty="0">
                <a:solidFill>
                  <a:srgbClr val="242424"/>
                </a:solidFill>
                <a:effectLst/>
                <a:latin typeface="-apple-system"/>
              </a:rPr>
              <a:t>受講者にメールを送信する</a:t>
            </a:r>
            <a:endParaRPr lang="en-US" altLang="ja-JP" sz="1400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algn="l"/>
            <a:r>
              <a:rPr kumimoji="1" lang="ja-JP" altLang="en-US" sz="1400" dirty="0">
                <a:ea typeface="Noto Sans JP" panose="020B0200000000000000" pitchFamily="50" charset="-128"/>
              </a:rPr>
              <a:t>■</a:t>
            </a:r>
            <a:r>
              <a:rPr lang="ja-JP" altLang="en-US" sz="1400" dirty="0"/>
              <a:t>承認設定を</a:t>
            </a:r>
            <a:r>
              <a:rPr lang="en-US" altLang="ja-JP" sz="1400" dirty="0"/>
              <a:t>ON</a:t>
            </a:r>
            <a:r>
              <a:rPr lang="ja-JP" altLang="en-US" sz="1400" dirty="0"/>
              <a:t>／</a:t>
            </a:r>
            <a:r>
              <a:rPr lang="en-US" altLang="ja-JP" sz="1400" dirty="0"/>
              <a:t>OFF</a:t>
            </a:r>
            <a:r>
              <a:rPr lang="ja-JP" altLang="en-US" sz="1400" dirty="0"/>
              <a:t>に切り替えることで、表示される</a:t>
            </a:r>
            <a:r>
              <a:rPr lang="ja-JP" altLang="en-US" sz="1400" b="1" dirty="0"/>
              <a:t>ステータス</a:t>
            </a:r>
            <a:r>
              <a:rPr lang="ja-JP" altLang="en-US" sz="1400" dirty="0"/>
              <a:t>内容が変化</a:t>
            </a:r>
            <a:endParaRPr kumimoji="1" lang="en-US" altLang="ja-JP" sz="1400" dirty="0">
              <a:ea typeface="Noto Sans JP" panose="020B02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10E9F1-1EC9-C9E1-1C5E-F8A3A7A17D0B}"/>
              </a:ext>
            </a:extLst>
          </p:cNvPr>
          <p:cNvSpPr txBox="1"/>
          <p:nvPr/>
        </p:nvSpPr>
        <p:spPr>
          <a:xfrm>
            <a:off x="8220075" y="5734050"/>
            <a:ext cx="184731" cy="238527"/>
          </a:xfrm>
          <a:prstGeom prst="rect">
            <a:avLst/>
          </a:prstGeom>
          <a:solidFill>
            <a:srgbClr val="F9FAFC"/>
          </a:solidFill>
          <a:ln w="28575">
            <a:noFill/>
            <a:prstDash val="sysDot"/>
          </a:ln>
        </p:spPr>
        <p:txBody>
          <a:bodyPr wrap="none" rtlCol="0">
            <a:spAutoFit/>
          </a:bodyPr>
          <a:lstStyle/>
          <a:p>
            <a:pPr algn="l"/>
            <a:endParaRPr kumimoji="1" lang="ja-JP" altLang="en-US" sz="95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833D27A-8F8D-6373-799A-74C609B0087D}"/>
              </a:ext>
            </a:extLst>
          </p:cNvPr>
          <p:cNvSpPr txBox="1"/>
          <p:nvPr/>
        </p:nvSpPr>
        <p:spPr>
          <a:xfrm>
            <a:off x="6743700" y="5516210"/>
            <a:ext cx="838200" cy="1084271"/>
          </a:xfrm>
          <a:prstGeom prst="rect">
            <a:avLst/>
          </a:prstGeom>
          <a:solidFill>
            <a:srgbClr val="F9FAFC"/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1100" dirty="0">
                <a:latin typeface="+mn-ea"/>
              </a:rPr>
              <a:t>未提出　　</a:t>
            </a:r>
            <a:endParaRPr lang="en-US" altLang="ja-JP" sz="11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 sz="1100" dirty="0">
                <a:latin typeface="+mn-ea"/>
              </a:rPr>
              <a:t>提出中</a:t>
            </a:r>
            <a:endParaRPr lang="en-US" altLang="ja-JP" sz="11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 sz="1100" dirty="0">
                <a:latin typeface="+mn-ea"/>
              </a:rPr>
              <a:t>要再提出</a:t>
            </a:r>
            <a:endParaRPr lang="en-US" altLang="ja-JP" sz="11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 sz="1100" dirty="0">
                <a:latin typeface="+mn-ea"/>
              </a:rPr>
              <a:t>提出済</a:t>
            </a:r>
            <a:endParaRPr kumimoji="1" lang="ja-JP" altLang="en-US" sz="11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6016A0C-3CBE-5484-860F-7A3865D8D29A}"/>
              </a:ext>
            </a:extLst>
          </p:cNvPr>
          <p:cNvCxnSpPr>
            <a:cxnSpLocks/>
          </p:cNvCxnSpPr>
          <p:nvPr/>
        </p:nvCxnSpPr>
        <p:spPr>
          <a:xfrm flipV="1">
            <a:off x="7529512" y="4811111"/>
            <a:ext cx="690563" cy="69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D83022D-4023-A879-3A12-0589E47DD075}"/>
              </a:ext>
            </a:extLst>
          </p:cNvPr>
          <p:cNvCxnSpPr/>
          <p:nvPr/>
        </p:nvCxnSpPr>
        <p:spPr>
          <a:xfrm>
            <a:off x="8220075" y="4638675"/>
            <a:ext cx="933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39DEE3D-341B-4D94-0D12-CDFFE7EE8CAC}"/>
              </a:ext>
            </a:extLst>
          </p:cNvPr>
          <p:cNvCxnSpPr/>
          <p:nvPr/>
        </p:nvCxnSpPr>
        <p:spPr>
          <a:xfrm>
            <a:off x="8220075" y="4857750"/>
            <a:ext cx="80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0645526-99A9-295C-8A13-279C99D0534F}"/>
              </a:ext>
            </a:extLst>
          </p:cNvPr>
          <p:cNvSpPr txBox="1"/>
          <p:nvPr/>
        </p:nvSpPr>
        <p:spPr>
          <a:xfrm>
            <a:off x="10506483" y="4438577"/>
            <a:ext cx="1056972" cy="246221"/>
          </a:xfrm>
          <a:prstGeom prst="rect">
            <a:avLst/>
          </a:prstGeom>
          <a:solidFill>
            <a:srgbClr val="F9FAFC"/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00" b="1" dirty="0">
                <a:latin typeface="+mn-ea"/>
              </a:rPr>
              <a:t>提出</a:t>
            </a:r>
            <a:r>
              <a:rPr kumimoji="1" lang="ja-JP" altLang="en-US" sz="95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状況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DFFCE59-A590-C3C2-8EDA-C93841496C00}"/>
              </a:ext>
            </a:extLst>
          </p:cNvPr>
          <p:cNvCxnSpPr/>
          <p:nvPr/>
        </p:nvCxnSpPr>
        <p:spPr>
          <a:xfrm>
            <a:off x="10067925" y="4561687"/>
            <a:ext cx="36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8A6C81C1-B2D8-9D2B-F821-5A9AE95DBC67}"/>
              </a:ext>
            </a:extLst>
          </p:cNvPr>
          <p:cNvCxnSpPr/>
          <p:nvPr/>
        </p:nvCxnSpPr>
        <p:spPr>
          <a:xfrm>
            <a:off x="10067925" y="4933862"/>
            <a:ext cx="36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8B21F7A-6BBD-9F45-3565-38B9ABF67508}"/>
              </a:ext>
            </a:extLst>
          </p:cNvPr>
          <p:cNvCxnSpPr>
            <a:cxnSpLocks/>
          </p:cNvCxnSpPr>
          <p:nvPr/>
        </p:nvCxnSpPr>
        <p:spPr>
          <a:xfrm flipV="1">
            <a:off x="7581900" y="4962875"/>
            <a:ext cx="2581404" cy="52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3B36742-D5EB-8584-F634-4FA3FA1DB659}"/>
              </a:ext>
            </a:extLst>
          </p:cNvPr>
          <p:cNvSpPr txBox="1"/>
          <p:nvPr/>
        </p:nvSpPr>
        <p:spPr>
          <a:xfrm>
            <a:off x="7691437" y="5561615"/>
            <a:ext cx="838200" cy="576440"/>
          </a:xfrm>
          <a:prstGeom prst="rect">
            <a:avLst/>
          </a:prstGeom>
          <a:solidFill>
            <a:srgbClr val="F9FAFC"/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1100" dirty="0">
                <a:latin typeface="+mn-ea"/>
              </a:rPr>
              <a:t>未提出</a:t>
            </a:r>
            <a:endParaRPr lang="en-US" altLang="ja-JP" sz="11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 sz="1100" dirty="0">
                <a:latin typeface="+mn-ea"/>
              </a:rPr>
              <a:t>提出済</a:t>
            </a:r>
            <a:endParaRPr lang="en-US" altLang="ja-JP" sz="1100" dirty="0">
              <a:latin typeface="+mn-ea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45C693B-6801-D537-38F5-A71225EB8D5C}"/>
              </a:ext>
            </a:extLst>
          </p:cNvPr>
          <p:cNvSpPr/>
          <p:nvPr/>
        </p:nvSpPr>
        <p:spPr>
          <a:xfrm>
            <a:off x="8686800" y="5734050"/>
            <a:ext cx="2348169" cy="499190"/>
          </a:xfrm>
          <a:prstGeom prst="wedgeRectCallout">
            <a:avLst>
              <a:gd name="adj1" fmla="val 3776"/>
              <a:gd name="adj2" fmla="val -26838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提出中および提出済ファイルのプレビュー列を加える</a:t>
            </a:r>
          </a:p>
        </p:txBody>
      </p:sp>
    </p:spTree>
    <p:extLst>
      <p:ext uri="{BB962C8B-B14F-4D97-AF65-F5344CB8AC3E}">
        <p14:creationId xmlns:p14="http://schemas.microsoft.com/office/powerpoint/2010/main" val="121293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0705D-4CFF-421C-C7C2-1D3974038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62BDB37-9CC8-FE70-D4FF-B0C06313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72BB2F8-13BC-0140-99D8-E821E85D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12" y="2381322"/>
            <a:ext cx="10730681" cy="3975028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9492D97-93A1-C3D7-8B32-D0FF38FFE709}"/>
              </a:ext>
            </a:extLst>
          </p:cNvPr>
          <p:cNvSpPr/>
          <p:nvPr/>
        </p:nvSpPr>
        <p:spPr>
          <a:xfrm>
            <a:off x="6772274" y="4649397"/>
            <a:ext cx="1981201" cy="4536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2BDEF7-31D1-43B6-681B-FBACD2D7685F}"/>
              </a:ext>
            </a:extLst>
          </p:cNvPr>
          <p:cNvSpPr txBox="1"/>
          <p:nvPr/>
        </p:nvSpPr>
        <p:spPr>
          <a:xfrm>
            <a:off x="175486" y="221500"/>
            <a:ext cx="10649069" cy="338554"/>
          </a:xfrm>
          <a:prstGeom prst="rect">
            <a:avLst/>
          </a:prstGeom>
          <a:noFill/>
          <a:ln w="28575">
            <a:noFill/>
            <a:prstDash val="sysDot"/>
          </a:ln>
        </p:spPr>
        <p:txBody>
          <a:bodyPr wrap="none" rtlCol="0">
            <a:spAutoFit/>
          </a:bodyPr>
          <a:lstStyle/>
          <a:p>
            <a:pPr algn="l"/>
            <a:r>
              <a:rPr lang="ja-JP" altLang="en-US" sz="1600" b="1" dirty="0">
                <a:latin typeface="+mn-ea"/>
              </a:rPr>
              <a:t>■</a:t>
            </a:r>
            <a:r>
              <a:rPr kumimoji="1" lang="ja-JP" altLang="en-US" sz="1600" b="1" dirty="0">
                <a:latin typeface="+mn-ea"/>
              </a:rPr>
              <a:t>コンテンツ利用状況管理</a:t>
            </a:r>
            <a:r>
              <a:rPr kumimoji="1" lang="en-US" altLang="ja-JP" sz="1600" b="1" dirty="0">
                <a:latin typeface="+mn-ea"/>
              </a:rPr>
              <a:t>&gt;</a:t>
            </a:r>
            <a:r>
              <a:rPr kumimoji="1" lang="ja-JP" altLang="en-US" sz="1600" b="1" dirty="0">
                <a:latin typeface="+mn-ea"/>
              </a:rPr>
              <a:t>コンテンツ一覧</a:t>
            </a:r>
            <a:r>
              <a:rPr kumimoji="1" lang="en-US" altLang="ja-JP" sz="1600" b="1" dirty="0">
                <a:latin typeface="+mn-ea"/>
              </a:rPr>
              <a:t>&gt;</a:t>
            </a:r>
            <a:r>
              <a:rPr kumimoji="1" lang="ja-JP" altLang="en-US" sz="1600" b="1" dirty="0">
                <a:latin typeface="+mn-ea"/>
              </a:rPr>
              <a:t>提出利用状況：</a:t>
            </a:r>
            <a:r>
              <a:rPr lang="ja-JP" altLang="en-US" sz="1600" b="1" i="0" dirty="0">
                <a:solidFill>
                  <a:srgbClr val="242424"/>
                </a:solidFill>
                <a:effectLst/>
                <a:latin typeface="+mn-ea"/>
              </a:rPr>
              <a:t>受講者が「提出」したファイルに対する承認／否認②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54280A-F98F-7384-3EFF-882150904827}"/>
              </a:ext>
            </a:extLst>
          </p:cNvPr>
          <p:cNvSpPr txBox="1"/>
          <p:nvPr/>
        </p:nvSpPr>
        <p:spPr>
          <a:xfrm>
            <a:off x="336531" y="679079"/>
            <a:ext cx="5893399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+mn-ea"/>
              </a:rPr>
              <a:t>■</a:t>
            </a:r>
            <a:r>
              <a:rPr lang="ja-JP" altLang="en-US" sz="1400" dirty="0">
                <a:latin typeface="+mn-ea"/>
              </a:rPr>
              <a:t>チェックボックスを</a:t>
            </a:r>
            <a:r>
              <a:rPr lang="ja-JP" altLang="en-US" sz="1400" b="1" dirty="0">
                <a:latin typeface="+mn-ea"/>
              </a:rPr>
              <a:t>選択しない</a:t>
            </a:r>
            <a:r>
              <a:rPr lang="ja-JP" altLang="en-US" sz="1400" dirty="0">
                <a:latin typeface="+mn-ea"/>
              </a:rPr>
              <a:t>ままボタンを押した場合、</a:t>
            </a:r>
            <a:endParaRPr lang="en-US" altLang="ja-JP" sz="1400" dirty="0">
              <a:latin typeface="+mn-ea"/>
            </a:endParaRPr>
          </a:p>
          <a:p>
            <a:pPr algn="l"/>
            <a:r>
              <a:rPr lang="ja-JP" altLang="en-US" sz="1400" dirty="0">
                <a:solidFill>
                  <a:srgbClr val="1D1A20"/>
                </a:solidFill>
                <a:latin typeface="+mn-ea"/>
              </a:rPr>
              <a:t>　　</a:t>
            </a:r>
            <a:r>
              <a:rPr kumimoji="1" lang="ja-JP" altLang="en-US" sz="1400" dirty="0">
                <a:solidFill>
                  <a:srgbClr val="1D1A20"/>
                </a:solidFill>
                <a:latin typeface="+mn-ea"/>
              </a:rPr>
              <a:t>「</a:t>
            </a:r>
            <a:r>
              <a:rPr lang="ja-JP" altLang="en-US" sz="1400" i="0" dirty="0">
                <a:solidFill>
                  <a:srgbClr val="1D1A20"/>
                </a:solidFill>
                <a:effectLst/>
                <a:latin typeface="+mn-ea"/>
              </a:rPr>
              <a:t>受講者は一人以上</a:t>
            </a:r>
            <a:endParaRPr lang="en-US" altLang="ja-JP" sz="1400" i="0" dirty="0">
              <a:solidFill>
                <a:srgbClr val="1D1A20"/>
              </a:solidFill>
              <a:effectLst/>
              <a:latin typeface="+mn-ea"/>
            </a:endParaRPr>
          </a:p>
          <a:p>
            <a:pPr algn="l"/>
            <a:r>
              <a:rPr lang="ja-JP" altLang="en-US" sz="1400" i="0" dirty="0">
                <a:solidFill>
                  <a:srgbClr val="313E51"/>
                </a:solidFill>
                <a:effectLst/>
                <a:latin typeface="+mn-ea"/>
              </a:rPr>
              <a:t>　　　</a:t>
            </a:r>
            <a:r>
              <a:rPr lang="ja-JP" altLang="en-US" sz="1400" i="0" dirty="0">
                <a:effectLst/>
                <a:latin typeface="+mn-ea"/>
              </a:rPr>
              <a:t>選択してください。</a:t>
            </a:r>
            <a:r>
              <a:rPr lang="ja-JP" altLang="en-US" sz="1400" i="0" dirty="0">
                <a:solidFill>
                  <a:srgbClr val="313E51"/>
                </a:solidFill>
                <a:effectLst/>
                <a:latin typeface="+mn-ea"/>
              </a:rPr>
              <a:t>」</a:t>
            </a:r>
            <a:r>
              <a:rPr lang="ja-JP" altLang="en-US" sz="1400" i="0" dirty="0">
                <a:solidFill>
                  <a:srgbClr val="1D1A20"/>
                </a:solidFill>
                <a:effectLst/>
                <a:latin typeface="+mn-ea"/>
              </a:rPr>
              <a:t>アラートが表示</a:t>
            </a:r>
            <a:endParaRPr lang="en-US" altLang="ja-JP" sz="1400" i="0" dirty="0">
              <a:solidFill>
                <a:srgbClr val="1D1A20"/>
              </a:solidFill>
              <a:effectLst/>
              <a:latin typeface="+mn-ea"/>
            </a:endParaRPr>
          </a:p>
          <a:p>
            <a:pPr algn="l"/>
            <a:endParaRPr kumimoji="1" lang="en-US" altLang="ja-JP" sz="1400" dirty="0">
              <a:latin typeface="+mn-ea"/>
            </a:endParaRPr>
          </a:p>
          <a:p>
            <a:pPr algn="l"/>
            <a:r>
              <a:rPr kumimoji="1" lang="ja-JP" altLang="en-US" sz="1400" dirty="0">
                <a:latin typeface="+mn-ea"/>
              </a:rPr>
              <a:t>■テンプレート</a:t>
            </a:r>
            <a:r>
              <a:rPr kumimoji="1" lang="ja-JP" altLang="en-US" sz="1400" b="1" dirty="0">
                <a:latin typeface="+mn-ea"/>
              </a:rPr>
              <a:t>「承認／否認メール」設定なし</a:t>
            </a:r>
            <a:r>
              <a:rPr kumimoji="1" lang="ja-JP" altLang="en-US" sz="1400" dirty="0">
                <a:latin typeface="+mn-ea"/>
              </a:rPr>
              <a:t>の場合、</a:t>
            </a:r>
            <a:endParaRPr kumimoji="1" lang="en-US" altLang="ja-JP" sz="1400" dirty="0">
              <a:latin typeface="+mn-ea"/>
            </a:endParaRPr>
          </a:p>
          <a:p>
            <a:pPr algn="l"/>
            <a:r>
              <a:rPr lang="ja-JP" altLang="en-US" sz="1400" i="0" dirty="0">
                <a:solidFill>
                  <a:srgbClr val="1D1A20"/>
                </a:solidFill>
                <a:effectLst/>
                <a:latin typeface="+mn-ea"/>
              </a:rPr>
              <a:t>　　「承認／否認メールを</a:t>
            </a:r>
            <a:endParaRPr lang="en-US" altLang="ja-JP" sz="1400" i="0" dirty="0">
              <a:solidFill>
                <a:srgbClr val="1D1A20"/>
              </a:solidFill>
              <a:effectLst/>
              <a:latin typeface="+mn-ea"/>
            </a:endParaRPr>
          </a:p>
          <a:p>
            <a:pPr algn="l"/>
            <a:r>
              <a:rPr lang="ja-JP" altLang="en-US" sz="1400" i="0" dirty="0">
                <a:solidFill>
                  <a:srgbClr val="1D1A20"/>
                </a:solidFill>
                <a:effectLst/>
                <a:latin typeface="+mn-ea"/>
              </a:rPr>
              <a:t>　　　設定してください。」アラートが表示</a:t>
            </a:r>
            <a:endParaRPr lang="en-US" altLang="ja-JP" sz="1400" i="0" dirty="0">
              <a:solidFill>
                <a:srgbClr val="1D1A20"/>
              </a:solidFill>
              <a:effectLst/>
              <a:latin typeface="+mn-ea"/>
            </a:endParaRPr>
          </a:p>
          <a:p>
            <a:pPr algn="l"/>
            <a:endParaRPr lang="en-US" altLang="ja-JP" sz="1400" i="0" dirty="0">
              <a:solidFill>
                <a:srgbClr val="1D1A20"/>
              </a:solidFill>
              <a:effectLst/>
              <a:latin typeface="+mn-ea"/>
            </a:endParaRPr>
          </a:p>
          <a:p>
            <a:r>
              <a:rPr lang="ja-JP" altLang="en-US" sz="1400" dirty="0">
                <a:solidFill>
                  <a:srgbClr val="1D1A20"/>
                </a:solidFill>
                <a:highlight>
                  <a:srgbClr val="FFFFCC"/>
                </a:highlight>
                <a:latin typeface="+mn-ea"/>
              </a:rPr>
              <a:t>■</a:t>
            </a:r>
            <a:r>
              <a:rPr lang="ja-JP" altLang="en-US" sz="1400" b="1" dirty="0">
                <a:highlight>
                  <a:srgbClr val="FFFFCC"/>
                </a:highlight>
              </a:rPr>
              <a:t>「提出中」ステータス以外の受講者</a:t>
            </a:r>
            <a:r>
              <a:rPr lang="ja-JP" altLang="en-US" sz="1400" dirty="0">
                <a:highlight>
                  <a:srgbClr val="FFFFCC"/>
                </a:highlight>
              </a:rPr>
              <a:t>に</a:t>
            </a:r>
            <a:r>
              <a:rPr kumimoji="1" lang="ja-JP" altLang="en-US" sz="1400" dirty="0">
                <a:highlight>
                  <a:srgbClr val="FFFFCC"/>
                </a:highlight>
                <a:ea typeface="Noto Sans JP" panose="020B0200000000000000" pitchFamily="50" charset="-128"/>
              </a:rPr>
              <a:t>チェックするした</a:t>
            </a:r>
            <a:r>
              <a:rPr lang="ja-JP" altLang="en-US" sz="1400" dirty="0">
                <a:highlight>
                  <a:srgbClr val="FFFFCC"/>
                </a:highlight>
              </a:rPr>
              <a:t>場合、</a:t>
            </a:r>
            <a:endParaRPr lang="en-US" altLang="ja-JP" sz="1400" dirty="0">
              <a:highlight>
                <a:srgbClr val="FFFFCC"/>
              </a:highlight>
            </a:endParaRPr>
          </a:p>
          <a:p>
            <a:r>
              <a:rPr lang="ja-JP" altLang="en-US" sz="1400" i="0" dirty="0">
                <a:solidFill>
                  <a:srgbClr val="1D1A20"/>
                </a:solidFill>
                <a:effectLst/>
                <a:highlight>
                  <a:srgbClr val="FFFFCC"/>
                </a:highlight>
                <a:latin typeface="+mn-ea"/>
              </a:rPr>
              <a:t>　　「</a:t>
            </a:r>
            <a:r>
              <a:rPr lang="ja-JP" altLang="en-US" sz="1400" dirty="0">
                <a:highlight>
                  <a:srgbClr val="FFFFCC"/>
                </a:highlight>
                <a:latin typeface="+mn-ea"/>
              </a:rPr>
              <a:t>提出中の</a:t>
            </a:r>
            <a:r>
              <a:rPr lang="ja-JP" altLang="en-US" sz="1400" i="0" dirty="0">
                <a:solidFill>
                  <a:srgbClr val="242424"/>
                </a:solidFill>
                <a:effectLst/>
                <a:highlight>
                  <a:srgbClr val="FFFFCC"/>
                </a:highlight>
                <a:latin typeface="+mn-ea"/>
              </a:rPr>
              <a:t>受講者</a:t>
            </a:r>
            <a:r>
              <a:rPr lang="ja-JP" altLang="en-US" sz="1400" i="0" dirty="0">
                <a:solidFill>
                  <a:srgbClr val="1D1A20"/>
                </a:solidFill>
                <a:effectLst/>
                <a:highlight>
                  <a:srgbClr val="FFFFCC"/>
                </a:highlight>
                <a:latin typeface="+mn-ea"/>
              </a:rPr>
              <a:t>を</a:t>
            </a:r>
            <a:endParaRPr lang="en-US" altLang="ja-JP" sz="1400" i="0" dirty="0">
              <a:solidFill>
                <a:srgbClr val="1D1A20"/>
              </a:solidFill>
              <a:effectLst/>
              <a:highlight>
                <a:srgbClr val="FFFFCC"/>
              </a:highlight>
              <a:latin typeface="+mn-ea"/>
            </a:endParaRPr>
          </a:p>
          <a:p>
            <a:pPr algn="l"/>
            <a:r>
              <a:rPr lang="ja-JP" altLang="en-US" sz="1400" i="0" dirty="0">
                <a:solidFill>
                  <a:srgbClr val="1D1A20"/>
                </a:solidFill>
                <a:effectLst/>
                <a:highlight>
                  <a:srgbClr val="FFFFCC"/>
                </a:highlight>
                <a:latin typeface="+mn-ea"/>
              </a:rPr>
              <a:t>　　　</a:t>
            </a:r>
            <a:r>
              <a:rPr lang="ja-JP" altLang="en-US" sz="1400" i="0" dirty="0">
                <a:effectLst/>
                <a:highlight>
                  <a:srgbClr val="FFFFCC"/>
                </a:highlight>
                <a:latin typeface="+mn-ea"/>
              </a:rPr>
              <a:t>選択してください。 </a:t>
            </a:r>
            <a:r>
              <a:rPr lang="ja-JP" altLang="en-US" sz="1400" i="0" dirty="0">
                <a:solidFill>
                  <a:srgbClr val="1D1A20"/>
                </a:solidFill>
                <a:effectLst/>
                <a:highlight>
                  <a:srgbClr val="FFFFCC"/>
                </a:highlight>
                <a:latin typeface="+mn-ea"/>
              </a:rPr>
              <a:t>」アラートが表示</a:t>
            </a:r>
            <a:endParaRPr lang="en-US" altLang="ja-JP" sz="1400" i="0" dirty="0">
              <a:solidFill>
                <a:srgbClr val="1D1A20"/>
              </a:solidFill>
              <a:effectLst/>
              <a:highlight>
                <a:srgbClr val="FFFFCC"/>
              </a:highlight>
              <a:latin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57FE05-6B52-81FF-CF95-AA8C7F4D88CB}"/>
              </a:ext>
            </a:extLst>
          </p:cNvPr>
          <p:cNvSpPr txBox="1"/>
          <p:nvPr/>
        </p:nvSpPr>
        <p:spPr>
          <a:xfrm>
            <a:off x="9863502" y="5534532"/>
            <a:ext cx="752247" cy="261610"/>
          </a:xfrm>
          <a:prstGeom prst="rect">
            <a:avLst/>
          </a:prstGeom>
          <a:solidFill>
            <a:srgbClr val="F9FAFC"/>
          </a:solidFill>
          <a:ln w="28575">
            <a:noFill/>
            <a:prstDash val="sysDot"/>
          </a:ln>
        </p:spPr>
        <p:txBody>
          <a:bodyPr wrap="square">
            <a:spAutoFit/>
          </a:bodyPr>
          <a:lstStyle/>
          <a:p>
            <a:pPr algn="l"/>
            <a:r>
              <a:rPr kumimoji="1" lang="ja-JP" altLang="en-US" sz="1100" b="1" dirty="0">
                <a:latin typeface="+mn-ea"/>
              </a:rPr>
              <a:t>提出</a:t>
            </a:r>
            <a:r>
              <a:rPr kumimoji="1" lang="ja-JP" altLang="en-US" sz="11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状況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98A158A-867D-3A4D-1F33-5A22864ACF5A}"/>
              </a:ext>
            </a:extLst>
          </p:cNvPr>
          <p:cNvCxnSpPr/>
          <p:nvPr/>
        </p:nvCxnSpPr>
        <p:spPr>
          <a:xfrm>
            <a:off x="9963422" y="5955059"/>
            <a:ext cx="36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27D43F2-9589-7723-FDD4-8E0B6C889F00}"/>
              </a:ext>
            </a:extLst>
          </p:cNvPr>
          <p:cNvGrpSpPr/>
          <p:nvPr/>
        </p:nvGrpSpPr>
        <p:grpSpPr>
          <a:xfrm>
            <a:off x="6314288" y="613297"/>
            <a:ext cx="5144015" cy="2726470"/>
            <a:chOff x="6209785" y="616662"/>
            <a:chExt cx="5144015" cy="272647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1E297D21-6AEE-1D2E-1BAB-69B5750D4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9785" y="616662"/>
              <a:ext cx="5144015" cy="272647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C0C941A-015B-8D9B-B403-3C30B5145A14}"/>
                </a:ext>
              </a:extLst>
            </p:cNvPr>
            <p:cNvSpPr/>
            <p:nvPr/>
          </p:nvSpPr>
          <p:spPr>
            <a:xfrm>
              <a:off x="7294473" y="1503945"/>
              <a:ext cx="2778035" cy="7963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A8E6E7C-A03E-38CE-93FA-6293294AC68C}"/>
              </a:ext>
            </a:extLst>
          </p:cNvPr>
          <p:cNvCxnSpPr/>
          <p:nvPr/>
        </p:nvCxnSpPr>
        <p:spPr>
          <a:xfrm>
            <a:off x="5683702" y="1127261"/>
            <a:ext cx="2177143" cy="861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B1F9D25C-D28F-6629-F01B-45EC1BAA930E}"/>
              </a:ext>
            </a:extLst>
          </p:cNvPr>
          <p:cNvSpPr/>
          <p:nvPr/>
        </p:nvSpPr>
        <p:spPr>
          <a:xfrm>
            <a:off x="1752600" y="3763983"/>
            <a:ext cx="2348169" cy="885413"/>
          </a:xfrm>
          <a:prstGeom prst="wedgeRectCallout">
            <a:avLst>
              <a:gd name="adj1" fmla="val 32622"/>
              <a:gd name="adj2" fmla="val 17474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「提出中」以外のステータスの場合、チェックボックスをグレーにしてチェックできないようにする</a:t>
            </a:r>
          </a:p>
        </p:txBody>
      </p:sp>
    </p:spTree>
    <p:extLst>
      <p:ext uri="{BB962C8B-B14F-4D97-AF65-F5344CB8AC3E}">
        <p14:creationId xmlns:p14="http://schemas.microsoft.com/office/powerpoint/2010/main" val="71779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F257F-D2CD-4529-1D68-7FEF27630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189A4EF-54E1-8390-0EC0-34228BC7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6D243EB-21DA-0977-B5AA-EE94DEF7A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7" y="2709938"/>
            <a:ext cx="10543272" cy="3975028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D9B655-E55C-44D1-8C1E-9A58DE5873EF}"/>
              </a:ext>
            </a:extLst>
          </p:cNvPr>
          <p:cNvSpPr/>
          <p:nvPr/>
        </p:nvSpPr>
        <p:spPr>
          <a:xfrm>
            <a:off x="6713063" y="4971543"/>
            <a:ext cx="1981201" cy="4536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C5CE63-ED0B-95FD-14DF-4BCAF02E9F3D}"/>
              </a:ext>
            </a:extLst>
          </p:cNvPr>
          <p:cNvSpPr txBox="1"/>
          <p:nvPr/>
        </p:nvSpPr>
        <p:spPr>
          <a:xfrm>
            <a:off x="222854" y="84247"/>
            <a:ext cx="10649069" cy="338554"/>
          </a:xfrm>
          <a:prstGeom prst="rect">
            <a:avLst/>
          </a:prstGeom>
          <a:noFill/>
          <a:ln w="28575">
            <a:noFill/>
            <a:prstDash val="sysDot"/>
          </a:ln>
        </p:spPr>
        <p:txBody>
          <a:bodyPr wrap="none" rtlCol="0">
            <a:spAutoFit/>
          </a:bodyPr>
          <a:lstStyle/>
          <a:p>
            <a:pPr algn="l"/>
            <a:r>
              <a:rPr lang="ja-JP" altLang="en-US" sz="1600" b="1" dirty="0">
                <a:latin typeface="+mn-ea"/>
              </a:rPr>
              <a:t>■</a:t>
            </a:r>
            <a:r>
              <a:rPr kumimoji="1" lang="ja-JP" altLang="en-US" sz="1600" b="1" dirty="0">
                <a:latin typeface="+mn-ea"/>
              </a:rPr>
              <a:t>コンテンツ利用状況管理</a:t>
            </a:r>
            <a:r>
              <a:rPr kumimoji="1" lang="en-US" altLang="ja-JP" sz="1600" b="1" dirty="0">
                <a:latin typeface="+mn-ea"/>
              </a:rPr>
              <a:t>&gt;</a:t>
            </a:r>
            <a:r>
              <a:rPr kumimoji="1" lang="ja-JP" altLang="en-US" sz="1600" b="1" dirty="0">
                <a:latin typeface="+mn-ea"/>
              </a:rPr>
              <a:t>コンテンツ一覧</a:t>
            </a:r>
            <a:r>
              <a:rPr kumimoji="1" lang="en-US" altLang="ja-JP" sz="1600" b="1" dirty="0">
                <a:latin typeface="+mn-ea"/>
              </a:rPr>
              <a:t>&gt;</a:t>
            </a:r>
            <a:r>
              <a:rPr kumimoji="1" lang="ja-JP" altLang="en-US" sz="1600" b="1" dirty="0">
                <a:latin typeface="+mn-ea"/>
              </a:rPr>
              <a:t>提出利用状況：</a:t>
            </a:r>
            <a:r>
              <a:rPr lang="ja-JP" altLang="en-US" sz="1600" b="1" i="0" dirty="0">
                <a:solidFill>
                  <a:srgbClr val="242424"/>
                </a:solidFill>
                <a:effectLst/>
                <a:latin typeface="+mn-ea"/>
              </a:rPr>
              <a:t>受講者が「提出」したファイルに対する承認／否認③</a:t>
            </a:r>
            <a:endParaRPr kumimoji="1" lang="ja-JP" altLang="en-US" sz="1600" b="1" dirty="0">
              <a:latin typeface="+mn-ea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69E9DA3-71A2-CB8A-0B50-298641CF95B4}"/>
              </a:ext>
            </a:extLst>
          </p:cNvPr>
          <p:cNvGrpSpPr/>
          <p:nvPr/>
        </p:nvGrpSpPr>
        <p:grpSpPr>
          <a:xfrm>
            <a:off x="361437" y="528678"/>
            <a:ext cx="4733924" cy="3348243"/>
            <a:chOff x="580767" y="2677677"/>
            <a:chExt cx="4733924" cy="3348243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2029F92D-C3F1-F499-E7D8-C5C75DA4E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767" y="2677677"/>
              <a:ext cx="4733924" cy="3348243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3664CB3-7CFC-2B37-D7B2-53392DC648C7}"/>
                </a:ext>
              </a:extLst>
            </p:cNvPr>
            <p:cNvSpPr txBox="1"/>
            <p:nvPr/>
          </p:nvSpPr>
          <p:spPr>
            <a:xfrm>
              <a:off x="2638423" y="3246801"/>
              <a:ext cx="1171575" cy="246221"/>
            </a:xfrm>
            <a:prstGeom prst="rect">
              <a:avLst/>
            </a:prstGeom>
            <a:solidFill>
              <a:srgbClr val="F9FAFC"/>
            </a:solidFill>
            <a:ln w="28575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ja-JP" altLang="en-US" sz="1000" b="1" dirty="0">
                  <a:ea typeface="Noto Sans JP" panose="020B0200000000000000" pitchFamily="50" charset="-128"/>
                </a:rPr>
                <a:t>　　承認設定</a:t>
              </a:r>
              <a:endParaRPr kumimoji="1" lang="ja-JP" altLang="en-US" sz="950" dirty="0"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E4251A8-429C-CE8A-C04C-1938FDFC76AA}"/>
                </a:ext>
              </a:extLst>
            </p:cNvPr>
            <p:cNvSpPr txBox="1"/>
            <p:nvPr/>
          </p:nvSpPr>
          <p:spPr>
            <a:xfrm>
              <a:off x="1223706" y="3845120"/>
              <a:ext cx="3761585" cy="784830"/>
            </a:xfrm>
            <a:prstGeom prst="rect">
              <a:avLst/>
            </a:prstGeom>
            <a:solidFill>
              <a:srgbClr val="F9FAFC"/>
            </a:solidFill>
            <a:ln w="28575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ea typeface="Noto Sans JP" panose="020B0200000000000000" pitchFamily="50" charset="-128"/>
                </a:rPr>
                <a:t>承認</a:t>
              </a:r>
              <a:r>
                <a:rPr lang="ja-JP" altLang="en-US" sz="900" i="0" dirty="0">
                  <a:solidFill>
                    <a:srgbClr val="313E51"/>
                  </a:solidFill>
                  <a:effectLst/>
                  <a:latin typeface="Noto Sans CJK JP"/>
                </a:rPr>
                <a:t>しますか</a:t>
              </a:r>
              <a:r>
                <a:rPr lang="en-US" altLang="ja-JP" sz="900" i="0" dirty="0">
                  <a:solidFill>
                    <a:srgbClr val="313E51"/>
                  </a:solidFill>
                  <a:effectLst/>
                  <a:latin typeface="Noto Sans CJK JP"/>
                </a:rPr>
                <a:t>?</a:t>
              </a:r>
              <a:br>
                <a:rPr lang="ja-JP" altLang="en-US" sz="900" dirty="0"/>
              </a:br>
              <a:r>
                <a:rPr lang="ja-JP" altLang="en-US" sz="900" i="0" dirty="0">
                  <a:solidFill>
                    <a:srgbClr val="1D1A20"/>
                  </a:solidFill>
                  <a:effectLst/>
                  <a:latin typeface="Courier New" panose="02070309020205020404" pitchFamily="49" charset="0"/>
                </a:rPr>
                <a:t>確認</a:t>
              </a:r>
              <a:r>
                <a:rPr lang="ja-JP" altLang="en-US" sz="900" i="0" dirty="0">
                  <a:solidFill>
                    <a:srgbClr val="313E51"/>
                  </a:solidFill>
                  <a:effectLst/>
                  <a:latin typeface="Noto Sans CJK JP"/>
                </a:rPr>
                <a:t>すると、完了メールが</a:t>
              </a:r>
              <a:br>
                <a:rPr lang="ja-JP" altLang="en-US" sz="900" dirty="0"/>
              </a:br>
              <a:r>
                <a:rPr lang="en-US" altLang="ja-JP" sz="900" i="0" dirty="0">
                  <a:solidFill>
                    <a:srgbClr val="313E51"/>
                  </a:solidFill>
                  <a:effectLst/>
                  <a:latin typeface="Noto Sans CJK JP"/>
                </a:rPr>
                <a:t>no-reply@q-learning.jp </a:t>
              </a:r>
              <a:r>
                <a:rPr lang="ja-JP" altLang="en-US" sz="900" i="0" dirty="0">
                  <a:solidFill>
                    <a:srgbClr val="313E51"/>
                  </a:solidFill>
                  <a:effectLst/>
                  <a:latin typeface="Noto Sans CJK JP"/>
                </a:rPr>
                <a:t>からアドレスに送信されます。</a:t>
              </a:r>
              <a:br>
                <a:rPr lang="ja-JP" altLang="en-US" sz="900" dirty="0"/>
              </a:br>
              <a:r>
                <a:rPr lang="ja-JP" altLang="en-US" sz="900" i="0" dirty="0">
                  <a:solidFill>
                    <a:srgbClr val="313E51"/>
                  </a:solidFill>
                  <a:effectLst/>
                  <a:latin typeface="Noto Sans CJK JP"/>
                </a:rPr>
                <a:t>（リクエスト数によっては、完了までに時間がかかる場合があります。）</a:t>
              </a:r>
              <a:endParaRPr kumimoji="1" lang="ja-JP" altLang="en-US" sz="900" dirty="0"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5660DA7-49DB-6FF8-1CF5-75D7AB95D5C5}"/>
                </a:ext>
              </a:extLst>
            </p:cNvPr>
            <p:cNvSpPr txBox="1"/>
            <p:nvPr/>
          </p:nvSpPr>
          <p:spPr>
            <a:xfrm>
              <a:off x="3397425" y="4735827"/>
              <a:ext cx="441146" cy="246221"/>
            </a:xfrm>
            <a:prstGeom prst="rect">
              <a:avLst/>
            </a:prstGeom>
            <a:solidFill>
              <a:srgbClr val="F9FAFC"/>
            </a:solidFill>
            <a:ln w="28575">
              <a:noFill/>
              <a:prstDash val="sysDot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000" b="0" i="0" dirty="0">
                  <a:solidFill>
                    <a:srgbClr val="1D1A20"/>
                  </a:solidFill>
                  <a:effectLst/>
                  <a:latin typeface="Courier New" panose="02070309020205020404" pitchFamily="49" charset="0"/>
                </a:rPr>
                <a:t>確認</a:t>
              </a:r>
              <a:endParaRPr kumimoji="1" lang="ja-JP" altLang="en-US" sz="950" dirty="0"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18091E4-EB2F-51D4-198B-15E436B82909}"/>
              </a:ext>
            </a:extLst>
          </p:cNvPr>
          <p:cNvGrpSpPr/>
          <p:nvPr/>
        </p:nvGrpSpPr>
        <p:grpSpPr>
          <a:xfrm>
            <a:off x="5965783" y="528678"/>
            <a:ext cx="4733924" cy="3348243"/>
            <a:chOff x="580767" y="2677677"/>
            <a:chExt cx="4733924" cy="3348243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33D542D-B579-7077-972B-D4EA3B61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767" y="2677677"/>
              <a:ext cx="4733924" cy="3348243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355B298-1266-EFF2-76C5-51C4764C09FD}"/>
                </a:ext>
              </a:extLst>
            </p:cNvPr>
            <p:cNvSpPr txBox="1"/>
            <p:nvPr/>
          </p:nvSpPr>
          <p:spPr>
            <a:xfrm>
              <a:off x="2638423" y="3246801"/>
              <a:ext cx="1171575" cy="246221"/>
            </a:xfrm>
            <a:prstGeom prst="rect">
              <a:avLst/>
            </a:prstGeom>
            <a:solidFill>
              <a:srgbClr val="F9FAFC"/>
            </a:solidFill>
            <a:ln w="28575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ja-JP" altLang="en-US" sz="1000" b="1" dirty="0">
                  <a:ea typeface="Noto Sans JP" panose="020B0200000000000000" pitchFamily="50" charset="-128"/>
                </a:rPr>
                <a:t>　　否認設定</a:t>
              </a:r>
              <a:endParaRPr kumimoji="1" lang="ja-JP" altLang="en-US" sz="950" dirty="0"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3082914-ACC5-3D7C-9B60-A7B6BAB38410}"/>
                </a:ext>
              </a:extLst>
            </p:cNvPr>
            <p:cNvSpPr txBox="1"/>
            <p:nvPr/>
          </p:nvSpPr>
          <p:spPr>
            <a:xfrm>
              <a:off x="1223706" y="3845120"/>
              <a:ext cx="3761585" cy="784830"/>
            </a:xfrm>
            <a:prstGeom prst="rect">
              <a:avLst/>
            </a:prstGeom>
            <a:solidFill>
              <a:srgbClr val="F9FAFC"/>
            </a:solidFill>
            <a:ln w="28575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ea typeface="Noto Sans JP" panose="020B0200000000000000" pitchFamily="50" charset="-128"/>
                </a:rPr>
                <a:t>否認</a:t>
              </a:r>
              <a:r>
                <a:rPr lang="ja-JP" altLang="en-US" sz="900" i="0" dirty="0">
                  <a:solidFill>
                    <a:srgbClr val="313E51"/>
                  </a:solidFill>
                  <a:effectLst/>
                  <a:latin typeface="Noto Sans CJK JP"/>
                </a:rPr>
                <a:t>しますか</a:t>
              </a:r>
              <a:r>
                <a:rPr lang="en-US" altLang="ja-JP" sz="900" i="0" dirty="0">
                  <a:solidFill>
                    <a:srgbClr val="313E51"/>
                  </a:solidFill>
                  <a:effectLst/>
                  <a:latin typeface="Noto Sans CJK JP"/>
                </a:rPr>
                <a:t>?</a:t>
              </a:r>
              <a:br>
                <a:rPr lang="ja-JP" altLang="en-US" sz="900" dirty="0"/>
              </a:br>
              <a:r>
                <a:rPr lang="ja-JP" altLang="en-US" sz="900" i="0" dirty="0">
                  <a:solidFill>
                    <a:srgbClr val="1D1A20"/>
                  </a:solidFill>
                  <a:effectLst/>
                  <a:latin typeface="Courier New" panose="02070309020205020404" pitchFamily="49" charset="0"/>
                </a:rPr>
                <a:t>確認</a:t>
              </a:r>
              <a:r>
                <a:rPr lang="ja-JP" altLang="en-US" sz="900" i="0" dirty="0">
                  <a:solidFill>
                    <a:srgbClr val="313E51"/>
                  </a:solidFill>
                  <a:effectLst/>
                  <a:latin typeface="Noto Sans CJK JP"/>
                </a:rPr>
                <a:t>すると、完了メールが</a:t>
              </a:r>
              <a:br>
                <a:rPr lang="ja-JP" altLang="en-US" sz="900" dirty="0"/>
              </a:br>
              <a:r>
                <a:rPr lang="en-US" altLang="ja-JP" sz="900" i="0" dirty="0">
                  <a:solidFill>
                    <a:srgbClr val="313E51"/>
                  </a:solidFill>
                  <a:effectLst/>
                  <a:latin typeface="Noto Sans CJK JP"/>
                </a:rPr>
                <a:t>no-reply@q-learning.jp </a:t>
              </a:r>
              <a:r>
                <a:rPr lang="ja-JP" altLang="en-US" sz="900" i="0" dirty="0">
                  <a:solidFill>
                    <a:srgbClr val="313E51"/>
                  </a:solidFill>
                  <a:effectLst/>
                  <a:latin typeface="Noto Sans CJK JP"/>
                </a:rPr>
                <a:t>からアドレスに送信されます。</a:t>
              </a:r>
              <a:br>
                <a:rPr lang="ja-JP" altLang="en-US" sz="900" dirty="0"/>
              </a:br>
              <a:r>
                <a:rPr lang="ja-JP" altLang="en-US" sz="900" i="0" dirty="0">
                  <a:solidFill>
                    <a:srgbClr val="313E51"/>
                  </a:solidFill>
                  <a:effectLst/>
                  <a:latin typeface="Noto Sans CJK JP"/>
                </a:rPr>
                <a:t>（リクエスト数によっては、完了までに時間がかかる場合があります。）</a:t>
              </a:r>
              <a:endParaRPr kumimoji="1" lang="ja-JP" altLang="en-US" sz="900" dirty="0"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B80F1A9-A8B7-1EF4-FB37-1011447539F4}"/>
                </a:ext>
              </a:extLst>
            </p:cNvPr>
            <p:cNvSpPr txBox="1"/>
            <p:nvPr/>
          </p:nvSpPr>
          <p:spPr>
            <a:xfrm>
              <a:off x="3397425" y="4735827"/>
              <a:ext cx="441146" cy="246221"/>
            </a:xfrm>
            <a:prstGeom prst="rect">
              <a:avLst/>
            </a:prstGeom>
            <a:solidFill>
              <a:srgbClr val="F9FAFC"/>
            </a:solidFill>
            <a:ln w="28575">
              <a:noFill/>
              <a:prstDash val="sysDot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000" b="0" i="0" dirty="0">
                  <a:solidFill>
                    <a:srgbClr val="1D1A20"/>
                  </a:solidFill>
                  <a:effectLst/>
                  <a:latin typeface="Courier New" panose="02070309020205020404" pitchFamily="49" charset="0"/>
                </a:rPr>
                <a:t>確認</a:t>
              </a:r>
              <a:endParaRPr kumimoji="1" lang="ja-JP" altLang="en-US" sz="950" dirty="0"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3A4108-21EA-536E-9BE5-F9C682DF3D20}"/>
              </a:ext>
            </a:extLst>
          </p:cNvPr>
          <p:cNvSpPr txBox="1"/>
          <p:nvPr/>
        </p:nvSpPr>
        <p:spPr>
          <a:xfrm>
            <a:off x="361437" y="3816010"/>
            <a:ext cx="5844033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endParaRPr kumimoji="1" lang="en-US" altLang="ja-JP" sz="1400" dirty="0">
              <a:ea typeface="Noto Sans JP" panose="020B0200000000000000" pitchFamily="50" charset="-128"/>
            </a:endParaRPr>
          </a:p>
          <a:p>
            <a:r>
              <a:rPr kumimoji="1" lang="ja-JP" altLang="en-US" sz="1400" dirty="0">
                <a:ea typeface="Noto Sans JP" panose="020B0200000000000000" pitchFamily="50" charset="-128"/>
              </a:rPr>
              <a:t>■受講者を</a:t>
            </a:r>
            <a:r>
              <a:rPr lang="ja-JP" altLang="en-US" sz="1400" dirty="0"/>
              <a:t>選択し</a:t>
            </a:r>
            <a:r>
              <a:rPr kumimoji="1" lang="ja-JP" altLang="en-US" sz="1400" b="1" dirty="0">
                <a:ea typeface="Noto Sans JP" panose="020B0200000000000000" pitchFamily="50" charset="-128"/>
              </a:rPr>
              <a:t>「承認」</a:t>
            </a:r>
            <a:r>
              <a:rPr lang="ja-JP" altLang="en-US" sz="1400" dirty="0"/>
              <a:t>ボタンを押した場合、</a:t>
            </a:r>
            <a:endParaRPr kumimoji="1" lang="en-US" altLang="ja-JP" sz="1400" dirty="0">
              <a:ea typeface="Noto Sans JP" panose="020B0200000000000000" pitchFamily="50" charset="-128"/>
            </a:endParaRPr>
          </a:p>
          <a:p>
            <a:pPr algn="l"/>
            <a:r>
              <a:rPr lang="ja-JP" altLang="en-US" sz="1400" i="0" dirty="0">
                <a:solidFill>
                  <a:srgbClr val="1D1A20"/>
                </a:solidFill>
                <a:effectLst/>
              </a:rPr>
              <a:t>　　「</a:t>
            </a:r>
            <a:r>
              <a:rPr kumimoji="1" lang="ja-JP" altLang="en-US" sz="1400" b="1" dirty="0">
                <a:ea typeface="Noto Sans JP" panose="020B0200000000000000" pitchFamily="50" charset="-128"/>
              </a:rPr>
              <a:t>承認設定</a:t>
            </a:r>
            <a:r>
              <a:rPr lang="ja-JP" altLang="en-US" sz="1400" i="0" dirty="0">
                <a:solidFill>
                  <a:srgbClr val="1D1A20"/>
                </a:solidFill>
                <a:effectLst/>
              </a:rPr>
              <a:t>」アラート</a:t>
            </a:r>
            <a:r>
              <a:rPr lang="ja-JP" altLang="en-US" sz="1400" dirty="0"/>
              <a:t>が表示</a:t>
            </a:r>
            <a:endParaRPr lang="en-US" altLang="ja-JP" sz="1400" i="0" dirty="0">
              <a:solidFill>
                <a:srgbClr val="1D1A20"/>
              </a:solidFill>
              <a:effectLst/>
            </a:endParaRPr>
          </a:p>
          <a:p>
            <a:r>
              <a:rPr kumimoji="1" lang="ja-JP" altLang="en-US" sz="1400" dirty="0">
                <a:ea typeface="Noto Sans JP" panose="020B0200000000000000" pitchFamily="50" charset="-128"/>
              </a:rPr>
              <a:t>■受講者を</a:t>
            </a:r>
            <a:r>
              <a:rPr lang="ja-JP" altLang="en-US" sz="1400" dirty="0"/>
              <a:t>選択し</a:t>
            </a:r>
            <a:r>
              <a:rPr kumimoji="1" lang="ja-JP" altLang="en-US" sz="1400" b="1" dirty="0">
                <a:ea typeface="Noto Sans JP" panose="020B0200000000000000" pitchFamily="50" charset="-128"/>
              </a:rPr>
              <a:t>「否認」</a:t>
            </a:r>
            <a:r>
              <a:rPr lang="ja-JP" altLang="en-US" sz="1400" dirty="0"/>
              <a:t>ボタンを押した場合、</a:t>
            </a:r>
            <a:endParaRPr kumimoji="1" lang="en-US" altLang="ja-JP" sz="1400" dirty="0">
              <a:ea typeface="Noto Sans JP" panose="020B0200000000000000" pitchFamily="50" charset="-128"/>
            </a:endParaRPr>
          </a:p>
          <a:p>
            <a:pPr algn="l"/>
            <a:r>
              <a:rPr lang="ja-JP" altLang="en-US" sz="1400" i="0" dirty="0">
                <a:solidFill>
                  <a:srgbClr val="1D1A20"/>
                </a:solidFill>
                <a:effectLst/>
              </a:rPr>
              <a:t>　　「</a:t>
            </a:r>
            <a:r>
              <a:rPr kumimoji="1" lang="ja-JP" altLang="en-US" sz="1400" b="1" dirty="0">
                <a:ea typeface="Noto Sans JP" panose="020B0200000000000000" pitchFamily="50" charset="-128"/>
              </a:rPr>
              <a:t>否認設定</a:t>
            </a:r>
            <a:r>
              <a:rPr lang="ja-JP" altLang="en-US" sz="1400" i="0" dirty="0">
                <a:solidFill>
                  <a:srgbClr val="1D1A20"/>
                </a:solidFill>
                <a:effectLst/>
              </a:rPr>
              <a:t>」アラート</a:t>
            </a:r>
            <a:r>
              <a:rPr lang="ja-JP" altLang="en-US" sz="1400" dirty="0"/>
              <a:t>が表示</a:t>
            </a:r>
            <a:endParaRPr lang="en-US" altLang="ja-JP" sz="1400" dirty="0">
              <a:solidFill>
                <a:srgbClr val="1D1A20"/>
              </a:solidFill>
            </a:endParaRPr>
          </a:p>
          <a:p>
            <a:pPr algn="l"/>
            <a:endParaRPr lang="en-US" altLang="ja-JP" sz="1400" i="0" dirty="0">
              <a:solidFill>
                <a:srgbClr val="1D1A20"/>
              </a:solidFill>
              <a:effectLst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006BC6-B204-8712-E90F-3DAA69F7F78C}"/>
              </a:ext>
            </a:extLst>
          </p:cNvPr>
          <p:cNvSpPr txBox="1"/>
          <p:nvPr/>
        </p:nvSpPr>
        <p:spPr>
          <a:xfrm>
            <a:off x="9767708" y="5849442"/>
            <a:ext cx="752247" cy="261610"/>
          </a:xfrm>
          <a:prstGeom prst="rect">
            <a:avLst/>
          </a:prstGeom>
          <a:solidFill>
            <a:srgbClr val="F9FAFC"/>
          </a:solidFill>
          <a:ln w="28575">
            <a:noFill/>
            <a:prstDash val="sysDot"/>
          </a:ln>
        </p:spPr>
        <p:txBody>
          <a:bodyPr wrap="square">
            <a:spAutoFit/>
          </a:bodyPr>
          <a:lstStyle/>
          <a:p>
            <a:pPr algn="l"/>
            <a:r>
              <a:rPr kumimoji="1" lang="ja-JP" altLang="en-US" sz="1100" b="1" dirty="0">
                <a:latin typeface="+mn-ea"/>
              </a:rPr>
              <a:t>提出</a:t>
            </a:r>
            <a:r>
              <a:rPr kumimoji="1" lang="ja-JP" altLang="en-US" sz="11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状況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2CBE933-B4F6-EBFC-D351-E2BA5700217C}"/>
              </a:ext>
            </a:extLst>
          </p:cNvPr>
          <p:cNvCxnSpPr/>
          <p:nvPr/>
        </p:nvCxnSpPr>
        <p:spPr>
          <a:xfrm>
            <a:off x="9767708" y="6261463"/>
            <a:ext cx="430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4B9A5912-2E14-E212-AB89-B049864BFD4A}"/>
              </a:ext>
            </a:extLst>
          </p:cNvPr>
          <p:cNvSpPr/>
          <p:nvPr/>
        </p:nvSpPr>
        <p:spPr>
          <a:xfrm>
            <a:off x="809085" y="2802178"/>
            <a:ext cx="2781583" cy="307961"/>
          </a:xfrm>
          <a:prstGeom prst="wedgeRectCallout">
            <a:avLst>
              <a:gd name="adj1" fmla="val -9078"/>
              <a:gd name="adj2" fmla="val -199151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rgbClr val="FF0000"/>
                </a:solidFill>
              </a:rPr>
              <a:t>「リクエスト数によっては」は不要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C5209F37-A37F-C0B4-4217-C5CCAD68F428}"/>
              </a:ext>
            </a:extLst>
          </p:cNvPr>
          <p:cNvSpPr/>
          <p:nvPr/>
        </p:nvSpPr>
        <p:spPr>
          <a:xfrm>
            <a:off x="5915529" y="2802178"/>
            <a:ext cx="2781583" cy="307961"/>
          </a:xfrm>
          <a:prstGeom prst="wedgeRectCallout">
            <a:avLst>
              <a:gd name="adj1" fmla="val -9078"/>
              <a:gd name="adj2" fmla="val -199151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rgbClr val="FF0000"/>
                </a:solidFill>
              </a:rPr>
              <a:t>「リクエスト数によっては」は不要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99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130E0D0-50FB-9A64-DE8A-53FF439D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76A6B7-EE6A-2ADB-3F77-79D97ABCEFAC}"/>
              </a:ext>
            </a:extLst>
          </p:cNvPr>
          <p:cNvSpPr txBox="1"/>
          <p:nvPr/>
        </p:nvSpPr>
        <p:spPr>
          <a:xfrm>
            <a:off x="723900" y="314325"/>
            <a:ext cx="184731" cy="238527"/>
          </a:xfrm>
          <a:prstGeom prst="rect">
            <a:avLst/>
          </a:prstGeom>
          <a:solidFill>
            <a:srgbClr val="F9FAFC"/>
          </a:solidFill>
          <a:ln w="28575">
            <a:noFill/>
            <a:prstDash val="sysDot"/>
          </a:ln>
        </p:spPr>
        <p:txBody>
          <a:bodyPr wrap="none" rtlCol="0">
            <a:spAutoFit/>
          </a:bodyPr>
          <a:lstStyle/>
          <a:p>
            <a:pPr algn="l"/>
            <a:endParaRPr kumimoji="1" lang="ja-JP" altLang="en-US" sz="95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7B888C-5AA8-293A-5439-7D23EF56447A}"/>
              </a:ext>
            </a:extLst>
          </p:cNvPr>
          <p:cNvSpPr txBox="1"/>
          <p:nvPr/>
        </p:nvSpPr>
        <p:spPr>
          <a:xfrm>
            <a:off x="260954" y="136525"/>
            <a:ext cx="5519460" cy="338554"/>
          </a:xfrm>
          <a:prstGeom prst="rect">
            <a:avLst/>
          </a:prstGeom>
          <a:noFill/>
          <a:ln w="28575">
            <a:noFill/>
            <a:prstDash val="sysDot"/>
          </a:ln>
        </p:spPr>
        <p:txBody>
          <a:bodyPr wrap="none" rtlCol="0">
            <a:spAutoFit/>
          </a:bodyPr>
          <a:lstStyle/>
          <a:p>
            <a:pPr algn="l"/>
            <a:r>
              <a:rPr lang="ja-JP" altLang="en-US" sz="1600" b="1" dirty="0">
                <a:latin typeface="+mn-ea"/>
              </a:rPr>
              <a:t>■</a:t>
            </a:r>
            <a:r>
              <a:rPr kumimoji="1" lang="ja-JP" altLang="en-US" sz="1600" b="1" dirty="0">
                <a:latin typeface="+mn-ea"/>
              </a:rPr>
              <a:t>テンプレート「承認／否認メール」を設定可能にする①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06F73F5-0BA9-2D2C-B118-341259892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730652"/>
            <a:ext cx="11182350" cy="4905142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A78532-9EEE-7F2C-FCBC-714DF83D66B1}"/>
              </a:ext>
            </a:extLst>
          </p:cNvPr>
          <p:cNvSpPr/>
          <p:nvPr/>
        </p:nvSpPr>
        <p:spPr>
          <a:xfrm>
            <a:off x="3731738" y="5182155"/>
            <a:ext cx="7726837" cy="4536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5C9D75-0888-0455-5834-C74A5AE72C35}"/>
              </a:ext>
            </a:extLst>
          </p:cNvPr>
          <p:cNvSpPr txBox="1"/>
          <p:nvPr/>
        </p:nvSpPr>
        <p:spPr>
          <a:xfrm>
            <a:off x="3731738" y="4139148"/>
            <a:ext cx="733631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endParaRPr kumimoji="1" lang="en-US" altLang="ja-JP" sz="1400" dirty="0">
              <a:latin typeface="+mn-ea"/>
            </a:endParaRPr>
          </a:p>
          <a:p>
            <a:r>
              <a:rPr kumimoji="1" lang="ja-JP" altLang="en-US" sz="1400" dirty="0">
                <a:latin typeface="+mn-ea"/>
              </a:rPr>
              <a:t>■メール管理</a:t>
            </a:r>
            <a:r>
              <a:rPr lang="ja-JP" altLang="en-US" sz="1400" dirty="0">
                <a:latin typeface="+mn-ea"/>
              </a:rPr>
              <a:t>に</a:t>
            </a:r>
            <a:r>
              <a:rPr kumimoji="1" lang="ja-JP" altLang="en-US" sz="1400" dirty="0">
                <a:latin typeface="+mn-ea"/>
              </a:rPr>
              <a:t>「</a:t>
            </a:r>
            <a:r>
              <a:rPr kumimoji="1" lang="ja-JP" altLang="en-US" sz="1400" b="1" dirty="0">
                <a:latin typeface="+mn-ea"/>
              </a:rPr>
              <a:t>承認</a:t>
            </a:r>
            <a:r>
              <a:rPr kumimoji="1" lang="en-US" altLang="ja-JP" sz="1400" b="1" dirty="0">
                <a:latin typeface="+mn-ea"/>
              </a:rPr>
              <a:t>/</a:t>
            </a:r>
            <a:r>
              <a:rPr kumimoji="1" lang="ja-JP" altLang="en-US" sz="1400" b="1" dirty="0">
                <a:latin typeface="+mn-ea"/>
              </a:rPr>
              <a:t>否認メール</a:t>
            </a:r>
            <a:r>
              <a:rPr kumimoji="1" lang="ja-JP" altLang="en-US" sz="1400" dirty="0">
                <a:latin typeface="+mn-ea"/>
              </a:rPr>
              <a:t>」 「</a:t>
            </a:r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b="1" dirty="0">
                <a:latin typeface="+mn-ea"/>
              </a:rPr>
              <a:t>Approval/Rejection </a:t>
            </a:r>
            <a:r>
              <a:rPr kumimoji="1" lang="ja-JP" altLang="en-US" sz="1400" dirty="0">
                <a:latin typeface="+mn-ea"/>
              </a:rPr>
              <a:t>」テンプレートを追加する</a:t>
            </a:r>
            <a:endParaRPr kumimoji="1" lang="en-US" altLang="ja-JP" sz="1400" dirty="0">
              <a:latin typeface="+mn-ea"/>
            </a:endParaRPr>
          </a:p>
          <a:p>
            <a:r>
              <a:rPr lang="ja-JP" altLang="en-US" sz="1400" i="0" dirty="0">
                <a:solidFill>
                  <a:srgbClr val="1D1A20"/>
                </a:solidFill>
                <a:effectLst/>
                <a:latin typeface="+mn-ea"/>
              </a:rPr>
              <a:t>　　（</a:t>
            </a:r>
            <a:r>
              <a:rPr lang="zh-TW" altLang="en-US" sz="1400" i="0" dirty="0">
                <a:solidFill>
                  <a:srgbClr val="1D1A20"/>
                </a:solidFill>
                <a:effectLst/>
                <a:latin typeface="+mn-ea"/>
              </a:rPr>
              <a:t>送信履歴</a:t>
            </a:r>
            <a:r>
              <a:rPr lang="ja-JP" altLang="en-US" sz="1400" i="0" dirty="0">
                <a:solidFill>
                  <a:srgbClr val="1D1A20"/>
                </a:solidFill>
                <a:effectLst/>
                <a:latin typeface="+mn-ea"/>
              </a:rPr>
              <a:t>・</a:t>
            </a:r>
            <a:r>
              <a:rPr lang="zh-TW" altLang="en-US" sz="1400" i="0" dirty="0">
                <a:solidFill>
                  <a:srgbClr val="1D1A20"/>
                </a:solidFill>
                <a:effectLst/>
                <a:latin typeface="+mn-ea"/>
              </a:rPr>
              <a:t>編集</a:t>
            </a:r>
            <a:r>
              <a:rPr lang="ja-JP" altLang="en-US" sz="1400" i="0" dirty="0">
                <a:solidFill>
                  <a:srgbClr val="1D1A20"/>
                </a:solidFill>
                <a:effectLst/>
                <a:latin typeface="+mn-ea"/>
              </a:rPr>
              <a:t>画面が他の</a:t>
            </a:r>
            <a:r>
              <a:rPr kumimoji="1" lang="ja-JP" altLang="en-US" sz="1400" dirty="0">
                <a:latin typeface="+mn-ea"/>
              </a:rPr>
              <a:t>テンプレートと同じ仕様）</a:t>
            </a:r>
            <a:endParaRPr kumimoji="1" lang="en-US" altLang="ja-JP" sz="1400" dirty="0">
              <a:latin typeface="+mn-ea"/>
            </a:endParaRPr>
          </a:p>
          <a:p>
            <a:endParaRPr lang="ja-JP" altLang="en-US" sz="1400" b="0" i="0" dirty="0">
              <a:solidFill>
                <a:srgbClr val="313E5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562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5A2C6E5-D94C-B684-DD9D-6F887975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D1E89D5-6D38-A6A3-74EA-CA0D6D629EE0}"/>
              </a:ext>
            </a:extLst>
          </p:cNvPr>
          <p:cNvGrpSpPr/>
          <p:nvPr/>
        </p:nvGrpSpPr>
        <p:grpSpPr>
          <a:xfrm>
            <a:off x="428626" y="438010"/>
            <a:ext cx="10210800" cy="6283465"/>
            <a:chOff x="266700" y="136525"/>
            <a:chExt cx="10306050" cy="6651625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CBF67FAD-5657-D777-847A-3CB09FA06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" y="136525"/>
              <a:ext cx="10306050" cy="5355165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7E84E8F6-9420-44AD-02A2-9FA0C2AA7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025" y="4012310"/>
              <a:ext cx="7162800" cy="2775840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6372A27-4331-40EC-1844-916051111791}"/>
                </a:ext>
              </a:extLst>
            </p:cNvPr>
            <p:cNvSpPr txBox="1"/>
            <p:nvPr/>
          </p:nvSpPr>
          <p:spPr>
            <a:xfrm>
              <a:off x="3298646" y="1243199"/>
              <a:ext cx="1140004" cy="2462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ja-JP" altLang="en-US" sz="1000" dirty="0"/>
                <a:t>承認メール</a:t>
              </a:r>
              <a:endParaRPr kumimoji="1" lang="ja-JP" altLang="en-US" sz="950" dirty="0"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0BE2FE3-3BD9-952C-4A9C-2590017F6422}"/>
                </a:ext>
              </a:extLst>
            </p:cNvPr>
            <p:cNvSpPr txBox="1"/>
            <p:nvPr/>
          </p:nvSpPr>
          <p:spPr>
            <a:xfrm>
              <a:off x="3308171" y="4044405"/>
              <a:ext cx="1140004" cy="2462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ja-JP" altLang="en-US" sz="1000" dirty="0"/>
                <a:t>否認メール</a:t>
              </a:r>
              <a:endParaRPr kumimoji="1" lang="ja-JP" altLang="en-US" sz="950" dirty="0"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2944E04-646E-E30C-9C38-6CB40DDBD1BF}"/>
                </a:ext>
              </a:extLst>
            </p:cNvPr>
            <p:cNvSpPr txBox="1"/>
            <p:nvPr/>
          </p:nvSpPr>
          <p:spPr>
            <a:xfrm flipV="1">
              <a:off x="5124450" y="3429000"/>
              <a:ext cx="781050" cy="171450"/>
            </a:xfrm>
            <a:prstGeom prst="rect">
              <a:avLst/>
            </a:prstGeom>
            <a:solidFill>
              <a:srgbClr val="F9FAFC"/>
            </a:solidFill>
            <a:ln w="28575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l"/>
              <a:endParaRPr kumimoji="1" lang="ja-JP" altLang="en-US" sz="950" dirty="0"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1F858A7-1FE9-69AC-B569-330997A309C9}"/>
                </a:ext>
              </a:extLst>
            </p:cNvPr>
            <p:cNvSpPr txBox="1"/>
            <p:nvPr/>
          </p:nvSpPr>
          <p:spPr>
            <a:xfrm flipV="1">
              <a:off x="5124450" y="3720655"/>
              <a:ext cx="781050" cy="171450"/>
            </a:xfrm>
            <a:prstGeom prst="rect">
              <a:avLst/>
            </a:prstGeom>
            <a:solidFill>
              <a:srgbClr val="F9FAFC"/>
            </a:solidFill>
            <a:ln w="28575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l"/>
              <a:endParaRPr kumimoji="1" lang="ja-JP" altLang="en-US" sz="950" dirty="0"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D0D4CEE5-112E-9582-0D3E-CB924524759B}"/>
                </a:ext>
              </a:extLst>
            </p:cNvPr>
            <p:cNvSpPr txBox="1"/>
            <p:nvPr/>
          </p:nvSpPr>
          <p:spPr>
            <a:xfrm flipV="1">
              <a:off x="5124450" y="6123340"/>
              <a:ext cx="781050" cy="171450"/>
            </a:xfrm>
            <a:prstGeom prst="rect">
              <a:avLst/>
            </a:prstGeom>
            <a:solidFill>
              <a:srgbClr val="F9FAFC"/>
            </a:solidFill>
            <a:ln w="28575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l"/>
              <a:endParaRPr kumimoji="1" lang="ja-JP" altLang="en-US" sz="950" dirty="0"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990D5ED-4067-56D7-4D79-3564AA507D40}"/>
                </a:ext>
              </a:extLst>
            </p:cNvPr>
            <p:cNvSpPr txBox="1"/>
            <p:nvPr/>
          </p:nvSpPr>
          <p:spPr>
            <a:xfrm flipV="1">
              <a:off x="5148263" y="6392417"/>
              <a:ext cx="781050" cy="171450"/>
            </a:xfrm>
            <a:prstGeom prst="rect">
              <a:avLst/>
            </a:prstGeom>
            <a:solidFill>
              <a:srgbClr val="F9FAFC"/>
            </a:solidFill>
            <a:ln w="28575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l"/>
              <a:endParaRPr kumimoji="1" lang="ja-JP" altLang="en-US" sz="950" dirty="0"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B741729-238B-C816-C9D1-140AB39E893B}"/>
                </a:ext>
              </a:extLst>
            </p:cNvPr>
            <p:cNvSpPr txBox="1"/>
            <p:nvPr/>
          </p:nvSpPr>
          <p:spPr>
            <a:xfrm flipV="1">
              <a:off x="5110163" y="2885322"/>
              <a:ext cx="1090612" cy="177536"/>
            </a:xfrm>
            <a:prstGeom prst="rect">
              <a:avLst/>
            </a:prstGeom>
            <a:solidFill>
              <a:srgbClr val="F9FAFC"/>
            </a:solidFill>
            <a:ln w="28575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l"/>
              <a:endParaRPr kumimoji="1" lang="ja-JP" altLang="en-US" sz="950" dirty="0"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D61A96E-1706-610E-01C7-B8182E3EAB30}"/>
                </a:ext>
              </a:extLst>
            </p:cNvPr>
            <p:cNvSpPr txBox="1"/>
            <p:nvPr/>
          </p:nvSpPr>
          <p:spPr>
            <a:xfrm flipV="1">
              <a:off x="5148263" y="5599067"/>
              <a:ext cx="1090612" cy="177536"/>
            </a:xfrm>
            <a:prstGeom prst="rect">
              <a:avLst/>
            </a:prstGeom>
            <a:solidFill>
              <a:srgbClr val="F9FAFC"/>
            </a:solidFill>
            <a:ln w="28575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l"/>
              <a:endParaRPr kumimoji="1" lang="ja-JP" altLang="en-US" sz="950" dirty="0"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FA1AAE7-5161-8791-5DAE-817968C0B369}"/>
              </a:ext>
            </a:extLst>
          </p:cNvPr>
          <p:cNvSpPr txBox="1"/>
          <p:nvPr/>
        </p:nvSpPr>
        <p:spPr>
          <a:xfrm>
            <a:off x="323315" y="92134"/>
            <a:ext cx="7776488" cy="338554"/>
          </a:xfrm>
          <a:prstGeom prst="rect">
            <a:avLst/>
          </a:prstGeom>
          <a:noFill/>
          <a:ln w="28575">
            <a:noFill/>
            <a:prstDash val="sysDot"/>
          </a:ln>
        </p:spPr>
        <p:txBody>
          <a:bodyPr wrap="none" rtlCol="0">
            <a:spAutoFit/>
          </a:bodyPr>
          <a:lstStyle/>
          <a:p>
            <a:pPr algn="l"/>
            <a:r>
              <a:rPr lang="ja-JP" altLang="en-US" sz="1600" b="1" dirty="0">
                <a:latin typeface="+mn-ea"/>
              </a:rPr>
              <a:t>■</a:t>
            </a:r>
            <a:r>
              <a:rPr kumimoji="1" lang="ja-JP" altLang="en-US" sz="1600" b="1" dirty="0">
                <a:latin typeface="+mn-ea"/>
              </a:rPr>
              <a:t>テンプレート「承認／否認メール」を設定可能にする②メールテンプレート詳細</a:t>
            </a:r>
          </a:p>
        </p:txBody>
      </p:sp>
    </p:spTree>
    <p:extLst>
      <p:ext uri="{BB962C8B-B14F-4D97-AF65-F5344CB8AC3E}">
        <p14:creationId xmlns:p14="http://schemas.microsoft.com/office/powerpoint/2010/main" val="350516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CE9FB5A-363E-9FFA-DA5E-F8BD20B1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8B5376-6C39-6E54-61F2-C6336FBE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15" y="902237"/>
            <a:ext cx="11334434" cy="505352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7B383A-1287-1501-C804-FA559A296A41}"/>
              </a:ext>
            </a:extLst>
          </p:cNvPr>
          <p:cNvSpPr txBox="1"/>
          <p:nvPr/>
        </p:nvSpPr>
        <p:spPr>
          <a:xfrm>
            <a:off x="189965" y="332373"/>
            <a:ext cx="5519460" cy="338554"/>
          </a:xfrm>
          <a:prstGeom prst="rect">
            <a:avLst/>
          </a:prstGeom>
          <a:noFill/>
          <a:ln w="28575">
            <a:noFill/>
            <a:prstDash val="sysDot"/>
          </a:ln>
        </p:spPr>
        <p:txBody>
          <a:bodyPr wrap="none" rtlCol="0">
            <a:spAutoFit/>
          </a:bodyPr>
          <a:lstStyle/>
          <a:p>
            <a:pPr algn="l"/>
            <a:r>
              <a:rPr lang="ja-JP" altLang="en-US" sz="1600" b="1" dirty="0">
                <a:latin typeface="+mn-ea"/>
              </a:rPr>
              <a:t>■</a:t>
            </a:r>
            <a:r>
              <a:rPr kumimoji="1" lang="zh-TW" altLang="en-US" sz="1600" b="1" dirty="0">
                <a:latin typeface="+mn-ea"/>
              </a:rPr>
              <a:t>受講者進捗管理</a:t>
            </a:r>
            <a:r>
              <a:rPr kumimoji="1" lang="ja-JP" altLang="en-US" sz="1600" b="1" dirty="0">
                <a:latin typeface="+mn-ea"/>
              </a:rPr>
              <a:t>＞　コンテンツ進捗　＞提出詳細画面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3D77E4-3F3A-4197-48F9-2CE2D007DBF4}"/>
              </a:ext>
            </a:extLst>
          </p:cNvPr>
          <p:cNvSpPr txBox="1"/>
          <p:nvPr/>
        </p:nvSpPr>
        <p:spPr>
          <a:xfrm>
            <a:off x="3905250" y="5181601"/>
            <a:ext cx="1866900" cy="238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95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提出状況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6AAB32-289A-A7D6-7ED7-D3B13291B252}"/>
              </a:ext>
            </a:extLst>
          </p:cNvPr>
          <p:cNvSpPr txBox="1"/>
          <p:nvPr/>
        </p:nvSpPr>
        <p:spPr>
          <a:xfrm>
            <a:off x="5848350" y="5181601"/>
            <a:ext cx="5572125" cy="246221"/>
          </a:xfrm>
          <a:prstGeom prst="rect">
            <a:avLst/>
          </a:prstGeom>
          <a:solidFill>
            <a:srgbClr val="F9FAFC"/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+mn-ea"/>
              </a:rPr>
              <a:t>提出済</a:t>
            </a:r>
            <a:endParaRPr lang="en-US" altLang="ja-JP" sz="1000" dirty="0">
              <a:latin typeface="+mn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7259A42-E750-7C6E-2A2E-9014701308CB}"/>
              </a:ext>
            </a:extLst>
          </p:cNvPr>
          <p:cNvSpPr txBox="1"/>
          <p:nvPr/>
        </p:nvSpPr>
        <p:spPr>
          <a:xfrm>
            <a:off x="3455334" y="4454069"/>
            <a:ext cx="365966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+mn-ea"/>
              </a:rPr>
              <a:t>■</a:t>
            </a:r>
            <a:r>
              <a:rPr kumimoji="1" lang="ja-JP" altLang="en-US" sz="1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提出状況</a:t>
            </a:r>
            <a:r>
              <a:rPr kumimoji="1" lang="ja-JP" altLang="en-US" sz="1400" dirty="0">
                <a:latin typeface="+mn-ea"/>
                <a:ea typeface="Noto Sans JP" panose="020B0200000000000000" pitchFamily="50" charset="-128"/>
              </a:rPr>
              <a:t>を表示する</a:t>
            </a:r>
            <a:endParaRPr kumimoji="1" lang="en-US" altLang="ja-JP" sz="1400" dirty="0">
              <a:latin typeface="+mn-ea"/>
              <a:ea typeface="Noto Sans JP" panose="020B0200000000000000" pitchFamily="50" charset="-128"/>
            </a:endParaRPr>
          </a:p>
          <a:p>
            <a:pPr algn="l"/>
            <a:endParaRPr kumimoji="1" lang="ja-JP" altLang="en-US" sz="14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867FC4-5207-2503-D3D5-8592F43D57FA}"/>
              </a:ext>
            </a:extLst>
          </p:cNvPr>
          <p:cNvSpPr/>
          <p:nvPr/>
        </p:nvSpPr>
        <p:spPr>
          <a:xfrm>
            <a:off x="3581400" y="5035647"/>
            <a:ext cx="7877175" cy="600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3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E179011-F58C-7476-2FF3-A2B9850A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1DB8-7490-4A59-B8C2-4446233983F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992B0A-54E2-DB10-873E-201368130D3B}"/>
              </a:ext>
            </a:extLst>
          </p:cNvPr>
          <p:cNvSpPr txBox="1"/>
          <p:nvPr/>
        </p:nvSpPr>
        <p:spPr>
          <a:xfrm>
            <a:off x="323315" y="130234"/>
            <a:ext cx="5724644" cy="338554"/>
          </a:xfrm>
          <a:prstGeom prst="rect">
            <a:avLst/>
          </a:prstGeom>
          <a:noFill/>
          <a:ln w="28575">
            <a:noFill/>
            <a:prstDash val="sysDot"/>
          </a:ln>
        </p:spPr>
        <p:txBody>
          <a:bodyPr wrap="none" rtlCol="0">
            <a:spAutoFit/>
          </a:bodyPr>
          <a:lstStyle/>
          <a:p>
            <a:pPr algn="l"/>
            <a:r>
              <a:rPr lang="ja-JP" altLang="en-US" sz="1600" b="1" dirty="0">
                <a:latin typeface="+mn-ea"/>
              </a:rPr>
              <a:t>■</a:t>
            </a:r>
            <a:r>
              <a:rPr kumimoji="1" lang="ja-JP" altLang="en-US" sz="1600" b="1" dirty="0">
                <a:latin typeface="+mn-ea"/>
              </a:rPr>
              <a:t>承認／否認した受講者にお知らせ：</a:t>
            </a:r>
            <a:r>
              <a:rPr kumimoji="1" lang="ja-JP" altLang="en-US" sz="1600" dirty="0">
                <a:latin typeface="+mn-ea"/>
              </a:rPr>
              <a:t>マイページトップ</a:t>
            </a:r>
            <a:r>
              <a:rPr lang="ja-JP" altLang="en-US" sz="1600" dirty="0">
                <a:latin typeface="+mn-ea"/>
              </a:rPr>
              <a:t>画面</a:t>
            </a:r>
            <a:endParaRPr kumimoji="1" lang="ja-JP" altLang="en-US" sz="1600" b="1" dirty="0">
              <a:latin typeface="+mn-ea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20C6919-0BC0-9D19-23B7-980B79EF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5" y="607958"/>
            <a:ext cx="11076735" cy="493559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770F79-FA1D-F1C9-D547-719DFA4603FB}"/>
              </a:ext>
            </a:extLst>
          </p:cNvPr>
          <p:cNvSpPr txBox="1"/>
          <p:nvPr/>
        </p:nvSpPr>
        <p:spPr>
          <a:xfrm>
            <a:off x="5467350" y="3314700"/>
            <a:ext cx="184731" cy="238527"/>
          </a:xfrm>
          <a:prstGeom prst="rect">
            <a:avLst/>
          </a:prstGeom>
          <a:solidFill>
            <a:srgbClr val="F9FAFC"/>
          </a:solidFill>
          <a:ln w="28575">
            <a:noFill/>
            <a:prstDash val="sysDot"/>
          </a:ln>
        </p:spPr>
        <p:txBody>
          <a:bodyPr wrap="none" rtlCol="0">
            <a:spAutoFit/>
          </a:bodyPr>
          <a:lstStyle/>
          <a:p>
            <a:pPr algn="l"/>
            <a:endParaRPr kumimoji="1" lang="ja-JP" altLang="en-US" sz="95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17A355-9125-EEF2-08FE-D481964ED79C}"/>
              </a:ext>
            </a:extLst>
          </p:cNvPr>
          <p:cNvSpPr txBox="1"/>
          <p:nvPr/>
        </p:nvSpPr>
        <p:spPr>
          <a:xfrm>
            <a:off x="3742812" y="1498818"/>
            <a:ext cx="623938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■</a:t>
            </a:r>
            <a:r>
              <a:rPr kumimoji="1" lang="ja-JP" altLang="en-US" sz="1400" b="1" dirty="0">
                <a:latin typeface="+mn-ea"/>
              </a:rPr>
              <a:t>承認された場合、</a:t>
            </a:r>
            <a:endParaRPr kumimoji="1" lang="en-US" altLang="ja-JP" sz="1400" b="1" dirty="0">
              <a:latin typeface="+mn-ea"/>
            </a:endParaRPr>
          </a:p>
          <a:p>
            <a:r>
              <a:rPr lang="ja-JP" altLang="en-US" sz="1400" b="1" dirty="0">
                <a:latin typeface="+mn-ea"/>
              </a:rPr>
              <a:t>　</a:t>
            </a:r>
            <a:r>
              <a:rPr kumimoji="1" lang="ja-JP" altLang="en-US" sz="1400" dirty="0">
                <a:latin typeface="+mn-ea"/>
              </a:rPr>
              <a:t>お知らせ：</a:t>
            </a:r>
            <a:r>
              <a:rPr kumimoji="1" lang="ja-JP" altLang="en-US" sz="1400" b="1" dirty="0">
                <a:latin typeface="+mn-ea"/>
              </a:rPr>
              <a:t> </a:t>
            </a:r>
            <a:r>
              <a:rPr kumimoji="1" lang="ja-JP" altLang="en-US" sz="1400" dirty="0">
                <a:latin typeface="+mn-ea"/>
              </a:rPr>
              <a:t>「提出項目名」は承認されました。</a:t>
            </a:r>
            <a:endParaRPr kumimoji="1" lang="en-US" altLang="ja-JP" sz="1400" dirty="0">
              <a:latin typeface="+mn-ea"/>
            </a:endParaRPr>
          </a:p>
          <a:p>
            <a:endParaRPr kumimoji="1" lang="en-US" altLang="ja-JP" sz="1400" dirty="0">
              <a:latin typeface="+mn-ea"/>
            </a:endParaRPr>
          </a:p>
          <a:p>
            <a:r>
              <a:rPr lang="ja-JP" altLang="en-US" sz="1400" i="0" dirty="0">
                <a:effectLst/>
                <a:latin typeface="+mn-ea"/>
              </a:rPr>
              <a:t>■</a:t>
            </a:r>
            <a:r>
              <a:rPr kumimoji="1" lang="ja-JP" altLang="en-US" sz="1400" b="1" dirty="0">
                <a:latin typeface="+mn-ea"/>
              </a:rPr>
              <a:t>否認された場合、</a:t>
            </a:r>
            <a:endParaRPr kumimoji="1" lang="en-US" altLang="ja-JP" sz="1400" b="1" dirty="0">
              <a:latin typeface="+mn-ea"/>
            </a:endParaRPr>
          </a:p>
          <a:p>
            <a:r>
              <a:rPr lang="ja-JP" altLang="en-US" sz="1400" b="1" dirty="0">
                <a:latin typeface="+mn-ea"/>
              </a:rPr>
              <a:t>　</a:t>
            </a:r>
            <a:r>
              <a:rPr kumimoji="1" lang="ja-JP" altLang="en-US" sz="1400" dirty="0">
                <a:latin typeface="+mn-ea"/>
              </a:rPr>
              <a:t>お知らせ：</a:t>
            </a:r>
            <a:r>
              <a:rPr kumimoji="1" lang="ja-JP" altLang="en-US" sz="1400" b="1" dirty="0">
                <a:latin typeface="+mn-ea"/>
              </a:rPr>
              <a:t> </a:t>
            </a:r>
            <a:r>
              <a:rPr kumimoji="1" lang="ja-JP" altLang="en-US" sz="1400" dirty="0">
                <a:latin typeface="+mn-ea"/>
              </a:rPr>
              <a:t>「</a:t>
            </a:r>
            <a:r>
              <a:rPr kumimoji="1" lang="ja-JP" altLang="en-US" sz="1400" dirty="0">
                <a:solidFill>
                  <a:srgbClr val="00B8B4"/>
                </a:solidFill>
                <a:latin typeface="+mn-ea"/>
              </a:rPr>
              <a:t>提出項目名</a:t>
            </a:r>
            <a:r>
              <a:rPr kumimoji="1" lang="ja-JP" altLang="en-US" sz="1400" dirty="0">
                <a:latin typeface="+mn-ea"/>
              </a:rPr>
              <a:t>」は否認されました。再度ご提出ください。</a:t>
            </a:r>
            <a:endParaRPr kumimoji="1" lang="en-US" altLang="ja-JP" sz="1400" dirty="0">
              <a:latin typeface="+mn-ea"/>
            </a:endParaRPr>
          </a:p>
          <a:p>
            <a:endParaRPr kumimoji="1" lang="en-US" altLang="ja-JP" sz="1400" dirty="0">
              <a:latin typeface="+mn-ea"/>
            </a:endParaRPr>
          </a:p>
          <a:p>
            <a:r>
              <a:rPr kumimoji="1" lang="ja-JP" altLang="en-US" sz="1400" b="1" dirty="0">
                <a:latin typeface="+mn-ea"/>
              </a:rPr>
              <a:t>　</a:t>
            </a:r>
            <a:r>
              <a:rPr kumimoji="1" lang="en-US" altLang="ja-JP" sz="1400" b="1" dirty="0">
                <a:latin typeface="+mn-ea"/>
              </a:rPr>
              <a:t>※</a:t>
            </a:r>
            <a:r>
              <a:rPr kumimoji="1" lang="ja-JP" altLang="en-US" sz="1400" dirty="0">
                <a:latin typeface="+mn-ea"/>
              </a:rPr>
              <a:t>「提出項目名」をクリックすると</a:t>
            </a:r>
            <a:r>
              <a:rPr lang="ja-JP" altLang="en-US" sz="1400" b="0" i="0" dirty="0">
                <a:effectLst/>
                <a:latin typeface="+mn-ea"/>
              </a:rPr>
              <a:t> 「提出詳細」ページへ移動</a:t>
            </a:r>
            <a:endParaRPr lang="en-US" altLang="ja-JP" sz="1400" b="0" i="0" dirty="0">
              <a:effectLst/>
              <a:latin typeface="+mn-ea"/>
            </a:endParaRPr>
          </a:p>
          <a:p>
            <a:r>
              <a:rPr lang="ja-JP" altLang="en-US" sz="1400" i="0" dirty="0">
                <a:effectLst/>
                <a:latin typeface="+mn-ea"/>
              </a:rPr>
              <a:t>　　「要再提出」の場合のみ、リンクを入れる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FE20EAC-12FB-A966-D2E1-ABBE3A505CE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314700" y="2406759"/>
            <a:ext cx="428112" cy="102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07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9FAFC"/>
        </a:solidFill>
        <a:ln w="28575">
          <a:noFill/>
          <a:prstDash val="sysDot"/>
        </a:ln>
      </a:spPr>
      <a:bodyPr wrap="none" rtlCol="0">
        <a:spAutoFit/>
      </a:bodyPr>
      <a:lstStyle>
        <a:defPPr algn="l">
          <a:defRPr kumimoji="1" sz="950" dirty="0" smtClean="0">
            <a:latin typeface="Noto Sans JP" panose="020B0200000000000000" pitchFamily="50" charset="-128"/>
            <a:ea typeface="Noto Sans JP" panose="020B02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5827</TotalTime>
  <Words>1162</Words>
  <Application>Microsoft Office PowerPoint</Application>
  <PresentationFormat>ワイド画面</PresentationFormat>
  <Paragraphs>146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1" baseType="lpstr">
      <vt:lpstr>-apple-system</vt:lpstr>
      <vt:lpstr>Noto</vt:lpstr>
      <vt:lpstr>Noto Sans CJK JP</vt:lpstr>
      <vt:lpstr>Noto Sans JP</vt:lpstr>
      <vt:lpstr>游ゴシック</vt:lpstr>
      <vt:lpstr>游ゴシック Light</vt:lpstr>
      <vt:lpstr>Arial</vt:lpstr>
      <vt:lpstr>Courier New</vt:lpstr>
      <vt:lpstr>Source Sans Pro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ピー・コン・ゾー</dc:creator>
  <cp:lastModifiedBy>塚野 征彦</cp:lastModifiedBy>
  <cp:revision>92</cp:revision>
  <dcterms:created xsi:type="dcterms:W3CDTF">2023-05-11T14:03:34Z</dcterms:created>
  <dcterms:modified xsi:type="dcterms:W3CDTF">2025-06-03T07:01:04Z</dcterms:modified>
</cp:coreProperties>
</file>